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56" r:id="rId3"/>
    <p:sldId id="257" r:id="rId4"/>
    <p:sldId id="258" r:id="rId5"/>
    <p:sldId id="274" r:id="rId6"/>
    <p:sldId id="346" r:id="rId8"/>
    <p:sldId id="311" r:id="rId9"/>
    <p:sldId id="259" r:id="rId10"/>
    <p:sldId id="1172" r:id="rId11"/>
    <p:sldId id="364" r:id="rId12"/>
    <p:sldId id="411" r:id="rId13"/>
    <p:sldId id="260" r:id="rId14"/>
    <p:sldId id="1205" r:id="rId15"/>
    <p:sldId id="1223" r:id="rId16"/>
    <p:sldId id="294" r:id="rId17"/>
    <p:sldId id="261" r:id="rId18"/>
    <p:sldId id="587" r:id="rId19"/>
    <p:sldId id="273" r:id="rId20"/>
    <p:sldId id="1213" r:id="rId21"/>
    <p:sldId id="1224" r:id="rId22"/>
    <p:sldId id="1212" r:id="rId2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95" autoAdjust="0"/>
    <p:restoredTop sz="94660"/>
  </p:normalViewPr>
  <p:slideViewPr>
    <p:cSldViewPr snapToGrid="0">
      <p:cViewPr>
        <p:scale>
          <a:sx n="66" d="100"/>
          <a:sy n="66" d="100"/>
        </p:scale>
        <p:origin x="1111" y="221"/>
      </p:cViewPr>
      <p:guideLst/>
    </p:cSldViewPr>
  </p:slideViewPr>
  <p:notesTextViewPr>
    <p:cViewPr>
      <p:scale>
        <a:sx n="1" d="1"/>
        <a:sy n="1" d="1"/>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notesMaster" Target="notesMasters/notesMaster1.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36E58D-C9CC-43F9-AF5F-7A12D6F54B84}"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4A19D3-683D-4E0F-81CE-5962E5214C51}"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750"/>
        <p:cNvGrpSpPr/>
        <p:nvPr/>
      </p:nvGrpSpPr>
      <p:grpSpPr>
        <a:xfrm>
          <a:off x="0" y="0"/>
          <a:ext cx="0" cy="0"/>
          <a:chOff x="0" y="0"/>
          <a:chExt cx="0" cy="0"/>
        </a:xfrm>
      </p:grpSpPr>
      <p:sp>
        <p:nvSpPr>
          <p:cNvPr id="751" name="Shape 75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p>
        </p:txBody>
      </p:sp>
      <p:sp>
        <p:nvSpPr>
          <p:cNvPr id="752" name="Shape 7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4D6F74-634D-4233-BDBC-8BE3983B5CCB}"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0671087-1249-49DD-957A-A2D169081609}"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4D6F74-634D-4233-BDBC-8BE3983B5CCB}"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0671087-1249-49DD-957A-A2D169081609}"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81"/>
        <p:cNvGrpSpPr/>
        <p:nvPr/>
      </p:nvGrpSpPr>
      <p:grpSpPr>
        <a:xfrm>
          <a:off x="0" y="0"/>
          <a:ext cx="0" cy="0"/>
          <a:chOff x="0" y="0"/>
          <a:chExt cx="0" cy="0"/>
        </a:xfrm>
      </p:grpSpPr>
      <p:sp>
        <p:nvSpPr>
          <p:cNvPr id="982" name="Shape 98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83" name="Shape 983"/>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984" name="Shape 984"/>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Tx/>
              <a:buSzPct val="25000"/>
              <a:buFontTx/>
              <a:buNone/>
              <a:defRPr/>
            </a:pPr>
            <a:fld id="{00000000-1234-1234-1234-123412341234}" type="slidenum">
              <a:rPr kumimoji="0" lang="en-US" sz="1200" b="0" i="0" u="none" strike="noStrike" kern="0" cap="none" spc="0" normalizeH="0" baseline="0" noProof="0">
                <a:ln>
                  <a:noFill/>
                </a:ln>
                <a:solidFill>
                  <a:srgbClr val="000000"/>
                </a:solidFill>
                <a:effectLst/>
                <a:uLnTx/>
                <a:uFillTx/>
                <a:latin typeface="Calibri" panose="020F0502020204030204"/>
                <a:ea typeface="Calibri" panose="020F0502020204030204"/>
                <a:cs typeface="Calibri" panose="020F0502020204030204"/>
                <a:sym typeface="Calibri" panose="020F0502020204030204"/>
              </a:rPr>
            </a:fld>
            <a:endParaRPr kumimoji="0" lang="en-US" sz="1200" b="0" i="0" u="none" strike="noStrike" kern="0" cap="none" spc="0" normalizeH="0" baseline="0" noProof="0">
              <a:ln>
                <a:noFill/>
              </a:ln>
              <a:solidFill>
                <a:srgbClr val="000000"/>
              </a:solidFill>
              <a:effectLst/>
              <a:uLnTx/>
              <a:uFillTx/>
              <a:latin typeface="Calibri" panose="020F0502020204030204"/>
              <a:ea typeface="Calibri" panose="020F0502020204030204"/>
              <a:cs typeface="Calibri" panose="020F0502020204030204"/>
              <a:sym typeface="Calibri" panose="020F0502020204030204"/>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4D6F74-634D-4233-BDBC-8BE3983B5CCB}"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14" name="矩形 13"/>
          <p:cNvSpPr/>
          <p:nvPr userDrawn="1"/>
        </p:nvSpPr>
        <p:spPr>
          <a:xfrm>
            <a:off x="-6534" y="0"/>
            <a:ext cx="12192000" cy="6858000"/>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E762BAA8-E241-4DAB-A70C-44FC5E369BC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CFBD98A-0C24-4C5A-9B47-2541D1A8185D}"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E762BAA8-E241-4DAB-A70C-44FC5E369BC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CFBD98A-0C24-4C5A-9B47-2541D1A8185D}"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8" name="图片占位符 2"/>
          <p:cNvSpPr>
            <a:spLocks noGrp="1"/>
          </p:cNvSpPr>
          <p:nvPr>
            <p:ph type="pic" sz="quarter" idx="10"/>
          </p:nvPr>
        </p:nvSpPr>
        <p:spPr>
          <a:xfrm>
            <a:off x="6211888" y="2085277"/>
            <a:ext cx="4995862" cy="3780535"/>
          </a:xfrm>
        </p:spPr>
        <p:txBody>
          <a:bodyPr/>
          <a:lstStyle/>
          <a:p>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lank Layout">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_Custom Layout">
    <p:spTree>
      <p:nvGrpSpPr>
        <p:cNvPr id="1" name="Shape 31"/>
        <p:cNvGrpSpPr/>
        <p:nvPr/>
      </p:nvGrpSpPr>
      <p:grpSpPr>
        <a:xfrm>
          <a:off x="0" y="0"/>
          <a:ext cx="0" cy="0"/>
          <a:chOff x="0" y="0"/>
          <a:chExt cx="0" cy="0"/>
        </a:xfrm>
      </p:grpSpPr>
      <p:sp>
        <p:nvSpPr>
          <p:cNvPr id="32" name="Shape 32"/>
          <p:cNvSpPr>
            <a:spLocks noGrp="1"/>
          </p:cNvSpPr>
          <p:nvPr>
            <p:ph type="pic" idx="2"/>
          </p:nvPr>
        </p:nvSpPr>
        <p:spPr>
          <a:xfrm>
            <a:off x="-1" y="-1"/>
            <a:ext cx="2381089" cy="2381089"/>
          </a:xfrm>
          <a:prstGeom prst="rect">
            <a:avLst/>
          </a:prstGeom>
          <a:noFill/>
          <a:ln>
            <a:noFill/>
          </a:ln>
        </p:spPr>
        <p:txBody>
          <a:bodyPr wrap="square" lIns="91425" tIns="91425" rIns="91425" bIns="91425" anchor="t" anchorCtr="0"/>
          <a:lstStyle>
            <a:lvl1pPr marL="457200" marR="0" lvl="0" indent="-186055" algn="l" rtl="0">
              <a:spcBef>
                <a:spcPts val="855"/>
              </a:spcBef>
              <a:buClr>
                <a:schemeClr val="dk1"/>
              </a:buClr>
              <a:buSzPct val="100000"/>
              <a:buFont typeface="Arial" panose="020B0604020202020204"/>
              <a:buChar char="•"/>
              <a:defRPr sz="4265" b="0" i="0" u="none" strike="noStrike" cap="none">
                <a:solidFill>
                  <a:schemeClr val="dk1"/>
                </a:solidFill>
                <a:latin typeface="Open Sans"/>
                <a:ea typeface="Open Sans"/>
                <a:cs typeface="Open Sans"/>
                <a:sym typeface="Open Sans"/>
              </a:defRPr>
            </a:lvl1pPr>
            <a:lvl2pPr marL="990600" marR="0" lvl="1" indent="-144145" algn="l" rtl="0">
              <a:spcBef>
                <a:spcPts val="745"/>
              </a:spcBef>
              <a:buClr>
                <a:schemeClr val="dk1"/>
              </a:buClr>
              <a:buSzPct val="100000"/>
              <a:buFont typeface="Arial" panose="020B0604020202020204"/>
              <a:buChar char="–"/>
              <a:defRPr sz="3735" b="0" i="0" u="none" strike="noStrike" cap="none">
                <a:solidFill>
                  <a:schemeClr val="dk1"/>
                </a:solidFill>
                <a:latin typeface="Open Sans"/>
                <a:ea typeface="Open Sans"/>
                <a:cs typeface="Open Sans"/>
                <a:sym typeface="Open Sans"/>
              </a:defRPr>
            </a:lvl2pPr>
            <a:lvl3pPr marL="1524000" marR="0" lvl="2" indent="-101600" algn="l" rtl="0">
              <a:spcBef>
                <a:spcPts val="640"/>
              </a:spcBef>
              <a:buClr>
                <a:schemeClr val="dk1"/>
              </a:buClr>
              <a:buSzPct val="100000"/>
              <a:buFont typeface="Arial" panose="020B0604020202020204"/>
              <a:buChar char="•"/>
              <a:defRPr sz="3200" b="0" i="0" u="none" strike="noStrike" cap="none">
                <a:solidFill>
                  <a:schemeClr val="dk1"/>
                </a:solidFill>
                <a:latin typeface="Open Sans"/>
                <a:ea typeface="Open Sans"/>
                <a:cs typeface="Open Sans"/>
                <a:sym typeface="Open Sans"/>
              </a:defRPr>
            </a:lvl3pPr>
            <a:lvl4pPr marL="2133600" marR="0" lvl="3" indent="-135255" algn="l" rtl="0">
              <a:spcBef>
                <a:spcPts val="535"/>
              </a:spcBef>
              <a:buClr>
                <a:schemeClr val="dk1"/>
              </a:buClr>
              <a:buSzPct val="100000"/>
              <a:buFont typeface="Arial" panose="020B0604020202020204"/>
              <a:buChar char="–"/>
              <a:defRPr sz="2665" b="0" i="0" u="none" strike="noStrike" cap="none">
                <a:solidFill>
                  <a:schemeClr val="dk1"/>
                </a:solidFill>
                <a:latin typeface="Open Sans"/>
                <a:ea typeface="Open Sans"/>
                <a:cs typeface="Open Sans"/>
                <a:sym typeface="Open Sans"/>
              </a:defRPr>
            </a:lvl4pPr>
            <a:lvl5pPr marL="2743200" marR="0" lvl="4" indent="-135255" algn="l" rtl="0">
              <a:spcBef>
                <a:spcPts val="535"/>
              </a:spcBef>
              <a:buClr>
                <a:schemeClr val="dk1"/>
              </a:buClr>
              <a:buSzPct val="100000"/>
              <a:buFont typeface="Arial" panose="020B0604020202020204"/>
              <a:buChar char="»"/>
              <a:defRPr sz="2665" b="0" i="0" u="none" strike="noStrike" cap="none">
                <a:solidFill>
                  <a:schemeClr val="dk1"/>
                </a:solidFill>
                <a:latin typeface="Open Sans"/>
                <a:ea typeface="Open Sans"/>
                <a:cs typeface="Open Sans"/>
                <a:sym typeface="Open Sans"/>
              </a:defRPr>
            </a:lvl5pPr>
            <a:lvl6pPr marL="3352800" marR="0" lvl="5" indent="-135255" algn="l" rtl="0">
              <a:spcBef>
                <a:spcPts val="535"/>
              </a:spcBef>
              <a:buClr>
                <a:schemeClr val="dk1"/>
              </a:buClr>
              <a:buSzPct val="100000"/>
              <a:buFont typeface="Arial" panose="020B0604020202020204"/>
              <a:buChar char="•"/>
              <a:defRPr sz="2665" b="0" i="0" u="none" strike="noStrike" cap="none">
                <a:solidFill>
                  <a:schemeClr val="dk1"/>
                </a:solidFill>
                <a:latin typeface="Open Sans"/>
                <a:ea typeface="Open Sans"/>
                <a:cs typeface="Open Sans"/>
                <a:sym typeface="Open Sans"/>
              </a:defRPr>
            </a:lvl6pPr>
            <a:lvl7pPr marL="3962400" marR="0" lvl="6" indent="-135255" algn="l" rtl="0">
              <a:spcBef>
                <a:spcPts val="535"/>
              </a:spcBef>
              <a:buClr>
                <a:schemeClr val="dk1"/>
              </a:buClr>
              <a:buSzPct val="100000"/>
              <a:buFont typeface="Arial" panose="020B0604020202020204"/>
              <a:buChar char="•"/>
              <a:defRPr sz="2665" b="0" i="0" u="none" strike="noStrike" cap="none">
                <a:solidFill>
                  <a:schemeClr val="dk1"/>
                </a:solidFill>
                <a:latin typeface="Open Sans"/>
                <a:ea typeface="Open Sans"/>
                <a:cs typeface="Open Sans"/>
                <a:sym typeface="Open Sans"/>
              </a:defRPr>
            </a:lvl7pPr>
            <a:lvl8pPr marL="4572000" marR="0" lvl="7" indent="-135255" algn="l" rtl="0">
              <a:spcBef>
                <a:spcPts val="535"/>
              </a:spcBef>
              <a:buClr>
                <a:schemeClr val="dk1"/>
              </a:buClr>
              <a:buSzPct val="100000"/>
              <a:buFont typeface="Arial" panose="020B0604020202020204"/>
              <a:buChar char="•"/>
              <a:defRPr sz="2665" b="0" i="0" u="none" strike="noStrike" cap="none">
                <a:solidFill>
                  <a:schemeClr val="dk1"/>
                </a:solidFill>
                <a:latin typeface="Open Sans"/>
                <a:ea typeface="Open Sans"/>
                <a:cs typeface="Open Sans"/>
                <a:sym typeface="Open Sans"/>
              </a:defRPr>
            </a:lvl8pPr>
            <a:lvl9pPr marL="5181600" marR="0" lvl="8" indent="-135255" algn="l" rtl="0">
              <a:spcBef>
                <a:spcPts val="535"/>
              </a:spcBef>
              <a:buClr>
                <a:schemeClr val="dk1"/>
              </a:buClr>
              <a:buSzPct val="100000"/>
              <a:buFont typeface="Arial" panose="020B0604020202020204"/>
              <a:buChar char="•"/>
              <a:defRPr sz="2665" b="0" i="0" u="none" strike="noStrike" cap="none">
                <a:solidFill>
                  <a:schemeClr val="dk1"/>
                </a:solidFill>
                <a:latin typeface="Open Sans"/>
                <a:ea typeface="Open Sans"/>
                <a:cs typeface="Open Sans"/>
                <a:sym typeface="Open Sans"/>
              </a:defRPr>
            </a:lvl9pPr>
          </a:lstStyle>
          <a:p/>
        </p:txBody>
      </p:sp>
      <p:sp>
        <p:nvSpPr>
          <p:cNvPr id="33" name="Shape 33"/>
          <p:cNvSpPr>
            <a:spLocks noGrp="1"/>
          </p:cNvSpPr>
          <p:nvPr>
            <p:ph type="pic" idx="3"/>
          </p:nvPr>
        </p:nvSpPr>
        <p:spPr>
          <a:xfrm>
            <a:off x="2485962" y="-1"/>
            <a:ext cx="2381089" cy="2381089"/>
          </a:xfrm>
          <a:prstGeom prst="rect">
            <a:avLst/>
          </a:prstGeom>
          <a:noFill/>
          <a:ln>
            <a:noFill/>
          </a:ln>
        </p:spPr>
        <p:txBody>
          <a:bodyPr wrap="square" lIns="91425" tIns="91425" rIns="91425" bIns="91425" anchor="t" anchorCtr="0"/>
          <a:lstStyle>
            <a:lvl1pPr marL="457200" marR="0" lvl="0" indent="-186055" algn="l" rtl="0">
              <a:spcBef>
                <a:spcPts val="855"/>
              </a:spcBef>
              <a:buClr>
                <a:schemeClr val="dk1"/>
              </a:buClr>
              <a:buSzPct val="100000"/>
              <a:buFont typeface="Arial" panose="020B0604020202020204"/>
              <a:buChar char="•"/>
              <a:defRPr sz="4265" b="0" i="0" u="none" strike="noStrike" cap="none">
                <a:solidFill>
                  <a:schemeClr val="dk1"/>
                </a:solidFill>
                <a:latin typeface="Open Sans"/>
                <a:ea typeface="Open Sans"/>
                <a:cs typeface="Open Sans"/>
                <a:sym typeface="Open Sans"/>
              </a:defRPr>
            </a:lvl1pPr>
            <a:lvl2pPr marL="990600" marR="0" lvl="1" indent="-144145" algn="l" rtl="0">
              <a:spcBef>
                <a:spcPts val="745"/>
              </a:spcBef>
              <a:buClr>
                <a:schemeClr val="dk1"/>
              </a:buClr>
              <a:buSzPct val="100000"/>
              <a:buFont typeface="Arial" panose="020B0604020202020204"/>
              <a:buChar char="–"/>
              <a:defRPr sz="3735" b="0" i="0" u="none" strike="noStrike" cap="none">
                <a:solidFill>
                  <a:schemeClr val="dk1"/>
                </a:solidFill>
                <a:latin typeface="Open Sans"/>
                <a:ea typeface="Open Sans"/>
                <a:cs typeface="Open Sans"/>
                <a:sym typeface="Open Sans"/>
              </a:defRPr>
            </a:lvl2pPr>
            <a:lvl3pPr marL="1524000" marR="0" lvl="2" indent="-101600" algn="l" rtl="0">
              <a:spcBef>
                <a:spcPts val="640"/>
              </a:spcBef>
              <a:buClr>
                <a:schemeClr val="dk1"/>
              </a:buClr>
              <a:buSzPct val="100000"/>
              <a:buFont typeface="Arial" panose="020B0604020202020204"/>
              <a:buChar char="•"/>
              <a:defRPr sz="3200" b="0" i="0" u="none" strike="noStrike" cap="none">
                <a:solidFill>
                  <a:schemeClr val="dk1"/>
                </a:solidFill>
                <a:latin typeface="Open Sans"/>
                <a:ea typeface="Open Sans"/>
                <a:cs typeface="Open Sans"/>
                <a:sym typeface="Open Sans"/>
              </a:defRPr>
            </a:lvl3pPr>
            <a:lvl4pPr marL="2133600" marR="0" lvl="3" indent="-135255" algn="l" rtl="0">
              <a:spcBef>
                <a:spcPts val="535"/>
              </a:spcBef>
              <a:buClr>
                <a:schemeClr val="dk1"/>
              </a:buClr>
              <a:buSzPct val="100000"/>
              <a:buFont typeface="Arial" panose="020B0604020202020204"/>
              <a:buChar char="–"/>
              <a:defRPr sz="2665" b="0" i="0" u="none" strike="noStrike" cap="none">
                <a:solidFill>
                  <a:schemeClr val="dk1"/>
                </a:solidFill>
                <a:latin typeface="Open Sans"/>
                <a:ea typeface="Open Sans"/>
                <a:cs typeface="Open Sans"/>
                <a:sym typeface="Open Sans"/>
              </a:defRPr>
            </a:lvl4pPr>
            <a:lvl5pPr marL="2743200" marR="0" lvl="4" indent="-135255" algn="l" rtl="0">
              <a:spcBef>
                <a:spcPts val="535"/>
              </a:spcBef>
              <a:buClr>
                <a:schemeClr val="dk1"/>
              </a:buClr>
              <a:buSzPct val="100000"/>
              <a:buFont typeface="Arial" panose="020B0604020202020204"/>
              <a:buChar char="»"/>
              <a:defRPr sz="2665" b="0" i="0" u="none" strike="noStrike" cap="none">
                <a:solidFill>
                  <a:schemeClr val="dk1"/>
                </a:solidFill>
                <a:latin typeface="Open Sans"/>
                <a:ea typeface="Open Sans"/>
                <a:cs typeface="Open Sans"/>
                <a:sym typeface="Open Sans"/>
              </a:defRPr>
            </a:lvl5pPr>
            <a:lvl6pPr marL="3352800" marR="0" lvl="5" indent="-135255" algn="l" rtl="0">
              <a:spcBef>
                <a:spcPts val="535"/>
              </a:spcBef>
              <a:buClr>
                <a:schemeClr val="dk1"/>
              </a:buClr>
              <a:buSzPct val="100000"/>
              <a:buFont typeface="Arial" panose="020B0604020202020204"/>
              <a:buChar char="•"/>
              <a:defRPr sz="2665" b="0" i="0" u="none" strike="noStrike" cap="none">
                <a:solidFill>
                  <a:schemeClr val="dk1"/>
                </a:solidFill>
                <a:latin typeface="Open Sans"/>
                <a:ea typeface="Open Sans"/>
                <a:cs typeface="Open Sans"/>
                <a:sym typeface="Open Sans"/>
              </a:defRPr>
            </a:lvl6pPr>
            <a:lvl7pPr marL="3962400" marR="0" lvl="6" indent="-135255" algn="l" rtl="0">
              <a:spcBef>
                <a:spcPts val="535"/>
              </a:spcBef>
              <a:buClr>
                <a:schemeClr val="dk1"/>
              </a:buClr>
              <a:buSzPct val="100000"/>
              <a:buFont typeface="Arial" panose="020B0604020202020204"/>
              <a:buChar char="•"/>
              <a:defRPr sz="2665" b="0" i="0" u="none" strike="noStrike" cap="none">
                <a:solidFill>
                  <a:schemeClr val="dk1"/>
                </a:solidFill>
                <a:latin typeface="Open Sans"/>
                <a:ea typeface="Open Sans"/>
                <a:cs typeface="Open Sans"/>
                <a:sym typeface="Open Sans"/>
              </a:defRPr>
            </a:lvl7pPr>
            <a:lvl8pPr marL="4572000" marR="0" lvl="7" indent="-135255" algn="l" rtl="0">
              <a:spcBef>
                <a:spcPts val="535"/>
              </a:spcBef>
              <a:buClr>
                <a:schemeClr val="dk1"/>
              </a:buClr>
              <a:buSzPct val="100000"/>
              <a:buFont typeface="Arial" panose="020B0604020202020204"/>
              <a:buChar char="•"/>
              <a:defRPr sz="2665" b="0" i="0" u="none" strike="noStrike" cap="none">
                <a:solidFill>
                  <a:schemeClr val="dk1"/>
                </a:solidFill>
                <a:latin typeface="Open Sans"/>
                <a:ea typeface="Open Sans"/>
                <a:cs typeface="Open Sans"/>
                <a:sym typeface="Open Sans"/>
              </a:defRPr>
            </a:lvl8pPr>
            <a:lvl9pPr marL="5181600" marR="0" lvl="8" indent="-135255" algn="l" rtl="0">
              <a:spcBef>
                <a:spcPts val="535"/>
              </a:spcBef>
              <a:buClr>
                <a:schemeClr val="dk1"/>
              </a:buClr>
              <a:buSzPct val="100000"/>
              <a:buFont typeface="Arial" panose="020B0604020202020204"/>
              <a:buChar char="•"/>
              <a:defRPr sz="2665" b="0" i="0" u="none" strike="noStrike" cap="none">
                <a:solidFill>
                  <a:schemeClr val="dk1"/>
                </a:solidFill>
                <a:latin typeface="Open Sans"/>
                <a:ea typeface="Open Sans"/>
                <a:cs typeface="Open Sans"/>
                <a:sym typeface="Open Sans"/>
              </a:defRPr>
            </a:lvl9pPr>
          </a:lstStyle>
          <a:p/>
        </p:txBody>
      </p:sp>
      <p:sp>
        <p:nvSpPr>
          <p:cNvPr id="34" name="Shape 34"/>
          <p:cNvSpPr>
            <a:spLocks noGrp="1"/>
          </p:cNvSpPr>
          <p:nvPr>
            <p:ph type="pic" idx="4"/>
          </p:nvPr>
        </p:nvSpPr>
        <p:spPr>
          <a:xfrm>
            <a:off x="4943861" y="-1"/>
            <a:ext cx="2381089" cy="2381089"/>
          </a:xfrm>
          <a:prstGeom prst="rect">
            <a:avLst/>
          </a:prstGeom>
          <a:noFill/>
          <a:ln>
            <a:noFill/>
          </a:ln>
        </p:spPr>
        <p:txBody>
          <a:bodyPr wrap="square" lIns="91425" tIns="91425" rIns="91425" bIns="91425" anchor="t" anchorCtr="0"/>
          <a:lstStyle>
            <a:lvl1pPr marL="457200" marR="0" lvl="0" indent="-186055" algn="l" rtl="0">
              <a:spcBef>
                <a:spcPts val="855"/>
              </a:spcBef>
              <a:buClr>
                <a:schemeClr val="dk1"/>
              </a:buClr>
              <a:buSzPct val="100000"/>
              <a:buFont typeface="Arial" panose="020B0604020202020204"/>
              <a:buChar char="•"/>
              <a:defRPr sz="4265" b="0" i="0" u="none" strike="noStrike" cap="none">
                <a:solidFill>
                  <a:schemeClr val="dk1"/>
                </a:solidFill>
                <a:latin typeface="Open Sans"/>
                <a:ea typeface="Open Sans"/>
                <a:cs typeface="Open Sans"/>
                <a:sym typeface="Open Sans"/>
              </a:defRPr>
            </a:lvl1pPr>
            <a:lvl2pPr marL="990600" marR="0" lvl="1" indent="-144145" algn="l" rtl="0">
              <a:spcBef>
                <a:spcPts val="745"/>
              </a:spcBef>
              <a:buClr>
                <a:schemeClr val="dk1"/>
              </a:buClr>
              <a:buSzPct val="100000"/>
              <a:buFont typeface="Arial" panose="020B0604020202020204"/>
              <a:buChar char="–"/>
              <a:defRPr sz="3735" b="0" i="0" u="none" strike="noStrike" cap="none">
                <a:solidFill>
                  <a:schemeClr val="dk1"/>
                </a:solidFill>
                <a:latin typeface="Open Sans"/>
                <a:ea typeface="Open Sans"/>
                <a:cs typeface="Open Sans"/>
                <a:sym typeface="Open Sans"/>
              </a:defRPr>
            </a:lvl2pPr>
            <a:lvl3pPr marL="1524000" marR="0" lvl="2" indent="-101600" algn="l" rtl="0">
              <a:spcBef>
                <a:spcPts val="640"/>
              </a:spcBef>
              <a:buClr>
                <a:schemeClr val="dk1"/>
              </a:buClr>
              <a:buSzPct val="100000"/>
              <a:buFont typeface="Arial" panose="020B0604020202020204"/>
              <a:buChar char="•"/>
              <a:defRPr sz="3200" b="0" i="0" u="none" strike="noStrike" cap="none">
                <a:solidFill>
                  <a:schemeClr val="dk1"/>
                </a:solidFill>
                <a:latin typeface="Open Sans"/>
                <a:ea typeface="Open Sans"/>
                <a:cs typeface="Open Sans"/>
                <a:sym typeface="Open Sans"/>
              </a:defRPr>
            </a:lvl3pPr>
            <a:lvl4pPr marL="2133600" marR="0" lvl="3" indent="-135255" algn="l" rtl="0">
              <a:spcBef>
                <a:spcPts val="535"/>
              </a:spcBef>
              <a:buClr>
                <a:schemeClr val="dk1"/>
              </a:buClr>
              <a:buSzPct val="100000"/>
              <a:buFont typeface="Arial" panose="020B0604020202020204"/>
              <a:buChar char="–"/>
              <a:defRPr sz="2665" b="0" i="0" u="none" strike="noStrike" cap="none">
                <a:solidFill>
                  <a:schemeClr val="dk1"/>
                </a:solidFill>
                <a:latin typeface="Open Sans"/>
                <a:ea typeface="Open Sans"/>
                <a:cs typeface="Open Sans"/>
                <a:sym typeface="Open Sans"/>
              </a:defRPr>
            </a:lvl4pPr>
            <a:lvl5pPr marL="2743200" marR="0" lvl="4" indent="-135255" algn="l" rtl="0">
              <a:spcBef>
                <a:spcPts val="535"/>
              </a:spcBef>
              <a:buClr>
                <a:schemeClr val="dk1"/>
              </a:buClr>
              <a:buSzPct val="100000"/>
              <a:buFont typeface="Arial" panose="020B0604020202020204"/>
              <a:buChar char="»"/>
              <a:defRPr sz="2665" b="0" i="0" u="none" strike="noStrike" cap="none">
                <a:solidFill>
                  <a:schemeClr val="dk1"/>
                </a:solidFill>
                <a:latin typeface="Open Sans"/>
                <a:ea typeface="Open Sans"/>
                <a:cs typeface="Open Sans"/>
                <a:sym typeface="Open Sans"/>
              </a:defRPr>
            </a:lvl5pPr>
            <a:lvl6pPr marL="3352800" marR="0" lvl="5" indent="-135255" algn="l" rtl="0">
              <a:spcBef>
                <a:spcPts val="535"/>
              </a:spcBef>
              <a:buClr>
                <a:schemeClr val="dk1"/>
              </a:buClr>
              <a:buSzPct val="100000"/>
              <a:buFont typeface="Arial" panose="020B0604020202020204"/>
              <a:buChar char="•"/>
              <a:defRPr sz="2665" b="0" i="0" u="none" strike="noStrike" cap="none">
                <a:solidFill>
                  <a:schemeClr val="dk1"/>
                </a:solidFill>
                <a:latin typeface="Open Sans"/>
                <a:ea typeface="Open Sans"/>
                <a:cs typeface="Open Sans"/>
                <a:sym typeface="Open Sans"/>
              </a:defRPr>
            </a:lvl6pPr>
            <a:lvl7pPr marL="3962400" marR="0" lvl="6" indent="-135255" algn="l" rtl="0">
              <a:spcBef>
                <a:spcPts val="535"/>
              </a:spcBef>
              <a:buClr>
                <a:schemeClr val="dk1"/>
              </a:buClr>
              <a:buSzPct val="100000"/>
              <a:buFont typeface="Arial" panose="020B0604020202020204"/>
              <a:buChar char="•"/>
              <a:defRPr sz="2665" b="0" i="0" u="none" strike="noStrike" cap="none">
                <a:solidFill>
                  <a:schemeClr val="dk1"/>
                </a:solidFill>
                <a:latin typeface="Open Sans"/>
                <a:ea typeface="Open Sans"/>
                <a:cs typeface="Open Sans"/>
                <a:sym typeface="Open Sans"/>
              </a:defRPr>
            </a:lvl7pPr>
            <a:lvl8pPr marL="4572000" marR="0" lvl="7" indent="-135255" algn="l" rtl="0">
              <a:spcBef>
                <a:spcPts val="535"/>
              </a:spcBef>
              <a:buClr>
                <a:schemeClr val="dk1"/>
              </a:buClr>
              <a:buSzPct val="100000"/>
              <a:buFont typeface="Arial" panose="020B0604020202020204"/>
              <a:buChar char="•"/>
              <a:defRPr sz="2665" b="0" i="0" u="none" strike="noStrike" cap="none">
                <a:solidFill>
                  <a:schemeClr val="dk1"/>
                </a:solidFill>
                <a:latin typeface="Open Sans"/>
                <a:ea typeface="Open Sans"/>
                <a:cs typeface="Open Sans"/>
                <a:sym typeface="Open Sans"/>
              </a:defRPr>
            </a:lvl8pPr>
            <a:lvl9pPr marL="5181600" marR="0" lvl="8" indent="-135255" algn="l" rtl="0">
              <a:spcBef>
                <a:spcPts val="535"/>
              </a:spcBef>
              <a:buClr>
                <a:schemeClr val="dk1"/>
              </a:buClr>
              <a:buSzPct val="100000"/>
              <a:buFont typeface="Arial" panose="020B0604020202020204"/>
              <a:buChar char="•"/>
              <a:defRPr sz="2665" b="0" i="0" u="none" strike="noStrike" cap="none">
                <a:solidFill>
                  <a:schemeClr val="dk1"/>
                </a:solidFill>
                <a:latin typeface="Open Sans"/>
                <a:ea typeface="Open Sans"/>
                <a:cs typeface="Open Sans"/>
                <a:sym typeface="Open Sans"/>
              </a:defRPr>
            </a:lvl9pPr>
          </a:lstStyle>
          <a:p/>
        </p:txBody>
      </p:sp>
      <p:sp>
        <p:nvSpPr>
          <p:cNvPr id="35" name="Shape 35"/>
          <p:cNvSpPr>
            <a:spLocks noGrp="1"/>
          </p:cNvSpPr>
          <p:nvPr>
            <p:ph type="pic" idx="5"/>
          </p:nvPr>
        </p:nvSpPr>
        <p:spPr>
          <a:xfrm>
            <a:off x="7401760" y="-1"/>
            <a:ext cx="2381089" cy="2381089"/>
          </a:xfrm>
          <a:prstGeom prst="rect">
            <a:avLst/>
          </a:prstGeom>
          <a:noFill/>
          <a:ln>
            <a:noFill/>
          </a:ln>
        </p:spPr>
        <p:txBody>
          <a:bodyPr wrap="square" lIns="91425" tIns="91425" rIns="91425" bIns="91425" anchor="t" anchorCtr="0"/>
          <a:lstStyle>
            <a:lvl1pPr marL="457200" marR="0" lvl="0" indent="-186055" algn="l" rtl="0">
              <a:spcBef>
                <a:spcPts val="855"/>
              </a:spcBef>
              <a:buClr>
                <a:schemeClr val="dk1"/>
              </a:buClr>
              <a:buSzPct val="100000"/>
              <a:buFont typeface="Arial" panose="020B0604020202020204"/>
              <a:buChar char="•"/>
              <a:defRPr sz="4265" b="0" i="0" u="none" strike="noStrike" cap="none">
                <a:solidFill>
                  <a:schemeClr val="dk1"/>
                </a:solidFill>
                <a:latin typeface="Open Sans"/>
                <a:ea typeface="Open Sans"/>
                <a:cs typeface="Open Sans"/>
                <a:sym typeface="Open Sans"/>
              </a:defRPr>
            </a:lvl1pPr>
            <a:lvl2pPr marL="990600" marR="0" lvl="1" indent="-144145" algn="l" rtl="0">
              <a:spcBef>
                <a:spcPts val="745"/>
              </a:spcBef>
              <a:buClr>
                <a:schemeClr val="dk1"/>
              </a:buClr>
              <a:buSzPct val="100000"/>
              <a:buFont typeface="Arial" panose="020B0604020202020204"/>
              <a:buChar char="–"/>
              <a:defRPr sz="3735" b="0" i="0" u="none" strike="noStrike" cap="none">
                <a:solidFill>
                  <a:schemeClr val="dk1"/>
                </a:solidFill>
                <a:latin typeface="Open Sans"/>
                <a:ea typeface="Open Sans"/>
                <a:cs typeface="Open Sans"/>
                <a:sym typeface="Open Sans"/>
              </a:defRPr>
            </a:lvl2pPr>
            <a:lvl3pPr marL="1524000" marR="0" lvl="2" indent="-101600" algn="l" rtl="0">
              <a:spcBef>
                <a:spcPts val="640"/>
              </a:spcBef>
              <a:buClr>
                <a:schemeClr val="dk1"/>
              </a:buClr>
              <a:buSzPct val="100000"/>
              <a:buFont typeface="Arial" panose="020B0604020202020204"/>
              <a:buChar char="•"/>
              <a:defRPr sz="3200" b="0" i="0" u="none" strike="noStrike" cap="none">
                <a:solidFill>
                  <a:schemeClr val="dk1"/>
                </a:solidFill>
                <a:latin typeface="Open Sans"/>
                <a:ea typeface="Open Sans"/>
                <a:cs typeface="Open Sans"/>
                <a:sym typeface="Open Sans"/>
              </a:defRPr>
            </a:lvl3pPr>
            <a:lvl4pPr marL="2133600" marR="0" lvl="3" indent="-135255" algn="l" rtl="0">
              <a:spcBef>
                <a:spcPts val="535"/>
              </a:spcBef>
              <a:buClr>
                <a:schemeClr val="dk1"/>
              </a:buClr>
              <a:buSzPct val="100000"/>
              <a:buFont typeface="Arial" panose="020B0604020202020204"/>
              <a:buChar char="–"/>
              <a:defRPr sz="2665" b="0" i="0" u="none" strike="noStrike" cap="none">
                <a:solidFill>
                  <a:schemeClr val="dk1"/>
                </a:solidFill>
                <a:latin typeface="Open Sans"/>
                <a:ea typeface="Open Sans"/>
                <a:cs typeface="Open Sans"/>
                <a:sym typeface="Open Sans"/>
              </a:defRPr>
            </a:lvl4pPr>
            <a:lvl5pPr marL="2743200" marR="0" lvl="4" indent="-135255" algn="l" rtl="0">
              <a:spcBef>
                <a:spcPts val="535"/>
              </a:spcBef>
              <a:buClr>
                <a:schemeClr val="dk1"/>
              </a:buClr>
              <a:buSzPct val="100000"/>
              <a:buFont typeface="Arial" panose="020B0604020202020204"/>
              <a:buChar char="»"/>
              <a:defRPr sz="2665" b="0" i="0" u="none" strike="noStrike" cap="none">
                <a:solidFill>
                  <a:schemeClr val="dk1"/>
                </a:solidFill>
                <a:latin typeface="Open Sans"/>
                <a:ea typeface="Open Sans"/>
                <a:cs typeface="Open Sans"/>
                <a:sym typeface="Open Sans"/>
              </a:defRPr>
            </a:lvl5pPr>
            <a:lvl6pPr marL="3352800" marR="0" lvl="5" indent="-135255" algn="l" rtl="0">
              <a:spcBef>
                <a:spcPts val="535"/>
              </a:spcBef>
              <a:buClr>
                <a:schemeClr val="dk1"/>
              </a:buClr>
              <a:buSzPct val="100000"/>
              <a:buFont typeface="Arial" panose="020B0604020202020204"/>
              <a:buChar char="•"/>
              <a:defRPr sz="2665" b="0" i="0" u="none" strike="noStrike" cap="none">
                <a:solidFill>
                  <a:schemeClr val="dk1"/>
                </a:solidFill>
                <a:latin typeface="Open Sans"/>
                <a:ea typeface="Open Sans"/>
                <a:cs typeface="Open Sans"/>
                <a:sym typeface="Open Sans"/>
              </a:defRPr>
            </a:lvl6pPr>
            <a:lvl7pPr marL="3962400" marR="0" lvl="6" indent="-135255" algn="l" rtl="0">
              <a:spcBef>
                <a:spcPts val="535"/>
              </a:spcBef>
              <a:buClr>
                <a:schemeClr val="dk1"/>
              </a:buClr>
              <a:buSzPct val="100000"/>
              <a:buFont typeface="Arial" panose="020B0604020202020204"/>
              <a:buChar char="•"/>
              <a:defRPr sz="2665" b="0" i="0" u="none" strike="noStrike" cap="none">
                <a:solidFill>
                  <a:schemeClr val="dk1"/>
                </a:solidFill>
                <a:latin typeface="Open Sans"/>
                <a:ea typeface="Open Sans"/>
                <a:cs typeface="Open Sans"/>
                <a:sym typeface="Open Sans"/>
              </a:defRPr>
            </a:lvl7pPr>
            <a:lvl8pPr marL="4572000" marR="0" lvl="7" indent="-135255" algn="l" rtl="0">
              <a:spcBef>
                <a:spcPts val="535"/>
              </a:spcBef>
              <a:buClr>
                <a:schemeClr val="dk1"/>
              </a:buClr>
              <a:buSzPct val="100000"/>
              <a:buFont typeface="Arial" panose="020B0604020202020204"/>
              <a:buChar char="•"/>
              <a:defRPr sz="2665" b="0" i="0" u="none" strike="noStrike" cap="none">
                <a:solidFill>
                  <a:schemeClr val="dk1"/>
                </a:solidFill>
                <a:latin typeface="Open Sans"/>
                <a:ea typeface="Open Sans"/>
                <a:cs typeface="Open Sans"/>
                <a:sym typeface="Open Sans"/>
              </a:defRPr>
            </a:lvl8pPr>
            <a:lvl9pPr marL="5181600" marR="0" lvl="8" indent="-135255" algn="l" rtl="0">
              <a:spcBef>
                <a:spcPts val="535"/>
              </a:spcBef>
              <a:buClr>
                <a:schemeClr val="dk1"/>
              </a:buClr>
              <a:buSzPct val="100000"/>
              <a:buFont typeface="Arial" panose="020B0604020202020204"/>
              <a:buChar char="•"/>
              <a:defRPr sz="2665" b="0" i="0" u="none" strike="noStrike" cap="none">
                <a:solidFill>
                  <a:schemeClr val="dk1"/>
                </a:solidFill>
                <a:latin typeface="Open Sans"/>
                <a:ea typeface="Open Sans"/>
                <a:cs typeface="Open Sans"/>
                <a:sym typeface="Open Sans"/>
              </a:defRPr>
            </a:lvl9pPr>
          </a:lstStyle>
          <a:p/>
        </p:txBody>
      </p:sp>
      <p:sp>
        <p:nvSpPr>
          <p:cNvPr id="36" name="Shape 36"/>
          <p:cNvSpPr>
            <a:spLocks noGrp="1"/>
          </p:cNvSpPr>
          <p:nvPr>
            <p:ph type="pic" idx="6"/>
          </p:nvPr>
        </p:nvSpPr>
        <p:spPr>
          <a:xfrm>
            <a:off x="9810912" y="-1"/>
            <a:ext cx="2381089" cy="2381089"/>
          </a:xfrm>
          <a:prstGeom prst="rect">
            <a:avLst/>
          </a:prstGeom>
          <a:noFill/>
          <a:ln>
            <a:noFill/>
          </a:ln>
        </p:spPr>
        <p:txBody>
          <a:bodyPr wrap="square" lIns="91425" tIns="91425" rIns="91425" bIns="91425" anchor="t" anchorCtr="0"/>
          <a:lstStyle>
            <a:lvl1pPr marL="457200" marR="0" lvl="0" indent="-186055" algn="l" rtl="0">
              <a:spcBef>
                <a:spcPts val="855"/>
              </a:spcBef>
              <a:buClr>
                <a:schemeClr val="dk1"/>
              </a:buClr>
              <a:buSzPct val="100000"/>
              <a:buFont typeface="Arial" panose="020B0604020202020204"/>
              <a:buChar char="•"/>
              <a:defRPr sz="4265" b="0" i="0" u="none" strike="noStrike" cap="none">
                <a:solidFill>
                  <a:schemeClr val="dk1"/>
                </a:solidFill>
                <a:latin typeface="Open Sans"/>
                <a:ea typeface="Open Sans"/>
                <a:cs typeface="Open Sans"/>
                <a:sym typeface="Open Sans"/>
              </a:defRPr>
            </a:lvl1pPr>
            <a:lvl2pPr marL="990600" marR="0" lvl="1" indent="-144145" algn="l" rtl="0">
              <a:spcBef>
                <a:spcPts val="745"/>
              </a:spcBef>
              <a:buClr>
                <a:schemeClr val="dk1"/>
              </a:buClr>
              <a:buSzPct val="100000"/>
              <a:buFont typeface="Arial" panose="020B0604020202020204"/>
              <a:buChar char="–"/>
              <a:defRPr sz="3735" b="0" i="0" u="none" strike="noStrike" cap="none">
                <a:solidFill>
                  <a:schemeClr val="dk1"/>
                </a:solidFill>
                <a:latin typeface="Open Sans"/>
                <a:ea typeface="Open Sans"/>
                <a:cs typeface="Open Sans"/>
                <a:sym typeface="Open Sans"/>
              </a:defRPr>
            </a:lvl2pPr>
            <a:lvl3pPr marL="1524000" marR="0" lvl="2" indent="-101600" algn="l" rtl="0">
              <a:spcBef>
                <a:spcPts val="640"/>
              </a:spcBef>
              <a:buClr>
                <a:schemeClr val="dk1"/>
              </a:buClr>
              <a:buSzPct val="100000"/>
              <a:buFont typeface="Arial" panose="020B0604020202020204"/>
              <a:buChar char="•"/>
              <a:defRPr sz="3200" b="0" i="0" u="none" strike="noStrike" cap="none">
                <a:solidFill>
                  <a:schemeClr val="dk1"/>
                </a:solidFill>
                <a:latin typeface="Open Sans"/>
                <a:ea typeface="Open Sans"/>
                <a:cs typeface="Open Sans"/>
                <a:sym typeface="Open Sans"/>
              </a:defRPr>
            </a:lvl3pPr>
            <a:lvl4pPr marL="2133600" marR="0" lvl="3" indent="-135255" algn="l" rtl="0">
              <a:spcBef>
                <a:spcPts val="535"/>
              </a:spcBef>
              <a:buClr>
                <a:schemeClr val="dk1"/>
              </a:buClr>
              <a:buSzPct val="100000"/>
              <a:buFont typeface="Arial" panose="020B0604020202020204"/>
              <a:buChar char="–"/>
              <a:defRPr sz="2665" b="0" i="0" u="none" strike="noStrike" cap="none">
                <a:solidFill>
                  <a:schemeClr val="dk1"/>
                </a:solidFill>
                <a:latin typeface="Open Sans"/>
                <a:ea typeface="Open Sans"/>
                <a:cs typeface="Open Sans"/>
                <a:sym typeface="Open Sans"/>
              </a:defRPr>
            </a:lvl4pPr>
            <a:lvl5pPr marL="2743200" marR="0" lvl="4" indent="-135255" algn="l" rtl="0">
              <a:spcBef>
                <a:spcPts val="535"/>
              </a:spcBef>
              <a:buClr>
                <a:schemeClr val="dk1"/>
              </a:buClr>
              <a:buSzPct val="100000"/>
              <a:buFont typeface="Arial" panose="020B0604020202020204"/>
              <a:buChar char="»"/>
              <a:defRPr sz="2665" b="0" i="0" u="none" strike="noStrike" cap="none">
                <a:solidFill>
                  <a:schemeClr val="dk1"/>
                </a:solidFill>
                <a:latin typeface="Open Sans"/>
                <a:ea typeface="Open Sans"/>
                <a:cs typeface="Open Sans"/>
                <a:sym typeface="Open Sans"/>
              </a:defRPr>
            </a:lvl5pPr>
            <a:lvl6pPr marL="3352800" marR="0" lvl="5" indent="-135255" algn="l" rtl="0">
              <a:spcBef>
                <a:spcPts val="535"/>
              </a:spcBef>
              <a:buClr>
                <a:schemeClr val="dk1"/>
              </a:buClr>
              <a:buSzPct val="100000"/>
              <a:buFont typeface="Arial" panose="020B0604020202020204"/>
              <a:buChar char="•"/>
              <a:defRPr sz="2665" b="0" i="0" u="none" strike="noStrike" cap="none">
                <a:solidFill>
                  <a:schemeClr val="dk1"/>
                </a:solidFill>
                <a:latin typeface="Open Sans"/>
                <a:ea typeface="Open Sans"/>
                <a:cs typeface="Open Sans"/>
                <a:sym typeface="Open Sans"/>
              </a:defRPr>
            </a:lvl6pPr>
            <a:lvl7pPr marL="3962400" marR="0" lvl="6" indent="-135255" algn="l" rtl="0">
              <a:spcBef>
                <a:spcPts val="535"/>
              </a:spcBef>
              <a:buClr>
                <a:schemeClr val="dk1"/>
              </a:buClr>
              <a:buSzPct val="100000"/>
              <a:buFont typeface="Arial" panose="020B0604020202020204"/>
              <a:buChar char="•"/>
              <a:defRPr sz="2665" b="0" i="0" u="none" strike="noStrike" cap="none">
                <a:solidFill>
                  <a:schemeClr val="dk1"/>
                </a:solidFill>
                <a:latin typeface="Open Sans"/>
                <a:ea typeface="Open Sans"/>
                <a:cs typeface="Open Sans"/>
                <a:sym typeface="Open Sans"/>
              </a:defRPr>
            </a:lvl7pPr>
            <a:lvl8pPr marL="4572000" marR="0" lvl="7" indent="-135255" algn="l" rtl="0">
              <a:spcBef>
                <a:spcPts val="535"/>
              </a:spcBef>
              <a:buClr>
                <a:schemeClr val="dk1"/>
              </a:buClr>
              <a:buSzPct val="100000"/>
              <a:buFont typeface="Arial" panose="020B0604020202020204"/>
              <a:buChar char="•"/>
              <a:defRPr sz="2665" b="0" i="0" u="none" strike="noStrike" cap="none">
                <a:solidFill>
                  <a:schemeClr val="dk1"/>
                </a:solidFill>
                <a:latin typeface="Open Sans"/>
                <a:ea typeface="Open Sans"/>
                <a:cs typeface="Open Sans"/>
                <a:sym typeface="Open Sans"/>
              </a:defRPr>
            </a:lvl8pPr>
            <a:lvl9pPr marL="5181600" marR="0" lvl="8" indent="-135255" algn="l" rtl="0">
              <a:spcBef>
                <a:spcPts val="535"/>
              </a:spcBef>
              <a:buClr>
                <a:schemeClr val="dk1"/>
              </a:buClr>
              <a:buSzPct val="100000"/>
              <a:buFont typeface="Arial" panose="020B0604020202020204"/>
              <a:buChar char="•"/>
              <a:defRPr sz="2665" b="0" i="0" u="none" strike="noStrike" cap="none">
                <a:solidFill>
                  <a:schemeClr val="dk1"/>
                </a:solidFill>
                <a:latin typeface="Open Sans"/>
                <a:ea typeface="Open Sans"/>
                <a:cs typeface="Open Sans"/>
                <a:sym typeface="Open Sans"/>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General Slide">
    <p:spTree>
      <p:nvGrpSpPr>
        <p:cNvPr id="1" name=""/>
        <p:cNvGrpSpPr/>
        <p:nvPr/>
      </p:nvGrpSpPr>
      <p:grpSpPr>
        <a:xfrm>
          <a:off x="0" y="0"/>
          <a:ext cx="0" cy="0"/>
          <a:chOff x="0" y="0"/>
          <a:chExt cx="0" cy="0"/>
        </a:xfrm>
      </p:grpSpPr>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1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Portfolio #4">
    <p:spTree>
      <p:nvGrpSpPr>
        <p:cNvPr id="1" name="Shape 179"/>
        <p:cNvGrpSpPr/>
        <p:nvPr/>
      </p:nvGrpSpPr>
      <p:grpSpPr>
        <a:xfrm>
          <a:off x="0" y="0"/>
          <a:ext cx="0" cy="0"/>
          <a:chOff x="0" y="0"/>
          <a:chExt cx="0" cy="0"/>
        </a:xfrm>
      </p:grpSpPr>
      <p:sp>
        <p:nvSpPr>
          <p:cNvPr id="180" name="Shape 180"/>
          <p:cNvSpPr>
            <a:spLocks noGrp="1"/>
          </p:cNvSpPr>
          <p:nvPr>
            <p:ph type="pic" idx="2"/>
          </p:nvPr>
        </p:nvSpPr>
        <p:spPr>
          <a:xfrm>
            <a:off x="717550" y="2155825"/>
            <a:ext cx="2633472" cy="4078224"/>
          </a:xfrm>
          <a:prstGeom prst="rect">
            <a:avLst/>
          </a:prstGeom>
          <a:solidFill>
            <a:srgbClr val="1A1D21"/>
          </a:solidFill>
          <a:ln>
            <a:noFill/>
          </a:ln>
        </p:spPr>
        <p:txBody>
          <a:bodyPr lIns="91425" tIns="91425" rIns="91425" bIns="91425" anchor="t" anchorCtr="0"/>
          <a:lstStyle>
            <a:lvl1pPr marL="0" marR="0" lvl="0" indent="0" algn="l" rtl="0">
              <a:lnSpc>
                <a:spcPct val="90000"/>
              </a:lnSpc>
              <a:spcBef>
                <a:spcPts val="1000"/>
              </a:spcBef>
              <a:buClr>
                <a:schemeClr val="dk1"/>
              </a:buClr>
              <a:buFont typeface="Arial" panose="020B0604020202020204"/>
              <a:buNone/>
              <a:defRPr sz="1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685800" marR="0" lvl="1" indent="-76200" algn="l" rtl="0">
              <a:lnSpc>
                <a:spcPct val="90000"/>
              </a:lnSpc>
              <a:spcBef>
                <a:spcPts val="500"/>
              </a:spcBef>
              <a:buClr>
                <a:schemeClr val="dk1"/>
              </a:buClr>
              <a:buSzPct val="100000"/>
              <a:buFont typeface="Arial" panose="020B0604020202020204"/>
              <a:buChar char="•"/>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143000" marR="0" lvl="2" indent="-101600" algn="l" rtl="0">
              <a:lnSpc>
                <a:spcPct val="90000"/>
              </a:lnSpc>
              <a:spcBef>
                <a:spcPts val="500"/>
              </a:spcBef>
              <a:buClr>
                <a:schemeClr val="dk1"/>
              </a:buClr>
              <a:buSzPct val="100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1600200" marR="0" lvl="3" indent="-114300" algn="l" rtl="0">
              <a:lnSpc>
                <a:spcPct val="90000"/>
              </a:lnSpc>
              <a:spcBef>
                <a:spcPts val="500"/>
              </a:spcBef>
              <a:buClr>
                <a:schemeClr val="dk1"/>
              </a:buClr>
              <a:buSzPct val="1000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2057400" marR="0" lvl="4" indent="-114300" algn="l" rtl="0">
              <a:lnSpc>
                <a:spcPct val="90000"/>
              </a:lnSpc>
              <a:spcBef>
                <a:spcPts val="500"/>
              </a:spcBef>
              <a:buClr>
                <a:schemeClr val="dk1"/>
              </a:buClr>
              <a:buSzPct val="1000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2514600" marR="0" lvl="5" indent="-114300" algn="l" rtl="0">
              <a:lnSpc>
                <a:spcPct val="90000"/>
              </a:lnSpc>
              <a:spcBef>
                <a:spcPts val="500"/>
              </a:spcBef>
              <a:buClr>
                <a:schemeClr val="dk1"/>
              </a:buClr>
              <a:buSzPct val="1000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L="2971800" marR="0" lvl="6" indent="-114300" algn="l" rtl="0">
              <a:lnSpc>
                <a:spcPct val="90000"/>
              </a:lnSpc>
              <a:spcBef>
                <a:spcPts val="500"/>
              </a:spcBef>
              <a:buClr>
                <a:schemeClr val="dk1"/>
              </a:buClr>
              <a:buSzPct val="1000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L="3429000" marR="0" lvl="7" indent="-114300" algn="l" rtl="0">
              <a:lnSpc>
                <a:spcPct val="90000"/>
              </a:lnSpc>
              <a:spcBef>
                <a:spcPts val="500"/>
              </a:spcBef>
              <a:buClr>
                <a:schemeClr val="dk1"/>
              </a:buClr>
              <a:buSzPct val="1000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L="3886200" marR="0" lvl="8" indent="-114300" algn="l" rtl="0">
              <a:lnSpc>
                <a:spcPct val="90000"/>
              </a:lnSpc>
              <a:spcBef>
                <a:spcPts val="500"/>
              </a:spcBef>
              <a:buClr>
                <a:schemeClr val="dk1"/>
              </a:buClr>
              <a:buSzPct val="1000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181" name="Shape 181"/>
          <p:cNvSpPr>
            <a:spLocks noGrp="1"/>
          </p:cNvSpPr>
          <p:nvPr>
            <p:ph type="pic" idx="3"/>
          </p:nvPr>
        </p:nvSpPr>
        <p:spPr>
          <a:xfrm>
            <a:off x="3435350" y="2155583"/>
            <a:ext cx="2633472" cy="4078224"/>
          </a:xfrm>
          <a:prstGeom prst="rect">
            <a:avLst/>
          </a:prstGeom>
          <a:solidFill>
            <a:srgbClr val="1A1D21"/>
          </a:solidFill>
          <a:ln>
            <a:noFill/>
          </a:ln>
        </p:spPr>
        <p:txBody>
          <a:bodyPr lIns="91425" tIns="91425" rIns="91425" bIns="91425" anchor="t" anchorCtr="0"/>
          <a:lstStyle>
            <a:lvl1pPr marL="0" marR="0" lvl="0" indent="0" algn="l" rtl="0">
              <a:lnSpc>
                <a:spcPct val="90000"/>
              </a:lnSpc>
              <a:spcBef>
                <a:spcPts val="1000"/>
              </a:spcBef>
              <a:buClr>
                <a:schemeClr val="dk1"/>
              </a:buClr>
              <a:buFont typeface="Arial" panose="020B0604020202020204"/>
              <a:buNone/>
              <a:defRPr sz="1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685800" marR="0" lvl="1" indent="-76200" algn="l" rtl="0">
              <a:lnSpc>
                <a:spcPct val="90000"/>
              </a:lnSpc>
              <a:spcBef>
                <a:spcPts val="500"/>
              </a:spcBef>
              <a:buClr>
                <a:schemeClr val="dk1"/>
              </a:buClr>
              <a:buSzPct val="100000"/>
              <a:buFont typeface="Arial" panose="020B0604020202020204"/>
              <a:buChar char="•"/>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143000" marR="0" lvl="2" indent="-101600" algn="l" rtl="0">
              <a:lnSpc>
                <a:spcPct val="90000"/>
              </a:lnSpc>
              <a:spcBef>
                <a:spcPts val="500"/>
              </a:spcBef>
              <a:buClr>
                <a:schemeClr val="dk1"/>
              </a:buClr>
              <a:buSzPct val="100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1600200" marR="0" lvl="3" indent="-114300" algn="l" rtl="0">
              <a:lnSpc>
                <a:spcPct val="90000"/>
              </a:lnSpc>
              <a:spcBef>
                <a:spcPts val="500"/>
              </a:spcBef>
              <a:buClr>
                <a:schemeClr val="dk1"/>
              </a:buClr>
              <a:buSzPct val="1000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2057400" marR="0" lvl="4" indent="-114300" algn="l" rtl="0">
              <a:lnSpc>
                <a:spcPct val="90000"/>
              </a:lnSpc>
              <a:spcBef>
                <a:spcPts val="500"/>
              </a:spcBef>
              <a:buClr>
                <a:schemeClr val="dk1"/>
              </a:buClr>
              <a:buSzPct val="1000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2514600" marR="0" lvl="5" indent="-114300" algn="l" rtl="0">
              <a:lnSpc>
                <a:spcPct val="90000"/>
              </a:lnSpc>
              <a:spcBef>
                <a:spcPts val="500"/>
              </a:spcBef>
              <a:buClr>
                <a:schemeClr val="dk1"/>
              </a:buClr>
              <a:buSzPct val="1000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L="2971800" marR="0" lvl="6" indent="-114300" algn="l" rtl="0">
              <a:lnSpc>
                <a:spcPct val="90000"/>
              </a:lnSpc>
              <a:spcBef>
                <a:spcPts val="500"/>
              </a:spcBef>
              <a:buClr>
                <a:schemeClr val="dk1"/>
              </a:buClr>
              <a:buSzPct val="1000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L="3429000" marR="0" lvl="7" indent="-114300" algn="l" rtl="0">
              <a:lnSpc>
                <a:spcPct val="90000"/>
              </a:lnSpc>
              <a:spcBef>
                <a:spcPts val="500"/>
              </a:spcBef>
              <a:buClr>
                <a:schemeClr val="dk1"/>
              </a:buClr>
              <a:buSzPct val="1000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L="3886200" marR="0" lvl="8" indent="-114300" algn="l" rtl="0">
              <a:lnSpc>
                <a:spcPct val="90000"/>
              </a:lnSpc>
              <a:spcBef>
                <a:spcPts val="500"/>
              </a:spcBef>
              <a:buClr>
                <a:schemeClr val="dk1"/>
              </a:buClr>
              <a:buSzPct val="1000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182" name="Shape 182"/>
          <p:cNvSpPr>
            <a:spLocks noGrp="1"/>
          </p:cNvSpPr>
          <p:nvPr>
            <p:ph type="pic" idx="4"/>
          </p:nvPr>
        </p:nvSpPr>
        <p:spPr>
          <a:xfrm>
            <a:off x="6138548" y="2155583"/>
            <a:ext cx="2633472" cy="4078224"/>
          </a:xfrm>
          <a:prstGeom prst="rect">
            <a:avLst/>
          </a:prstGeom>
          <a:solidFill>
            <a:srgbClr val="1A1D21"/>
          </a:solidFill>
          <a:ln>
            <a:noFill/>
          </a:ln>
        </p:spPr>
        <p:txBody>
          <a:bodyPr lIns="91425" tIns="91425" rIns="91425" bIns="91425" anchor="t" anchorCtr="0"/>
          <a:lstStyle>
            <a:lvl1pPr marL="0" marR="0" lvl="0" indent="0" algn="l" rtl="0">
              <a:lnSpc>
                <a:spcPct val="90000"/>
              </a:lnSpc>
              <a:spcBef>
                <a:spcPts val="1000"/>
              </a:spcBef>
              <a:buClr>
                <a:schemeClr val="dk1"/>
              </a:buClr>
              <a:buFont typeface="Arial" panose="020B0604020202020204"/>
              <a:buNone/>
              <a:defRPr sz="1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685800" marR="0" lvl="1" indent="-76200" algn="l" rtl="0">
              <a:lnSpc>
                <a:spcPct val="90000"/>
              </a:lnSpc>
              <a:spcBef>
                <a:spcPts val="500"/>
              </a:spcBef>
              <a:buClr>
                <a:schemeClr val="dk1"/>
              </a:buClr>
              <a:buSzPct val="100000"/>
              <a:buFont typeface="Arial" panose="020B0604020202020204"/>
              <a:buChar char="•"/>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143000" marR="0" lvl="2" indent="-101600" algn="l" rtl="0">
              <a:lnSpc>
                <a:spcPct val="90000"/>
              </a:lnSpc>
              <a:spcBef>
                <a:spcPts val="500"/>
              </a:spcBef>
              <a:buClr>
                <a:schemeClr val="dk1"/>
              </a:buClr>
              <a:buSzPct val="100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1600200" marR="0" lvl="3" indent="-114300" algn="l" rtl="0">
              <a:lnSpc>
                <a:spcPct val="90000"/>
              </a:lnSpc>
              <a:spcBef>
                <a:spcPts val="500"/>
              </a:spcBef>
              <a:buClr>
                <a:schemeClr val="dk1"/>
              </a:buClr>
              <a:buSzPct val="1000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2057400" marR="0" lvl="4" indent="-114300" algn="l" rtl="0">
              <a:lnSpc>
                <a:spcPct val="90000"/>
              </a:lnSpc>
              <a:spcBef>
                <a:spcPts val="500"/>
              </a:spcBef>
              <a:buClr>
                <a:schemeClr val="dk1"/>
              </a:buClr>
              <a:buSzPct val="1000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2514600" marR="0" lvl="5" indent="-114300" algn="l" rtl="0">
              <a:lnSpc>
                <a:spcPct val="90000"/>
              </a:lnSpc>
              <a:spcBef>
                <a:spcPts val="500"/>
              </a:spcBef>
              <a:buClr>
                <a:schemeClr val="dk1"/>
              </a:buClr>
              <a:buSzPct val="1000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L="2971800" marR="0" lvl="6" indent="-114300" algn="l" rtl="0">
              <a:lnSpc>
                <a:spcPct val="90000"/>
              </a:lnSpc>
              <a:spcBef>
                <a:spcPts val="500"/>
              </a:spcBef>
              <a:buClr>
                <a:schemeClr val="dk1"/>
              </a:buClr>
              <a:buSzPct val="1000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L="3429000" marR="0" lvl="7" indent="-114300" algn="l" rtl="0">
              <a:lnSpc>
                <a:spcPct val="90000"/>
              </a:lnSpc>
              <a:spcBef>
                <a:spcPts val="500"/>
              </a:spcBef>
              <a:buClr>
                <a:schemeClr val="dk1"/>
              </a:buClr>
              <a:buSzPct val="1000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L="3886200" marR="0" lvl="8" indent="-114300" algn="l" rtl="0">
              <a:lnSpc>
                <a:spcPct val="90000"/>
              </a:lnSpc>
              <a:spcBef>
                <a:spcPts val="500"/>
              </a:spcBef>
              <a:buClr>
                <a:schemeClr val="dk1"/>
              </a:buClr>
              <a:buSzPct val="1000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183" name="Shape 183"/>
          <p:cNvSpPr>
            <a:spLocks noGrp="1"/>
          </p:cNvSpPr>
          <p:nvPr>
            <p:ph type="pic" idx="5"/>
          </p:nvPr>
        </p:nvSpPr>
        <p:spPr>
          <a:xfrm>
            <a:off x="8840788" y="2155583"/>
            <a:ext cx="2633472" cy="4078224"/>
          </a:xfrm>
          <a:prstGeom prst="rect">
            <a:avLst/>
          </a:prstGeom>
          <a:solidFill>
            <a:srgbClr val="1A1D21"/>
          </a:solidFill>
          <a:ln>
            <a:noFill/>
          </a:ln>
        </p:spPr>
        <p:txBody>
          <a:bodyPr lIns="91425" tIns="91425" rIns="91425" bIns="91425" anchor="t" anchorCtr="0"/>
          <a:lstStyle>
            <a:lvl1pPr marL="0" marR="0" lvl="0" indent="0" algn="l" rtl="0">
              <a:lnSpc>
                <a:spcPct val="90000"/>
              </a:lnSpc>
              <a:spcBef>
                <a:spcPts val="1000"/>
              </a:spcBef>
              <a:buClr>
                <a:schemeClr val="dk1"/>
              </a:buClr>
              <a:buFont typeface="Arial" panose="020B0604020202020204"/>
              <a:buNone/>
              <a:defRPr sz="1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685800" marR="0" lvl="1" indent="-76200" algn="l" rtl="0">
              <a:lnSpc>
                <a:spcPct val="90000"/>
              </a:lnSpc>
              <a:spcBef>
                <a:spcPts val="500"/>
              </a:spcBef>
              <a:buClr>
                <a:schemeClr val="dk1"/>
              </a:buClr>
              <a:buSzPct val="100000"/>
              <a:buFont typeface="Arial" panose="020B0604020202020204"/>
              <a:buChar char="•"/>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143000" marR="0" lvl="2" indent="-101600" algn="l" rtl="0">
              <a:lnSpc>
                <a:spcPct val="90000"/>
              </a:lnSpc>
              <a:spcBef>
                <a:spcPts val="500"/>
              </a:spcBef>
              <a:buClr>
                <a:schemeClr val="dk1"/>
              </a:buClr>
              <a:buSzPct val="100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1600200" marR="0" lvl="3" indent="-114300" algn="l" rtl="0">
              <a:lnSpc>
                <a:spcPct val="90000"/>
              </a:lnSpc>
              <a:spcBef>
                <a:spcPts val="500"/>
              </a:spcBef>
              <a:buClr>
                <a:schemeClr val="dk1"/>
              </a:buClr>
              <a:buSzPct val="1000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2057400" marR="0" lvl="4" indent="-114300" algn="l" rtl="0">
              <a:lnSpc>
                <a:spcPct val="90000"/>
              </a:lnSpc>
              <a:spcBef>
                <a:spcPts val="500"/>
              </a:spcBef>
              <a:buClr>
                <a:schemeClr val="dk1"/>
              </a:buClr>
              <a:buSzPct val="1000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2514600" marR="0" lvl="5" indent="-114300" algn="l" rtl="0">
              <a:lnSpc>
                <a:spcPct val="90000"/>
              </a:lnSpc>
              <a:spcBef>
                <a:spcPts val="500"/>
              </a:spcBef>
              <a:buClr>
                <a:schemeClr val="dk1"/>
              </a:buClr>
              <a:buSzPct val="1000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L="2971800" marR="0" lvl="6" indent="-114300" algn="l" rtl="0">
              <a:lnSpc>
                <a:spcPct val="90000"/>
              </a:lnSpc>
              <a:spcBef>
                <a:spcPts val="500"/>
              </a:spcBef>
              <a:buClr>
                <a:schemeClr val="dk1"/>
              </a:buClr>
              <a:buSzPct val="1000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L="3429000" marR="0" lvl="7" indent="-114300" algn="l" rtl="0">
              <a:lnSpc>
                <a:spcPct val="90000"/>
              </a:lnSpc>
              <a:spcBef>
                <a:spcPts val="500"/>
              </a:spcBef>
              <a:buClr>
                <a:schemeClr val="dk1"/>
              </a:buClr>
              <a:buSzPct val="1000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L="3886200" marR="0" lvl="8" indent="-114300" algn="l" rtl="0">
              <a:lnSpc>
                <a:spcPct val="90000"/>
              </a:lnSpc>
              <a:spcBef>
                <a:spcPts val="500"/>
              </a:spcBef>
              <a:buClr>
                <a:schemeClr val="dk1"/>
              </a:buClr>
              <a:buSzPct val="1000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E762BAA8-E241-4DAB-A70C-44FC5E369BC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CFBD98A-0C24-4C5A-9B47-2541D1A8185D}"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E762BAA8-E241-4DAB-A70C-44FC5E369BC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CFBD98A-0C24-4C5A-9B47-2541D1A8185D}"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E762BAA8-E241-4DAB-A70C-44FC5E369BC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CFBD98A-0C24-4C5A-9B47-2541D1A8185D}"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E762BAA8-E241-4DAB-A70C-44FC5E369BC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CFBD98A-0C24-4C5A-9B47-2541D1A8185D}"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E762BAA8-E241-4DAB-A70C-44FC5E369BC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CFBD98A-0C24-4C5A-9B47-2541D1A8185D}"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762BAA8-E241-4DAB-A70C-44FC5E369BC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CFBD98A-0C24-4C5A-9B47-2541D1A8185D}"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E762BAA8-E241-4DAB-A70C-44FC5E369BC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CFBD98A-0C24-4C5A-9B47-2541D1A8185D}"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E762BAA8-E241-4DAB-A70C-44FC5E369BC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CFBD98A-0C24-4C5A-9B47-2541D1A8185D}"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62BAA8-E241-4DAB-A70C-44FC5E369BC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FBD98A-0C24-4C5A-9B47-2541D1A8185D}"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utoShape 1"/>
          <p:cNvSpPr/>
          <p:nvPr/>
        </p:nvSpPr>
        <p:spPr bwMode="auto">
          <a:xfrm rot="16783229">
            <a:off x="8101666" y="3206452"/>
            <a:ext cx="531222" cy="517472"/>
          </a:xfrm>
          <a:custGeom>
            <a:avLst/>
            <a:gdLst/>
            <a:ahLst/>
            <a:cxnLst/>
            <a:rect l="0" t="0" r="r" b="b"/>
            <a:pathLst>
              <a:path w="21600" h="21600">
                <a:moveTo>
                  <a:pt x="21600" y="14990"/>
                </a:moveTo>
                <a:cubicBezTo>
                  <a:pt x="21600" y="15126"/>
                  <a:pt x="21600" y="15263"/>
                  <a:pt x="21600" y="15399"/>
                </a:cubicBezTo>
                <a:cubicBezTo>
                  <a:pt x="21594" y="15445"/>
                  <a:pt x="21584" y="15490"/>
                  <a:pt x="21584" y="15536"/>
                </a:cubicBezTo>
                <a:cubicBezTo>
                  <a:pt x="21583" y="15866"/>
                  <a:pt x="21538" y="16191"/>
                  <a:pt x="21471" y="16513"/>
                </a:cubicBezTo>
                <a:cubicBezTo>
                  <a:pt x="21274" y="17469"/>
                  <a:pt x="20847" y="18299"/>
                  <a:pt x="20177" y="18995"/>
                </a:cubicBezTo>
                <a:cubicBezTo>
                  <a:pt x="19694" y="19496"/>
                  <a:pt x="19133" y="19885"/>
                  <a:pt x="18522" y="20201"/>
                </a:cubicBezTo>
                <a:cubicBezTo>
                  <a:pt x="17784" y="20582"/>
                  <a:pt x="17006" y="20844"/>
                  <a:pt x="16205" y="21041"/>
                </a:cubicBezTo>
                <a:cubicBezTo>
                  <a:pt x="15549" y="21201"/>
                  <a:pt x="14886" y="21315"/>
                  <a:pt x="14217" y="21398"/>
                </a:cubicBezTo>
                <a:cubicBezTo>
                  <a:pt x="13683" y="21465"/>
                  <a:pt x="13147" y="21516"/>
                  <a:pt x="12611" y="21540"/>
                </a:cubicBezTo>
                <a:cubicBezTo>
                  <a:pt x="12079" y="21565"/>
                  <a:pt x="11548" y="21574"/>
                  <a:pt x="11017" y="21590"/>
                </a:cubicBezTo>
                <a:cubicBezTo>
                  <a:pt x="10990" y="21591"/>
                  <a:pt x="10963" y="21597"/>
                  <a:pt x="10936" y="21600"/>
                </a:cubicBezTo>
                <a:cubicBezTo>
                  <a:pt x="10845" y="21600"/>
                  <a:pt x="10755" y="21600"/>
                  <a:pt x="10664" y="21600"/>
                </a:cubicBezTo>
                <a:cubicBezTo>
                  <a:pt x="10625" y="21597"/>
                  <a:pt x="10586" y="21591"/>
                  <a:pt x="10547" y="21590"/>
                </a:cubicBezTo>
                <a:cubicBezTo>
                  <a:pt x="9871" y="21583"/>
                  <a:pt x="9194" y="21560"/>
                  <a:pt x="8519" y="21510"/>
                </a:cubicBezTo>
                <a:cubicBezTo>
                  <a:pt x="7699" y="21448"/>
                  <a:pt x="6883" y="21349"/>
                  <a:pt x="6076" y="21190"/>
                </a:cubicBezTo>
                <a:cubicBezTo>
                  <a:pt x="5309" y="21038"/>
                  <a:pt x="4557" y="20834"/>
                  <a:pt x="3829" y="20540"/>
                </a:cubicBezTo>
                <a:cubicBezTo>
                  <a:pt x="3154" y="20267"/>
                  <a:pt x="2517" y="19924"/>
                  <a:pt x="1944" y="19461"/>
                </a:cubicBezTo>
                <a:cubicBezTo>
                  <a:pt x="1121" y="18795"/>
                  <a:pt x="541" y="17957"/>
                  <a:pt x="245" y="16918"/>
                </a:cubicBezTo>
                <a:cubicBezTo>
                  <a:pt x="130" y="16515"/>
                  <a:pt x="62" y="16103"/>
                  <a:pt x="34" y="15684"/>
                </a:cubicBezTo>
                <a:cubicBezTo>
                  <a:pt x="28" y="15595"/>
                  <a:pt x="12" y="15507"/>
                  <a:pt x="0" y="15418"/>
                </a:cubicBezTo>
                <a:cubicBezTo>
                  <a:pt x="0" y="15275"/>
                  <a:pt x="0" y="15132"/>
                  <a:pt x="0" y="14990"/>
                </a:cubicBezTo>
                <a:cubicBezTo>
                  <a:pt x="9" y="14932"/>
                  <a:pt x="24" y="14875"/>
                  <a:pt x="27" y="14816"/>
                </a:cubicBezTo>
                <a:cubicBezTo>
                  <a:pt x="62" y="14139"/>
                  <a:pt x="174" y="13473"/>
                  <a:pt x="337" y="12816"/>
                </a:cubicBezTo>
                <a:cubicBezTo>
                  <a:pt x="559" y="11922"/>
                  <a:pt x="866" y="11057"/>
                  <a:pt x="1225" y="10212"/>
                </a:cubicBezTo>
                <a:cubicBezTo>
                  <a:pt x="1746" y="8981"/>
                  <a:pt x="2363" y="7801"/>
                  <a:pt x="3036" y="6651"/>
                </a:cubicBezTo>
                <a:cubicBezTo>
                  <a:pt x="3688" y="5538"/>
                  <a:pt x="4394" y="4464"/>
                  <a:pt x="5204" y="3465"/>
                </a:cubicBezTo>
                <a:cubicBezTo>
                  <a:pt x="5753" y="2789"/>
                  <a:pt x="6344" y="2155"/>
                  <a:pt x="7010" y="1599"/>
                </a:cubicBezTo>
                <a:cubicBezTo>
                  <a:pt x="7544" y="1152"/>
                  <a:pt x="8116" y="766"/>
                  <a:pt x="8747" y="479"/>
                </a:cubicBezTo>
                <a:cubicBezTo>
                  <a:pt x="9265" y="244"/>
                  <a:pt x="9803" y="87"/>
                  <a:pt x="10368" y="32"/>
                </a:cubicBezTo>
                <a:cubicBezTo>
                  <a:pt x="10461" y="23"/>
                  <a:pt x="10553" y="11"/>
                  <a:pt x="10646" y="0"/>
                </a:cubicBezTo>
                <a:cubicBezTo>
                  <a:pt x="10755" y="0"/>
                  <a:pt x="10863" y="0"/>
                  <a:pt x="10972" y="0"/>
                </a:cubicBezTo>
                <a:cubicBezTo>
                  <a:pt x="10999" y="5"/>
                  <a:pt x="11025" y="13"/>
                  <a:pt x="11052" y="15"/>
                </a:cubicBezTo>
                <a:cubicBezTo>
                  <a:pt x="11211" y="33"/>
                  <a:pt x="11371" y="43"/>
                  <a:pt x="11529" y="68"/>
                </a:cubicBezTo>
                <a:cubicBezTo>
                  <a:pt x="12160" y="165"/>
                  <a:pt x="12750" y="387"/>
                  <a:pt x="13311" y="696"/>
                </a:cubicBezTo>
                <a:cubicBezTo>
                  <a:pt x="14032" y="1093"/>
                  <a:pt x="14670" y="1607"/>
                  <a:pt x="15261" y="2185"/>
                </a:cubicBezTo>
                <a:cubicBezTo>
                  <a:pt x="15902" y="2811"/>
                  <a:pt x="16477" y="3498"/>
                  <a:pt x="17005" y="4225"/>
                </a:cubicBezTo>
                <a:cubicBezTo>
                  <a:pt x="18227" y="5906"/>
                  <a:pt x="19254" y="7707"/>
                  <a:pt x="20128" y="9601"/>
                </a:cubicBezTo>
                <a:cubicBezTo>
                  <a:pt x="20596" y="10615"/>
                  <a:pt x="20991" y="11657"/>
                  <a:pt x="21264" y="12744"/>
                </a:cubicBezTo>
                <a:cubicBezTo>
                  <a:pt x="21441" y="13445"/>
                  <a:pt x="21573" y="14154"/>
                  <a:pt x="21585" y="14881"/>
                </a:cubicBezTo>
                <a:cubicBezTo>
                  <a:pt x="21586" y="14918"/>
                  <a:pt x="21595" y="14954"/>
                  <a:pt x="21600" y="14990"/>
                </a:cubicBezTo>
                <a:close/>
                <a:moveTo>
                  <a:pt x="21600" y="14990"/>
                </a:moveTo>
              </a:path>
            </a:pathLst>
          </a:custGeom>
          <a:solidFill>
            <a:schemeClr val="bg1">
              <a:lumMod val="95000"/>
            </a:schemeClr>
          </a:solidFill>
          <a:ln w="25400" cap="flat">
            <a:noFill/>
            <a:miter lim="800000"/>
            <a:headEnd type="none" w="med" len="med"/>
            <a:tailEnd type="none" w="med" len="me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grpSp>
        <p:nvGrpSpPr>
          <p:cNvPr id="19" name="组合 18"/>
          <p:cNvGrpSpPr/>
          <p:nvPr/>
        </p:nvGrpSpPr>
        <p:grpSpPr>
          <a:xfrm rot="20911530">
            <a:off x="2613408" y="966690"/>
            <a:ext cx="6048416" cy="5891854"/>
            <a:chOff x="4770903" y="2063015"/>
            <a:chExt cx="2804567" cy="2731971"/>
          </a:xfrm>
          <a:effectLst>
            <a:outerShdw blurRad="50800" dist="38100" dir="8100000" algn="tr" rotWithShape="0">
              <a:prstClr val="black">
                <a:alpha val="40000"/>
              </a:prstClr>
            </a:outerShdw>
          </a:effectLst>
        </p:grpSpPr>
        <p:sp>
          <p:nvSpPr>
            <p:cNvPr id="20" name="AutoShape 1"/>
            <p:cNvSpPr/>
            <p:nvPr/>
          </p:nvSpPr>
          <p:spPr bwMode="auto">
            <a:xfrm rot="8597967">
              <a:off x="4770903" y="2063015"/>
              <a:ext cx="2804567" cy="2731971"/>
            </a:xfrm>
            <a:custGeom>
              <a:avLst/>
              <a:gdLst/>
              <a:ahLst/>
              <a:cxnLst/>
              <a:rect l="0" t="0" r="r" b="b"/>
              <a:pathLst>
                <a:path w="21600" h="21600">
                  <a:moveTo>
                    <a:pt x="21600" y="14990"/>
                  </a:moveTo>
                  <a:cubicBezTo>
                    <a:pt x="21600" y="15126"/>
                    <a:pt x="21600" y="15263"/>
                    <a:pt x="21600" y="15399"/>
                  </a:cubicBezTo>
                  <a:cubicBezTo>
                    <a:pt x="21594" y="15445"/>
                    <a:pt x="21584" y="15490"/>
                    <a:pt x="21584" y="15536"/>
                  </a:cubicBezTo>
                  <a:cubicBezTo>
                    <a:pt x="21583" y="15866"/>
                    <a:pt x="21538" y="16191"/>
                    <a:pt x="21471" y="16513"/>
                  </a:cubicBezTo>
                  <a:cubicBezTo>
                    <a:pt x="21274" y="17469"/>
                    <a:pt x="20847" y="18299"/>
                    <a:pt x="20177" y="18995"/>
                  </a:cubicBezTo>
                  <a:cubicBezTo>
                    <a:pt x="19694" y="19496"/>
                    <a:pt x="19133" y="19885"/>
                    <a:pt x="18522" y="20201"/>
                  </a:cubicBezTo>
                  <a:cubicBezTo>
                    <a:pt x="17784" y="20582"/>
                    <a:pt x="17006" y="20844"/>
                    <a:pt x="16205" y="21041"/>
                  </a:cubicBezTo>
                  <a:cubicBezTo>
                    <a:pt x="15549" y="21201"/>
                    <a:pt x="14886" y="21315"/>
                    <a:pt x="14217" y="21398"/>
                  </a:cubicBezTo>
                  <a:cubicBezTo>
                    <a:pt x="13683" y="21465"/>
                    <a:pt x="13147" y="21516"/>
                    <a:pt x="12611" y="21540"/>
                  </a:cubicBezTo>
                  <a:cubicBezTo>
                    <a:pt x="12079" y="21565"/>
                    <a:pt x="11548" y="21574"/>
                    <a:pt x="11017" y="21590"/>
                  </a:cubicBezTo>
                  <a:cubicBezTo>
                    <a:pt x="10990" y="21591"/>
                    <a:pt x="10963" y="21597"/>
                    <a:pt x="10936" y="21600"/>
                  </a:cubicBezTo>
                  <a:cubicBezTo>
                    <a:pt x="10845" y="21600"/>
                    <a:pt x="10755" y="21600"/>
                    <a:pt x="10664" y="21600"/>
                  </a:cubicBezTo>
                  <a:cubicBezTo>
                    <a:pt x="10625" y="21597"/>
                    <a:pt x="10586" y="21591"/>
                    <a:pt x="10547" y="21590"/>
                  </a:cubicBezTo>
                  <a:cubicBezTo>
                    <a:pt x="9871" y="21583"/>
                    <a:pt x="9194" y="21560"/>
                    <a:pt x="8519" y="21510"/>
                  </a:cubicBezTo>
                  <a:cubicBezTo>
                    <a:pt x="7699" y="21448"/>
                    <a:pt x="6883" y="21349"/>
                    <a:pt x="6076" y="21190"/>
                  </a:cubicBezTo>
                  <a:cubicBezTo>
                    <a:pt x="5309" y="21038"/>
                    <a:pt x="4557" y="20834"/>
                    <a:pt x="3829" y="20540"/>
                  </a:cubicBezTo>
                  <a:cubicBezTo>
                    <a:pt x="3154" y="20267"/>
                    <a:pt x="2517" y="19924"/>
                    <a:pt x="1944" y="19461"/>
                  </a:cubicBezTo>
                  <a:cubicBezTo>
                    <a:pt x="1121" y="18795"/>
                    <a:pt x="541" y="17957"/>
                    <a:pt x="245" y="16918"/>
                  </a:cubicBezTo>
                  <a:cubicBezTo>
                    <a:pt x="130" y="16515"/>
                    <a:pt x="62" y="16103"/>
                    <a:pt x="34" y="15684"/>
                  </a:cubicBezTo>
                  <a:cubicBezTo>
                    <a:pt x="28" y="15595"/>
                    <a:pt x="12" y="15507"/>
                    <a:pt x="0" y="15418"/>
                  </a:cubicBezTo>
                  <a:cubicBezTo>
                    <a:pt x="0" y="15275"/>
                    <a:pt x="0" y="15132"/>
                    <a:pt x="0" y="14990"/>
                  </a:cubicBezTo>
                  <a:cubicBezTo>
                    <a:pt x="9" y="14932"/>
                    <a:pt x="24" y="14875"/>
                    <a:pt x="27" y="14816"/>
                  </a:cubicBezTo>
                  <a:cubicBezTo>
                    <a:pt x="62" y="14139"/>
                    <a:pt x="174" y="13473"/>
                    <a:pt x="337" y="12816"/>
                  </a:cubicBezTo>
                  <a:cubicBezTo>
                    <a:pt x="559" y="11922"/>
                    <a:pt x="866" y="11057"/>
                    <a:pt x="1225" y="10212"/>
                  </a:cubicBezTo>
                  <a:cubicBezTo>
                    <a:pt x="1746" y="8981"/>
                    <a:pt x="2363" y="7801"/>
                    <a:pt x="3036" y="6651"/>
                  </a:cubicBezTo>
                  <a:cubicBezTo>
                    <a:pt x="3688" y="5538"/>
                    <a:pt x="4394" y="4464"/>
                    <a:pt x="5204" y="3465"/>
                  </a:cubicBezTo>
                  <a:cubicBezTo>
                    <a:pt x="5753" y="2789"/>
                    <a:pt x="6344" y="2155"/>
                    <a:pt x="7010" y="1599"/>
                  </a:cubicBezTo>
                  <a:cubicBezTo>
                    <a:pt x="7544" y="1152"/>
                    <a:pt x="8116" y="766"/>
                    <a:pt x="8747" y="479"/>
                  </a:cubicBezTo>
                  <a:cubicBezTo>
                    <a:pt x="9265" y="244"/>
                    <a:pt x="9803" y="87"/>
                    <a:pt x="10368" y="32"/>
                  </a:cubicBezTo>
                  <a:cubicBezTo>
                    <a:pt x="10461" y="23"/>
                    <a:pt x="10553" y="11"/>
                    <a:pt x="10646" y="0"/>
                  </a:cubicBezTo>
                  <a:cubicBezTo>
                    <a:pt x="10755" y="0"/>
                    <a:pt x="10863" y="0"/>
                    <a:pt x="10972" y="0"/>
                  </a:cubicBezTo>
                  <a:cubicBezTo>
                    <a:pt x="10999" y="5"/>
                    <a:pt x="11025" y="13"/>
                    <a:pt x="11052" y="15"/>
                  </a:cubicBezTo>
                  <a:cubicBezTo>
                    <a:pt x="11211" y="33"/>
                    <a:pt x="11371" y="43"/>
                    <a:pt x="11529" y="68"/>
                  </a:cubicBezTo>
                  <a:cubicBezTo>
                    <a:pt x="12160" y="165"/>
                    <a:pt x="12750" y="387"/>
                    <a:pt x="13311" y="696"/>
                  </a:cubicBezTo>
                  <a:cubicBezTo>
                    <a:pt x="14032" y="1093"/>
                    <a:pt x="14670" y="1607"/>
                    <a:pt x="15261" y="2185"/>
                  </a:cubicBezTo>
                  <a:cubicBezTo>
                    <a:pt x="15902" y="2811"/>
                    <a:pt x="16477" y="3498"/>
                    <a:pt x="17005" y="4225"/>
                  </a:cubicBezTo>
                  <a:cubicBezTo>
                    <a:pt x="18227" y="5906"/>
                    <a:pt x="19254" y="7707"/>
                    <a:pt x="20128" y="9601"/>
                  </a:cubicBezTo>
                  <a:cubicBezTo>
                    <a:pt x="20596" y="10615"/>
                    <a:pt x="20991" y="11657"/>
                    <a:pt x="21264" y="12744"/>
                  </a:cubicBezTo>
                  <a:cubicBezTo>
                    <a:pt x="21441" y="13445"/>
                    <a:pt x="21573" y="14154"/>
                    <a:pt x="21585" y="14881"/>
                  </a:cubicBezTo>
                  <a:cubicBezTo>
                    <a:pt x="21586" y="14918"/>
                    <a:pt x="21595" y="14954"/>
                    <a:pt x="21600" y="14990"/>
                  </a:cubicBezTo>
                  <a:close/>
                  <a:moveTo>
                    <a:pt x="21600" y="14990"/>
                  </a:moveTo>
                </a:path>
              </a:pathLst>
            </a:custGeom>
            <a:solidFill>
              <a:schemeClr val="bg1">
                <a:lumMod val="85000"/>
              </a:schemeClr>
            </a:solidFill>
            <a:ln w="25400" cap="flat">
              <a:noFill/>
              <a:miter lim="800000"/>
              <a:headEnd type="none" w="med" len="med"/>
              <a:tailEnd type="none" w="med" len="me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cs typeface="+mn-ea"/>
                <a:sym typeface="+mn-lt"/>
              </a:endParaRPr>
            </a:p>
          </p:txBody>
        </p:sp>
        <p:sp>
          <p:nvSpPr>
            <p:cNvPr id="21" name="AutoShape 1"/>
            <p:cNvSpPr/>
            <p:nvPr/>
          </p:nvSpPr>
          <p:spPr bwMode="auto">
            <a:xfrm rot="9013392">
              <a:off x="4810164" y="2101260"/>
              <a:ext cx="2726044" cy="2655481"/>
            </a:xfrm>
            <a:custGeom>
              <a:avLst/>
              <a:gdLst/>
              <a:ahLst/>
              <a:cxnLst/>
              <a:rect l="0" t="0" r="r" b="b"/>
              <a:pathLst>
                <a:path w="21600" h="21600">
                  <a:moveTo>
                    <a:pt x="21600" y="14990"/>
                  </a:moveTo>
                  <a:cubicBezTo>
                    <a:pt x="21600" y="15126"/>
                    <a:pt x="21600" y="15263"/>
                    <a:pt x="21600" y="15399"/>
                  </a:cubicBezTo>
                  <a:cubicBezTo>
                    <a:pt x="21594" y="15445"/>
                    <a:pt x="21584" y="15490"/>
                    <a:pt x="21584" y="15536"/>
                  </a:cubicBezTo>
                  <a:cubicBezTo>
                    <a:pt x="21583" y="15866"/>
                    <a:pt x="21538" y="16191"/>
                    <a:pt x="21471" y="16513"/>
                  </a:cubicBezTo>
                  <a:cubicBezTo>
                    <a:pt x="21274" y="17469"/>
                    <a:pt x="20847" y="18299"/>
                    <a:pt x="20177" y="18995"/>
                  </a:cubicBezTo>
                  <a:cubicBezTo>
                    <a:pt x="19694" y="19496"/>
                    <a:pt x="19133" y="19885"/>
                    <a:pt x="18522" y="20201"/>
                  </a:cubicBezTo>
                  <a:cubicBezTo>
                    <a:pt x="17784" y="20582"/>
                    <a:pt x="17006" y="20844"/>
                    <a:pt x="16205" y="21041"/>
                  </a:cubicBezTo>
                  <a:cubicBezTo>
                    <a:pt x="15549" y="21201"/>
                    <a:pt x="14886" y="21315"/>
                    <a:pt x="14217" y="21398"/>
                  </a:cubicBezTo>
                  <a:cubicBezTo>
                    <a:pt x="13683" y="21465"/>
                    <a:pt x="13147" y="21516"/>
                    <a:pt x="12611" y="21540"/>
                  </a:cubicBezTo>
                  <a:cubicBezTo>
                    <a:pt x="12079" y="21565"/>
                    <a:pt x="11548" y="21574"/>
                    <a:pt x="11017" y="21590"/>
                  </a:cubicBezTo>
                  <a:cubicBezTo>
                    <a:pt x="10990" y="21591"/>
                    <a:pt x="10963" y="21597"/>
                    <a:pt x="10936" y="21600"/>
                  </a:cubicBezTo>
                  <a:cubicBezTo>
                    <a:pt x="10845" y="21600"/>
                    <a:pt x="10755" y="21600"/>
                    <a:pt x="10664" y="21600"/>
                  </a:cubicBezTo>
                  <a:cubicBezTo>
                    <a:pt x="10625" y="21597"/>
                    <a:pt x="10586" y="21591"/>
                    <a:pt x="10547" y="21590"/>
                  </a:cubicBezTo>
                  <a:cubicBezTo>
                    <a:pt x="9871" y="21583"/>
                    <a:pt x="9194" y="21560"/>
                    <a:pt x="8519" y="21510"/>
                  </a:cubicBezTo>
                  <a:cubicBezTo>
                    <a:pt x="7699" y="21448"/>
                    <a:pt x="6883" y="21349"/>
                    <a:pt x="6076" y="21190"/>
                  </a:cubicBezTo>
                  <a:cubicBezTo>
                    <a:pt x="5309" y="21038"/>
                    <a:pt x="4557" y="20834"/>
                    <a:pt x="3829" y="20540"/>
                  </a:cubicBezTo>
                  <a:cubicBezTo>
                    <a:pt x="3154" y="20267"/>
                    <a:pt x="2517" y="19924"/>
                    <a:pt x="1944" y="19461"/>
                  </a:cubicBezTo>
                  <a:cubicBezTo>
                    <a:pt x="1121" y="18795"/>
                    <a:pt x="541" y="17957"/>
                    <a:pt x="245" y="16918"/>
                  </a:cubicBezTo>
                  <a:cubicBezTo>
                    <a:pt x="130" y="16515"/>
                    <a:pt x="62" y="16103"/>
                    <a:pt x="34" y="15684"/>
                  </a:cubicBezTo>
                  <a:cubicBezTo>
                    <a:pt x="28" y="15595"/>
                    <a:pt x="12" y="15507"/>
                    <a:pt x="0" y="15418"/>
                  </a:cubicBezTo>
                  <a:cubicBezTo>
                    <a:pt x="0" y="15275"/>
                    <a:pt x="0" y="15132"/>
                    <a:pt x="0" y="14990"/>
                  </a:cubicBezTo>
                  <a:cubicBezTo>
                    <a:pt x="9" y="14932"/>
                    <a:pt x="24" y="14875"/>
                    <a:pt x="27" y="14816"/>
                  </a:cubicBezTo>
                  <a:cubicBezTo>
                    <a:pt x="62" y="14139"/>
                    <a:pt x="174" y="13473"/>
                    <a:pt x="337" y="12816"/>
                  </a:cubicBezTo>
                  <a:cubicBezTo>
                    <a:pt x="559" y="11922"/>
                    <a:pt x="866" y="11057"/>
                    <a:pt x="1225" y="10212"/>
                  </a:cubicBezTo>
                  <a:cubicBezTo>
                    <a:pt x="1746" y="8981"/>
                    <a:pt x="2363" y="7801"/>
                    <a:pt x="3036" y="6651"/>
                  </a:cubicBezTo>
                  <a:cubicBezTo>
                    <a:pt x="3688" y="5538"/>
                    <a:pt x="4394" y="4464"/>
                    <a:pt x="5204" y="3465"/>
                  </a:cubicBezTo>
                  <a:cubicBezTo>
                    <a:pt x="5753" y="2789"/>
                    <a:pt x="6344" y="2155"/>
                    <a:pt x="7010" y="1599"/>
                  </a:cubicBezTo>
                  <a:cubicBezTo>
                    <a:pt x="7544" y="1152"/>
                    <a:pt x="8116" y="766"/>
                    <a:pt x="8747" y="479"/>
                  </a:cubicBezTo>
                  <a:cubicBezTo>
                    <a:pt x="9265" y="244"/>
                    <a:pt x="9803" y="87"/>
                    <a:pt x="10368" y="32"/>
                  </a:cubicBezTo>
                  <a:cubicBezTo>
                    <a:pt x="10461" y="23"/>
                    <a:pt x="10553" y="11"/>
                    <a:pt x="10646" y="0"/>
                  </a:cubicBezTo>
                  <a:cubicBezTo>
                    <a:pt x="10755" y="0"/>
                    <a:pt x="10863" y="0"/>
                    <a:pt x="10972" y="0"/>
                  </a:cubicBezTo>
                  <a:cubicBezTo>
                    <a:pt x="10999" y="5"/>
                    <a:pt x="11025" y="13"/>
                    <a:pt x="11052" y="15"/>
                  </a:cubicBezTo>
                  <a:cubicBezTo>
                    <a:pt x="11211" y="33"/>
                    <a:pt x="11371" y="43"/>
                    <a:pt x="11529" y="68"/>
                  </a:cubicBezTo>
                  <a:cubicBezTo>
                    <a:pt x="12160" y="165"/>
                    <a:pt x="12750" y="387"/>
                    <a:pt x="13311" y="696"/>
                  </a:cubicBezTo>
                  <a:cubicBezTo>
                    <a:pt x="14032" y="1093"/>
                    <a:pt x="14670" y="1607"/>
                    <a:pt x="15261" y="2185"/>
                  </a:cubicBezTo>
                  <a:cubicBezTo>
                    <a:pt x="15902" y="2811"/>
                    <a:pt x="16477" y="3498"/>
                    <a:pt x="17005" y="4225"/>
                  </a:cubicBezTo>
                  <a:cubicBezTo>
                    <a:pt x="18227" y="5906"/>
                    <a:pt x="19254" y="7707"/>
                    <a:pt x="20128" y="9601"/>
                  </a:cubicBezTo>
                  <a:cubicBezTo>
                    <a:pt x="20596" y="10615"/>
                    <a:pt x="20991" y="11657"/>
                    <a:pt x="21264" y="12744"/>
                  </a:cubicBezTo>
                  <a:cubicBezTo>
                    <a:pt x="21441" y="13445"/>
                    <a:pt x="21573" y="14154"/>
                    <a:pt x="21585" y="14881"/>
                  </a:cubicBezTo>
                  <a:cubicBezTo>
                    <a:pt x="21586" y="14918"/>
                    <a:pt x="21595" y="14954"/>
                    <a:pt x="21600" y="14990"/>
                  </a:cubicBezTo>
                  <a:close/>
                  <a:moveTo>
                    <a:pt x="21600" y="14990"/>
                  </a:moveTo>
                </a:path>
              </a:pathLst>
            </a:custGeom>
            <a:solidFill>
              <a:schemeClr val="bg1"/>
            </a:solidFill>
            <a:ln w="12700" cap="flat">
              <a:solidFill>
                <a:schemeClr val="bg1">
                  <a:lumMod val="65000"/>
                </a:schemeClr>
              </a:solidFill>
              <a:miter lim="800000"/>
              <a:headEnd type="none" w="med" len="med"/>
              <a:tailEnd type="none" w="med" len="me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cs typeface="+mn-ea"/>
                <a:sym typeface="+mn-lt"/>
              </a:endParaRPr>
            </a:p>
          </p:txBody>
        </p:sp>
      </p:grpSp>
      <p:sp>
        <p:nvSpPr>
          <p:cNvPr id="9" name="AutoShape 1"/>
          <p:cNvSpPr/>
          <p:nvPr/>
        </p:nvSpPr>
        <p:spPr bwMode="auto">
          <a:xfrm rot="5846521">
            <a:off x="3098941" y="1280893"/>
            <a:ext cx="861556" cy="839255"/>
          </a:xfrm>
          <a:custGeom>
            <a:avLst/>
            <a:gdLst/>
            <a:ahLst/>
            <a:cxnLst/>
            <a:rect l="0" t="0" r="r" b="b"/>
            <a:pathLst>
              <a:path w="21600" h="21600">
                <a:moveTo>
                  <a:pt x="21600" y="14990"/>
                </a:moveTo>
                <a:cubicBezTo>
                  <a:pt x="21600" y="15126"/>
                  <a:pt x="21600" y="15263"/>
                  <a:pt x="21600" y="15399"/>
                </a:cubicBezTo>
                <a:cubicBezTo>
                  <a:pt x="21594" y="15445"/>
                  <a:pt x="21584" y="15490"/>
                  <a:pt x="21584" y="15536"/>
                </a:cubicBezTo>
                <a:cubicBezTo>
                  <a:pt x="21583" y="15866"/>
                  <a:pt x="21538" y="16191"/>
                  <a:pt x="21471" y="16513"/>
                </a:cubicBezTo>
                <a:cubicBezTo>
                  <a:pt x="21274" y="17469"/>
                  <a:pt x="20847" y="18299"/>
                  <a:pt x="20177" y="18995"/>
                </a:cubicBezTo>
                <a:cubicBezTo>
                  <a:pt x="19694" y="19496"/>
                  <a:pt x="19133" y="19885"/>
                  <a:pt x="18522" y="20201"/>
                </a:cubicBezTo>
                <a:cubicBezTo>
                  <a:pt x="17784" y="20582"/>
                  <a:pt x="17006" y="20844"/>
                  <a:pt x="16205" y="21041"/>
                </a:cubicBezTo>
                <a:cubicBezTo>
                  <a:pt x="15549" y="21201"/>
                  <a:pt x="14886" y="21315"/>
                  <a:pt x="14217" y="21398"/>
                </a:cubicBezTo>
                <a:cubicBezTo>
                  <a:pt x="13683" y="21465"/>
                  <a:pt x="13147" y="21516"/>
                  <a:pt x="12611" y="21540"/>
                </a:cubicBezTo>
                <a:cubicBezTo>
                  <a:pt x="12079" y="21565"/>
                  <a:pt x="11548" y="21574"/>
                  <a:pt x="11017" y="21590"/>
                </a:cubicBezTo>
                <a:cubicBezTo>
                  <a:pt x="10990" y="21591"/>
                  <a:pt x="10963" y="21597"/>
                  <a:pt x="10936" y="21600"/>
                </a:cubicBezTo>
                <a:cubicBezTo>
                  <a:pt x="10845" y="21600"/>
                  <a:pt x="10755" y="21600"/>
                  <a:pt x="10664" y="21600"/>
                </a:cubicBezTo>
                <a:cubicBezTo>
                  <a:pt x="10625" y="21597"/>
                  <a:pt x="10586" y="21591"/>
                  <a:pt x="10547" y="21590"/>
                </a:cubicBezTo>
                <a:cubicBezTo>
                  <a:pt x="9871" y="21583"/>
                  <a:pt x="9194" y="21560"/>
                  <a:pt x="8519" y="21510"/>
                </a:cubicBezTo>
                <a:cubicBezTo>
                  <a:pt x="7699" y="21448"/>
                  <a:pt x="6883" y="21349"/>
                  <a:pt x="6076" y="21190"/>
                </a:cubicBezTo>
                <a:cubicBezTo>
                  <a:pt x="5309" y="21038"/>
                  <a:pt x="4557" y="20834"/>
                  <a:pt x="3829" y="20540"/>
                </a:cubicBezTo>
                <a:cubicBezTo>
                  <a:pt x="3154" y="20267"/>
                  <a:pt x="2517" y="19924"/>
                  <a:pt x="1944" y="19461"/>
                </a:cubicBezTo>
                <a:cubicBezTo>
                  <a:pt x="1121" y="18795"/>
                  <a:pt x="541" y="17957"/>
                  <a:pt x="245" y="16918"/>
                </a:cubicBezTo>
                <a:cubicBezTo>
                  <a:pt x="130" y="16515"/>
                  <a:pt x="62" y="16103"/>
                  <a:pt x="34" y="15684"/>
                </a:cubicBezTo>
                <a:cubicBezTo>
                  <a:pt x="28" y="15595"/>
                  <a:pt x="12" y="15507"/>
                  <a:pt x="0" y="15418"/>
                </a:cubicBezTo>
                <a:cubicBezTo>
                  <a:pt x="0" y="15275"/>
                  <a:pt x="0" y="15132"/>
                  <a:pt x="0" y="14990"/>
                </a:cubicBezTo>
                <a:cubicBezTo>
                  <a:pt x="9" y="14932"/>
                  <a:pt x="24" y="14875"/>
                  <a:pt x="27" y="14816"/>
                </a:cubicBezTo>
                <a:cubicBezTo>
                  <a:pt x="62" y="14139"/>
                  <a:pt x="174" y="13473"/>
                  <a:pt x="337" y="12816"/>
                </a:cubicBezTo>
                <a:cubicBezTo>
                  <a:pt x="559" y="11922"/>
                  <a:pt x="866" y="11057"/>
                  <a:pt x="1225" y="10212"/>
                </a:cubicBezTo>
                <a:cubicBezTo>
                  <a:pt x="1746" y="8981"/>
                  <a:pt x="2363" y="7801"/>
                  <a:pt x="3036" y="6651"/>
                </a:cubicBezTo>
                <a:cubicBezTo>
                  <a:pt x="3688" y="5538"/>
                  <a:pt x="4394" y="4464"/>
                  <a:pt x="5204" y="3465"/>
                </a:cubicBezTo>
                <a:cubicBezTo>
                  <a:pt x="5753" y="2789"/>
                  <a:pt x="6344" y="2155"/>
                  <a:pt x="7010" y="1599"/>
                </a:cubicBezTo>
                <a:cubicBezTo>
                  <a:pt x="7544" y="1152"/>
                  <a:pt x="8116" y="766"/>
                  <a:pt x="8747" y="479"/>
                </a:cubicBezTo>
                <a:cubicBezTo>
                  <a:pt x="9265" y="244"/>
                  <a:pt x="9803" y="87"/>
                  <a:pt x="10368" y="32"/>
                </a:cubicBezTo>
                <a:cubicBezTo>
                  <a:pt x="10461" y="23"/>
                  <a:pt x="10553" y="11"/>
                  <a:pt x="10646" y="0"/>
                </a:cubicBezTo>
                <a:cubicBezTo>
                  <a:pt x="10755" y="0"/>
                  <a:pt x="10863" y="0"/>
                  <a:pt x="10972" y="0"/>
                </a:cubicBezTo>
                <a:cubicBezTo>
                  <a:pt x="10999" y="5"/>
                  <a:pt x="11025" y="13"/>
                  <a:pt x="11052" y="15"/>
                </a:cubicBezTo>
                <a:cubicBezTo>
                  <a:pt x="11211" y="33"/>
                  <a:pt x="11371" y="43"/>
                  <a:pt x="11529" y="68"/>
                </a:cubicBezTo>
                <a:cubicBezTo>
                  <a:pt x="12160" y="165"/>
                  <a:pt x="12750" y="387"/>
                  <a:pt x="13311" y="696"/>
                </a:cubicBezTo>
                <a:cubicBezTo>
                  <a:pt x="14032" y="1093"/>
                  <a:pt x="14670" y="1607"/>
                  <a:pt x="15261" y="2185"/>
                </a:cubicBezTo>
                <a:cubicBezTo>
                  <a:pt x="15902" y="2811"/>
                  <a:pt x="16477" y="3498"/>
                  <a:pt x="17005" y="4225"/>
                </a:cubicBezTo>
                <a:cubicBezTo>
                  <a:pt x="18227" y="5906"/>
                  <a:pt x="19254" y="7707"/>
                  <a:pt x="20128" y="9601"/>
                </a:cubicBezTo>
                <a:cubicBezTo>
                  <a:pt x="20596" y="10615"/>
                  <a:pt x="20991" y="11657"/>
                  <a:pt x="21264" y="12744"/>
                </a:cubicBezTo>
                <a:cubicBezTo>
                  <a:pt x="21441" y="13445"/>
                  <a:pt x="21573" y="14154"/>
                  <a:pt x="21585" y="14881"/>
                </a:cubicBezTo>
                <a:cubicBezTo>
                  <a:pt x="21586" y="14918"/>
                  <a:pt x="21595" y="14954"/>
                  <a:pt x="21600" y="14990"/>
                </a:cubicBezTo>
                <a:close/>
                <a:moveTo>
                  <a:pt x="21600" y="14990"/>
                </a:moveTo>
              </a:path>
            </a:pathLst>
          </a:custGeom>
          <a:solidFill>
            <a:schemeClr val="bg1">
              <a:lumMod val="95000"/>
            </a:schemeClr>
          </a:solidFill>
          <a:ln w="25400" cap="flat">
            <a:noFill/>
            <a:miter lim="800000"/>
            <a:headEnd type="none" w="med" len="med"/>
            <a:tailEnd type="none" w="med" len="me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24" name="文本框 23"/>
          <p:cNvSpPr txBox="1"/>
          <p:nvPr/>
        </p:nvSpPr>
        <p:spPr>
          <a:xfrm>
            <a:off x="4854426" y="1700520"/>
            <a:ext cx="2637753" cy="1323439"/>
          </a:xfrm>
          <a:prstGeom prst="rect">
            <a:avLst/>
          </a:prstGeom>
          <a:noFill/>
        </p:spPr>
        <p:txBody>
          <a:bodyPr wrap="square" rtlCol="0">
            <a:spAutoFit/>
          </a:bodyPr>
          <a:lstStyle/>
          <a:p>
            <a:pPr algn="r"/>
            <a:r>
              <a:rPr lang="en-US" altLang="zh-CN" sz="8000" dirty="0">
                <a:cs typeface="+mn-ea"/>
                <a:sym typeface="+mn-lt"/>
              </a:rPr>
              <a:t>2019</a:t>
            </a:r>
            <a:endParaRPr lang="zh-CN" altLang="en-US" sz="8000" dirty="0">
              <a:cs typeface="+mn-ea"/>
              <a:sym typeface="+mn-lt"/>
            </a:endParaRPr>
          </a:p>
        </p:txBody>
      </p:sp>
      <p:sp>
        <p:nvSpPr>
          <p:cNvPr id="25" name="文本框 24"/>
          <p:cNvSpPr txBox="1"/>
          <p:nvPr/>
        </p:nvSpPr>
        <p:spPr>
          <a:xfrm>
            <a:off x="2353068" y="3030295"/>
            <a:ext cx="5334230" cy="1107996"/>
          </a:xfrm>
          <a:prstGeom prst="rect">
            <a:avLst/>
          </a:prstGeom>
          <a:noFill/>
        </p:spPr>
        <p:txBody>
          <a:bodyPr wrap="square" rtlCol="0">
            <a:spAutoFit/>
          </a:bodyPr>
          <a:lstStyle/>
          <a:p>
            <a:pPr algn="r"/>
            <a:r>
              <a:rPr lang="zh-CN" altLang="en-US" sz="6600" dirty="0">
                <a:cs typeface="+mn-ea"/>
                <a:sym typeface="+mn-lt"/>
              </a:rPr>
              <a:t>极简年终总结</a:t>
            </a:r>
            <a:endParaRPr lang="zh-CN" altLang="en-US" sz="6600" dirty="0">
              <a:cs typeface="+mn-ea"/>
              <a:sym typeface="+mn-lt"/>
            </a:endParaRPr>
          </a:p>
        </p:txBody>
      </p:sp>
      <p:sp>
        <p:nvSpPr>
          <p:cNvPr id="27" name="矩形 26"/>
          <p:cNvSpPr/>
          <p:nvPr/>
        </p:nvSpPr>
        <p:spPr>
          <a:xfrm>
            <a:off x="2698954" y="4121264"/>
            <a:ext cx="4821081" cy="307775"/>
          </a:xfrm>
          <a:prstGeom prst="rect">
            <a:avLst/>
          </a:prstGeom>
          <a:effectLst>
            <a:outerShdw blurRad="152400" dist="381000" dir="5400000" sx="94000" sy="94000" rotWithShape="0">
              <a:prstClr val="black">
                <a:alpha val="15000"/>
              </a:prstClr>
            </a:outerShdw>
          </a:effectLst>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a:r>
              <a:rPr lang="en-US" altLang="zh-CN" sz="1400" dirty="0">
                <a:solidFill>
                  <a:schemeClr val="tx1">
                    <a:lumMod val="75000"/>
                    <a:lumOff val="25000"/>
                  </a:schemeClr>
                </a:solidFill>
                <a:cs typeface="+mn-ea"/>
                <a:sym typeface="+mn-lt"/>
              </a:rPr>
              <a:t>POWERPOINT PRESENTATION TEMPLATE</a:t>
            </a:r>
            <a:endParaRPr lang="en-US" altLang="zh-CN" sz="1400" dirty="0">
              <a:solidFill>
                <a:schemeClr val="tx1">
                  <a:lumMod val="75000"/>
                  <a:lumOff val="25000"/>
                </a:schemeClr>
              </a:solidFill>
              <a:cs typeface="+mn-ea"/>
              <a:sym typeface="+mn-lt"/>
            </a:endParaRPr>
          </a:p>
        </p:txBody>
      </p:sp>
      <p:sp>
        <p:nvSpPr>
          <p:cNvPr id="28" name="文本框 16"/>
          <p:cNvSpPr txBox="1"/>
          <p:nvPr/>
        </p:nvSpPr>
        <p:spPr>
          <a:xfrm>
            <a:off x="4854426" y="4653145"/>
            <a:ext cx="2607264" cy="41402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r>
              <a:rPr lang="zh-CN" altLang="en-US" sz="1400" dirty="0">
                <a:solidFill>
                  <a:schemeClr val="tx1">
                    <a:lumMod val="75000"/>
                    <a:lumOff val="25000"/>
                  </a:schemeClr>
                </a:solidFill>
                <a:cs typeface="+mn-ea"/>
                <a:sym typeface="+mn-lt"/>
              </a:rPr>
              <a:t>汇报人：</a:t>
            </a:r>
            <a:r>
              <a:rPr lang="en-US" altLang="zh-CN" sz="1400" dirty="0">
                <a:solidFill>
                  <a:schemeClr val="tx1">
                    <a:lumMod val="75000"/>
                    <a:lumOff val="25000"/>
                  </a:schemeClr>
                </a:solidFill>
                <a:cs typeface="+mn-ea"/>
                <a:sym typeface="+mn-lt"/>
              </a:rPr>
              <a:t>XXX</a:t>
            </a:r>
            <a:endParaRPr lang="en-US" altLang="zh-CN" sz="1400" dirty="0">
              <a:solidFill>
                <a:schemeClr val="tx1">
                  <a:lumMod val="75000"/>
                  <a:lumOff val="25000"/>
                </a:schemeClr>
              </a:solidFill>
              <a:cs typeface="+mn-ea"/>
              <a:sym typeface="+mn-lt"/>
            </a:endParaRPr>
          </a:p>
        </p:txBody>
      </p:sp>
      <p:sp>
        <p:nvSpPr>
          <p:cNvPr id="29" name="任意多边形: 形状 28"/>
          <p:cNvSpPr/>
          <p:nvPr/>
        </p:nvSpPr>
        <p:spPr bwMode="auto">
          <a:xfrm rot="2762877">
            <a:off x="7982177" y="-1233820"/>
            <a:ext cx="4517011" cy="3585329"/>
          </a:xfrm>
          <a:custGeom>
            <a:avLst/>
            <a:gdLst>
              <a:gd name="connsiteX0" fmla="*/ 0 w 4517011"/>
              <a:gd name="connsiteY0" fmla="*/ 3330149 h 3585329"/>
              <a:gd name="connsiteX1" fmla="*/ 3210506 w 4517011"/>
              <a:gd name="connsiteY1" fmla="*/ 0 h 3585329"/>
              <a:gd name="connsiteX2" fmla="*/ 4338139 w 4517011"/>
              <a:gd name="connsiteY2" fmla="*/ 1087121 h 3585329"/>
              <a:gd name="connsiteX3" fmla="*/ 4431105 w 4517011"/>
              <a:gd name="connsiteY3" fmla="*/ 1379706 h 3585329"/>
              <a:gd name="connsiteX4" fmla="*/ 4513176 w 4517011"/>
              <a:gd name="connsiteY4" fmla="*/ 1911935 h 3585329"/>
              <a:gd name="connsiteX5" fmla="*/ 4517011 w 4517011"/>
              <a:gd name="connsiteY5" fmla="*/ 1939082 h 3585329"/>
              <a:gd name="connsiteX6" fmla="*/ 4517011 w 4517011"/>
              <a:gd name="connsiteY6" fmla="*/ 2040945 h 3585329"/>
              <a:gd name="connsiteX7" fmla="*/ 4512920 w 4517011"/>
              <a:gd name="connsiteY7" fmla="*/ 2075065 h 3585329"/>
              <a:gd name="connsiteX8" fmla="*/ 4484030 w 4517011"/>
              <a:gd name="connsiteY8" fmla="*/ 2318391 h 3585329"/>
              <a:gd name="connsiteX9" fmla="*/ 4153190 w 4517011"/>
              <a:gd name="connsiteY9" fmla="*/ 2936543 h 3585329"/>
              <a:gd name="connsiteX10" fmla="*/ 3730053 w 4517011"/>
              <a:gd name="connsiteY10" fmla="*/ 3236902 h 3585329"/>
              <a:gd name="connsiteX11" fmla="*/ 3137660 w 4517011"/>
              <a:gd name="connsiteY11" fmla="*/ 3446108 h 3585329"/>
              <a:gd name="connsiteX12" fmla="*/ 2629385 w 4517011"/>
              <a:gd name="connsiteY12" fmla="*/ 3535020 h 3585329"/>
              <a:gd name="connsiteX13" fmla="*/ 2218775 w 4517011"/>
              <a:gd name="connsiteY13" fmla="*/ 3570386 h 3585329"/>
              <a:gd name="connsiteX14" fmla="*/ 1811234 w 4517011"/>
              <a:gd name="connsiteY14" fmla="*/ 3582838 h 3585329"/>
              <a:gd name="connsiteX15" fmla="*/ 1790525 w 4517011"/>
              <a:gd name="connsiteY15" fmla="*/ 3585329 h 3585329"/>
              <a:gd name="connsiteX16" fmla="*/ 1720982 w 4517011"/>
              <a:gd name="connsiteY16" fmla="*/ 3585329 h 3585329"/>
              <a:gd name="connsiteX17" fmla="*/ 1691068 w 4517011"/>
              <a:gd name="connsiteY17" fmla="*/ 3582839 h 3585329"/>
              <a:gd name="connsiteX18" fmla="*/ 1172566 w 4517011"/>
              <a:gd name="connsiteY18" fmla="*/ 3562914 h 3585329"/>
              <a:gd name="connsiteX19" fmla="*/ 547959 w 4517011"/>
              <a:gd name="connsiteY19" fmla="*/ 3483217 h 3585329"/>
              <a:gd name="connsiteX20" fmla="*/ 256973 w 4517011"/>
              <a:gd name="connsiteY20" fmla="*/ 3415536 h 3585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517011" h="3585329">
                <a:moveTo>
                  <a:pt x="0" y="3330149"/>
                </a:moveTo>
                <a:lnTo>
                  <a:pt x="3210506" y="0"/>
                </a:lnTo>
                <a:lnTo>
                  <a:pt x="4338139" y="1087121"/>
                </a:lnTo>
                <a:lnTo>
                  <a:pt x="4431105" y="1379706"/>
                </a:lnTo>
                <a:cubicBezTo>
                  <a:pt x="4476359" y="1554293"/>
                  <a:pt x="4510108" y="1730872"/>
                  <a:pt x="4513176" y="1911935"/>
                </a:cubicBezTo>
                <a:cubicBezTo>
                  <a:pt x="4513432" y="1921150"/>
                  <a:pt x="4515733" y="1930116"/>
                  <a:pt x="4517011" y="1939082"/>
                </a:cubicBezTo>
                <a:cubicBezTo>
                  <a:pt x="4517011" y="1972953"/>
                  <a:pt x="4517011" y="2007074"/>
                  <a:pt x="4517011" y="2040945"/>
                </a:cubicBezTo>
                <a:cubicBezTo>
                  <a:pt x="4515477" y="2052401"/>
                  <a:pt x="4512920" y="2063609"/>
                  <a:pt x="4512920" y="2075065"/>
                </a:cubicBezTo>
                <a:cubicBezTo>
                  <a:pt x="4512665" y="2157253"/>
                  <a:pt x="4501159" y="2238196"/>
                  <a:pt x="4484030" y="2318391"/>
                </a:cubicBezTo>
                <a:cubicBezTo>
                  <a:pt x="4433662" y="2556487"/>
                  <a:pt x="4324490" y="2763202"/>
                  <a:pt x="4153190" y="2936543"/>
                </a:cubicBezTo>
                <a:cubicBezTo>
                  <a:pt x="4029700" y="3061319"/>
                  <a:pt x="3886268" y="3158201"/>
                  <a:pt x="3730053" y="3236902"/>
                </a:cubicBezTo>
                <a:cubicBezTo>
                  <a:pt x="3541366" y="3331792"/>
                  <a:pt x="3342454" y="3397044"/>
                  <a:pt x="3137660" y="3446108"/>
                </a:cubicBezTo>
                <a:cubicBezTo>
                  <a:pt x="2969940" y="3485956"/>
                  <a:pt x="2800429" y="3514349"/>
                  <a:pt x="2629385" y="3535020"/>
                </a:cubicBezTo>
                <a:cubicBezTo>
                  <a:pt x="2492856" y="3551707"/>
                  <a:pt x="2355816" y="3564409"/>
                  <a:pt x="2218775" y="3570386"/>
                </a:cubicBezTo>
                <a:cubicBezTo>
                  <a:pt x="2082758" y="3576612"/>
                  <a:pt x="1946996" y="3578854"/>
                  <a:pt x="1811234" y="3582838"/>
                </a:cubicBezTo>
                <a:cubicBezTo>
                  <a:pt x="1804332" y="3583087"/>
                  <a:pt x="1797428" y="3584582"/>
                  <a:pt x="1790525" y="3585329"/>
                </a:cubicBezTo>
                <a:cubicBezTo>
                  <a:pt x="1767258" y="3585329"/>
                  <a:pt x="1744248" y="3585329"/>
                  <a:pt x="1720982" y="3585329"/>
                </a:cubicBezTo>
                <a:cubicBezTo>
                  <a:pt x="1711011" y="3584582"/>
                  <a:pt x="1701039" y="3583088"/>
                  <a:pt x="1691068" y="3582839"/>
                </a:cubicBezTo>
                <a:cubicBezTo>
                  <a:pt x="1518235" y="3581095"/>
                  <a:pt x="1345144" y="3575367"/>
                  <a:pt x="1172566" y="3562914"/>
                </a:cubicBezTo>
                <a:cubicBezTo>
                  <a:pt x="962915" y="3547473"/>
                  <a:pt x="754286" y="3522817"/>
                  <a:pt x="547959" y="3483217"/>
                </a:cubicBezTo>
                <a:cubicBezTo>
                  <a:pt x="449909" y="3464289"/>
                  <a:pt x="352818" y="3442123"/>
                  <a:pt x="256973" y="3415536"/>
                </a:cubicBezTo>
                <a:close/>
              </a:path>
            </a:pathLst>
          </a:custGeom>
          <a:solidFill>
            <a:schemeClr val="bg1">
              <a:lumMod val="95000"/>
            </a:schemeClr>
          </a:solidFill>
          <a:ln w="25400" cap="flat">
            <a:noFill/>
            <a:miter lim="800000"/>
            <a:headEnd type="none" w="med" len="med"/>
            <a:tailEnd type="none" w="med" len="med"/>
          </a:ln>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30" name="任意多边形: 形状 29"/>
          <p:cNvSpPr/>
          <p:nvPr/>
        </p:nvSpPr>
        <p:spPr bwMode="auto">
          <a:xfrm rot="2762877">
            <a:off x="-1542354" y="2891719"/>
            <a:ext cx="3589981" cy="3469049"/>
          </a:xfrm>
          <a:custGeom>
            <a:avLst/>
            <a:gdLst>
              <a:gd name="connsiteX0" fmla="*/ 0 w 3589981"/>
              <a:gd name="connsiteY0" fmla="*/ 379581 h 3469049"/>
              <a:gd name="connsiteX1" fmla="*/ 80129 w 3589981"/>
              <a:gd name="connsiteY1" fmla="*/ 317739 h 3469049"/>
              <a:gd name="connsiteX2" fmla="*/ 419929 w 3589981"/>
              <a:gd name="connsiteY2" fmla="*/ 119297 h 3469049"/>
              <a:gd name="connsiteX3" fmla="*/ 834373 w 3589981"/>
              <a:gd name="connsiteY3" fmla="*/ 7970 h 3469049"/>
              <a:gd name="connsiteX4" fmla="*/ 905450 w 3589981"/>
              <a:gd name="connsiteY4" fmla="*/ 0 h 3469049"/>
              <a:gd name="connsiteX5" fmla="*/ 988799 w 3589981"/>
              <a:gd name="connsiteY5" fmla="*/ 0 h 3469049"/>
              <a:gd name="connsiteX6" fmla="*/ 1009253 w 3589981"/>
              <a:gd name="connsiteY6" fmla="*/ 3736 h 3469049"/>
              <a:gd name="connsiteX7" fmla="*/ 1131209 w 3589981"/>
              <a:gd name="connsiteY7" fmla="*/ 16936 h 3469049"/>
              <a:gd name="connsiteX8" fmla="*/ 1586816 w 3589981"/>
              <a:gd name="connsiteY8" fmla="*/ 173342 h 3469049"/>
              <a:gd name="connsiteX9" fmla="*/ 2085377 w 3589981"/>
              <a:gd name="connsiteY9" fmla="*/ 544183 h 3469049"/>
              <a:gd name="connsiteX10" fmla="*/ 2531268 w 3589981"/>
              <a:gd name="connsiteY10" fmla="*/ 1052253 h 3469049"/>
              <a:gd name="connsiteX11" fmla="*/ 3329732 w 3589981"/>
              <a:gd name="connsiteY11" fmla="*/ 2391168 h 3469049"/>
              <a:gd name="connsiteX12" fmla="*/ 3562174 w 3589981"/>
              <a:gd name="connsiteY12" fmla="*/ 2972938 h 3469049"/>
              <a:gd name="connsiteX13" fmla="*/ 3589981 w 3589981"/>
              <a:gd name="connsiteY13" fmla="*/ 3069306 h 3469049"/>
              <a:gd name="connsiteX14" fmla="*/ 3204600 w 3589981"/>
              <a:gd name="connsiteY14" fmla="*/ 3469049 h 3469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89981" h="3469049">
                <a:moveTo>
                  <a:pt x="0" y="379581"/>
                </a:moveTo>
                <a:lnTo>
                  <a:pt x="80129" y="317739"/>
                </a:lnTo>
                <a:cubicBezTo>
                  <a:pt x="186421" y="240384"/>
                  <a:pt x="298933" y="172906"/>
                  <a:pt x="419929" y="119297"/>
                </a:cubicBezTo>
                <a:cubicBezTo>
                  <a:pt x="552367" y="60769"/>
                  <a:pt x="689919" y="21668"/>
                  <a:pt x="834373" y="7970"/>
                </a:cubicBezTo>
                <a:cubicBezTo>
                  <a:pt x="858151" y="5728"/>
                  <a:pt x="881673" y="2740"/>
                  <a:pt x="905450" y="0"/>
                </a:cubicBezTo>
                <a:cubicBezTo>
                  <a:pt x="933319" y="0"/>
                  <a:pt x="960931" y="0"/>
                  <a:pt x="988799" y="0"/>
                </a:cubicBezTo>
                <a:cubicBezTo>
                  <a:pt x="995702" y="1245"/>
                  <a:pt x="1002350" y="3238"/>
                  <a:pt x="1009253" y="3736"/>
                </a:cubicBezTo>
                <a:cubicBezTo>
                  <a:pt x="1049905" y="8219"/>
                  <a:pt x="1090813" y="10709"/>
                  <a:pt x="1131209" y="16936"/>
                </a:cubicBezTo>
                <a:cubicBezTo>
                  <a:pt x="1292538" y="41094"/>
                  <a:pt x="1443384" y="96384"/>
                  <a:pt x="1586816" y="173342"/>
                </a:cubicBezTo>
                <a:cubicBezTo>
                  <a:pt x="1771156" y="272216"/>
                  <a:pt x="1934274" y="400230"/>
                  <a:pt x="2085377" y="544183"/>
                </a:cubicBezTo>
                <a:cubicBezTo>
                  <a:pt x="2249262" y="700091"/>
                  <a:pt x="2396274" y="871191"/>
                  <a:pt x="2531268" y="1052253"/>
                </a:cubicBezTo>
                <a:cubicBezTo>
                  <a:pt x="2843700" y="1470913"/>
                  <a:pt x="3106275" y="1919459"/>
                  <a:pt x="3329732" y="2391168"/>
                </a:cubicBezTo>
                <a:cubicBezTo>
                  <a:pt x="3419473" y="2580573"/>
                  <a:pt x="3498715" y="2773901"/>
                  <a:pt x="3562174" y="2972938"/>
                </a:cubicBezTo>
                <a:lnTo>
                  <a:pt x="3589981" y="3069306"/>
                </a:lnTo>
                <a:lnTo>
                  <a:pt x="3204600" y="3469049"/>
                </a:lnTo>
                <a:close/>
              </a:path>
            </a:pathLst>
          </a:custGeom>
          <a:solidFill>
            <a:schemeClr val="bg1">
              <a:lumMod val="95000"/>
            </a:schemeClr>
          </a:solidFill>
          <a:ln w="25400" cap="flat">
            <a:noFill/>
            <a:miter lim="800000"/>
            <a:headEnd type="none" w="med" len="med"/>
            <a:tailEnd type="none" w="med" len="med"/>
          </a:ln>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AutoShape 1"/>
          <p:cNvSpPr/>
          <p:nvPr/>
        </p:nvSpPr>
        <p:spPr bwMode="auto">
          <a:xfrm rot="7070335">
            <a:off x="8842033" y="3074048"/>
            <a:ext cx="959699" cy="934858"/>
          </a:xfrm>
          <a:custGeom>
            <a:avLst/>
            <a:gdLst/>
            <a:ahLst/>
            <a:cxnLst/>
            <a:rect l="0" t="0" r="r" b="b"/>
            <a:pathLst>
              <a:path w="21600" h="21600">
                <a:moveTo>
                  <a:pt x="21600" y="14990"/>
                </a:moveTo>
                <a:cubicBezTo>
                  <a:pt x="21600" y="15126"/>
                  <a:pt x="21600" y="15263"/>
                  <a:pt x="21600" y="15399"/>
                </a:cubicBezTo>
                <a:cubicBezTo>
                  <a:pt x="21594" y="15445"/>
                  <a:pt x="21584" y="15490"/>
                  <a:pt x="21584" y="15536"/>
                </a:cubicBezTo>
                <a:cubicBezTo>
                  <a:pt x="21583" y="15866"/>
                  <a:pt x="21538" y="16191"/>
                  <a:pt x="21471" y="16513"/>
                </a:cubicBezTo>
                <a:cubicBezTo>
                  <a:pt x="21274" y="17469"/>
                  <a:pt x="20847" y="18299"/>
                  <a:pt x="20177" y="18995"/>
                </a:cubicBezTo>
                <a:cubicBezTo>
                  <a:pt x="19694" y="19496"/>
                  <a:pt x="19133" y="19885"/>
                  <a:pt x="18522" y="20201"/>
                </a:cubicBezTo>
                <a:cubicBezTo>
                  <a:pt x="17784" y="20582"/>
                  <a:pt x="17006" y="20844"/>
                  <a:pt x="16205" y="21041"/>
                </a:cubicBezTo>
                <a:cubicBezTo>
                  <a:pt x="15549" y="21201"/>
                  <a:pt x="14886" y="21315"/>
                  <a:pt x="14217" y="21398"/>
                </a:cubicBezTo>
                <a:cubicBezTo>
                  <a:pt x="13683" y="21465"/>
                  <a:pt x="13147" y="21516"/>
                  <a:pt x="12611" y="21540"/>
                </a:cubicBezTo>
                <a:cubicBezTo>
                  <a:pt x="12079" y="21565"/>
                  <a:pt x="11548" y="21574"/>
                  <a:pt x="11017" y="21590"/>
                </a:cubicBezTo>
                <a:cubicBezTo>
                  <a:pt x="10990" y="21591"/>
                  <a:pt x="10963" y="21597"/>
                  <a:pt x="10936" y="21600"/>
                </a:cubicBezTo>
                <a:cubicBezTo>
                  <a:pt x="10845" y="21600"/>
                  <a:pt x="10755" y="21600"/>
                  <a:pt x="10664" y="21600"/>
                </a:cubicBezTo>
                <a:cubicBezTo>
                  <a:pt x="10625" y="21597"/>
                  <a:pt x="10586" y="21591"/>
                  <a:pt x="10547" y="21590"/>
                </a:cubicBezTo>
                <a:cubicBezTo>
                  <a:pt x="9871" y="21583"/>
                  <a:pt x="9194" y="21560"/>
                  <a:pt x="8519" y="21510"/>
                </a:cubicBezTo>
                <a:cubicBezTo>
                  <a:pt x="7699" y="21448"/>
                  <a:pt x="6883" y="21349"/>
                  <a:pt x="6076" y="21190"/>
                </a:cubicBezTo>
                <a:cubicBezTo>
                  <a:pt x="5309" y="21038"/>
                  <a:pt x="4557" y="20834"/>
                  <a:pt x="3829" y="20540"/>
                </a:cubicBezTo>
                <a:cubicBezTo>
                  <a:pt x="3154" y="20267"/>
                  <a:pt x="2517" y="19924"/>
                  <a:pt x="1944" y="19461"/>
                </a:cubicBezTo>
                <a:cubicBezTo>
                  <a:pt x="1121" y="18795"/>
                  <a:pt x="541" y="17957"/>
                  <a:pt x="245" y="16918"/>
                </a:cubicBezTo>
                <a:cubicBezTo>
                  <a:pt x="130" y="16515"/>
                  <a:pt x="62" y="16103"/>
                  <a:pt x="34" y="15684"/>
                </a:cubicBezTo>
                <a:cubicBezTo>
                  <a:pt x="28" y="15595"/>
                  <a:pt x="12" y="15507"/>
                  <a:pt x="0" y="15418"/>
                </a:cubicBezTo>
                <a:cubicBezTo>
                  <a:pt x="0" y="15275"/>
                  <a:pt x="0" y="15132"/>
                  <a:pt x="0" y="14990"/>
                </a:cubicBezTo>
                <a:cubicBezTo>
                  <a:pt x="9" y="14932"/>
                  <a:pt x="24" y="14875"/>
                  <a:pt x="27" y="14816"/>
                </a:cubicBezTo>
                <a:cubicBezTo>
                  <a:pt x="62" y="14139"/>
                  <a:pt x="174" y="13473"/>
                  <a:pt x="337" y="12816"/>
                </a:cubicBezTo>
                <a:cubicBezTo>
                  <a:pt x="559" y="11922"/>
                  <a:pt x="866" y="11057"/>
                  <a:pt x="1225" y="10212"/>
                </a:cubicBezTo>
                <a:cubicBezTo>
                  <a:pt x="1746" y="8981"/>
                  <a:pt x="2363" y="7801"/>
                  <a:pt x="3036" y="6651"/>
                </a:cubicBezTo>
                <a:cubicBezTo>
                  <a:pt x="3688" y="5538"/>
                  <a:pt x="4394" y="4464"/>
                  <a:pt x="5204" y="3465"/>
                </a:cubicBezTo>
                <a:cubicBezTo>
                  <a:pt x="5753" y="2789"/>
                  <a:pt x="6344" y="2155"/>
                  <a:pt x="7010" y="1599"/>
                </a:cubicBezTo>
                <a:cubicBezTo>
                  <a:pt x="7544" y="1152"/>
                  <a:pt x="8116" y="766"/>
                  <a:pt x="8747" y="479"/>
                </a:cubicBezTo>
                <a:cubicBezTo>
                  <a:pt x="9265" y="244"/>
                  <a:pt x="9803" y="87"/>
                  <a:pt x="10368" y="32"/>
                </a:cubicBezTo>
                <a:cubicBezTo>
                  <a:pt x="10461" y="23"/>
                  <a:pt x="10553" y="11"/>
                  <a:pt x="10646" y="0"/>
                </a:cubicBezTo>
                <a:cubicBezTo>
                  <a:pt x="10755" y="0"/>
                  <a:pt x="10863" y="0"/>
                  <a:pt x="10972" y="0"/>
                </a:cubicBezTo>
                <a:cubicBezTo>
                  <a:pt x="10999" y="5"/>
                  <a:pt x="11025" y="13"/>
                  <a:pt x="11052" y="15"/>
                </a:cubicBezTo>
                <a:cubicBezTo>
                  <a:pt x="11211" y="33"/>
                  <a:pt x="11371" y="43"/>
                  <a:pt x="11529" y="68"/>
                </a:cubicBezTo>
                <a:cubicBezTo>
                  <a:pt x="12160" y="165"/>
                  <a:pt x="12750" y="387"/>
                  <a:pt x="13311" y="696"/>
                </a:cubicBezTo>
                <a:cubicBezTo>
                  <a:pt x="14032" y="1093"/>
                  <a:pt x="14670" y="1607"/>
                  <a:pt x="15261" y="2185"/>
                </a:cubicBezTo>
                <a:cubicBezTo>
                  <a:pt x="15902" y="2811"/>
                  <a:pt x="16477" y="3498"/>
                  <a:pt x="17005" y="4225"/>
                </a:cubicBezTo>
                <a:cubicBezTo>
                  <a:pt x="18227" y="5906"/>
                  <a:pt x="19254" y="7707"/>
                  <a:pt x="20128" y="9601"/>
                </a:cubicBezTo>
                <a:cubicBezTo>
                  <a:pt x="20596" y="10615"/>
                  <a:pt x="20991" y="11657"/>
                  <a:pt x="21264" y="12744"/>
                </a:cubicBezTo>
                <a:cubicBezTo>
                  <a:pt x="21441" y="13445"/>
                  <a:pt x="21573" y="14154"/>
                  <a:pt x="21585" y="14881"/>
                </a:cubicBezTo>
                <a:cubicBezTo>
                  <a:pt x="21586" y="14918"/>
                  <a:pt x="21595" y="14954"/>
                  <a:pt x="21600" y="14990"/>
                </a:cubicBezTo>
                <a:close/>
                <a:moveTo>
                  <a:pt x="21600" y="14990"/>
                </a:moveTo>
              </a:path>
            </a:pathLst>
          </a:custGeom>
          <a:solidFill>
            <a:schemeClr val="bg1">
              <a:lumMod val="85000"/>
            </a:schemeClr>
          </a:solidFill>
          <a:ln w="25400" cap="flat">
            <a:noFill/>
            <a:miter lim="800000"/>
            <a:headEnd type="none" w="med" len="med"/>
            <a:tailEnd type="none" w="med" len="me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46" name="AutoShape 1"/>
          <p:cNvSpPr/>
          <p:nvPr/>
        </p:nvSpPr>
        <p:spPr bwMode="auto">
          <a:xfrm rot="7070335">
            <a:off x="5712229" y="3106927"/>
            <a:ext cx="959699" cy="934858"/>
          </a:xfrm>
          <a:custGeom>
            <a:avLst/>
            <a:gdLst/>
            <a:ahLst/>
            <a:cxnLst/>
            <a:rect l="0" t="0" r="r" b="b"/>
            <a:pathLst>
              <a:path w="21600" h="21600">
                <a:moveTo>
                  <a:pt x="21600" y="14990"/>
                </a:moveTo>
                <a:cubicBezTo>
                  <a:pt x="21600" y="15126"/>
                  <a:pt x="21600" y="15263"/>
                  <a:pt x="21600" y="15399"/>
                </a:cubicBezTo>
                <a:cubicBezTo>
                  <a:pt x="21594" y="15445"/>
                  <a:pt x="21584" y="15490"/>
                  <a:pt x="21584" y="15536"/>
                </a:cubicBezTo>
                <a:cubicBezTo>
                  <a:pt x="21583" y="15866"/>
                  <a:pt x="21538" y="16191"/>
                  <a:pt x="21471" y="16513"/>
                </a:cubicBezTo>
                <a:cubicBezTo>
                  <a:pt x="21274" y="17469"/>
                  <a:pt x="20847" y="18299"/>
                  <a:pt x="20177" y="18995"/>
                </a:cubicBezTo>
                <a:cubicBezTo>
                  <a:pt x="19694" y="19496"/>
                  <a:pt x="19133" y="19885"/>
                  <a:pt x="18522" y="20201"/>
                </a:cubicBezTo>
                <a:cubicBezTo>
                  <a:pt x="17784" y="20582"/>
                  <a:pt x="17006" y="20844"/>
                  <a:pt x="16205" y="21041"/>
                </a:cubicBezTo>
                <a:cubicBezTo>
                  <a:pt x="15549" y="21201"/>
                  <a:pt x="14886" y="21315"/>
                  <a:pt x="14217" y="21398"/>
                </a:cubicBezTo>
                <a:cubicBezTo>
                  <a:pt x="13683" y="21465"/>
                  <a:pt x="13147" y="21516"/>
                  <a:pt x="12611" y="21540"/>
                </a:cubicBezTo>
                <a:cubicBezTo>
                  <a:pt x="12079" y="21565"/>
                  <a:pt x="11548" y="21574"/>
                  <a:pt x="11017" y="21590"/>
                </a:cubicBezTo>
                <a:cubicBezTo>
                  <a:pt x="10990" y="21591"/>
                  <a:pt x="10963" y="21597"/>
                  <a:pt x="10936" y="21600"/>
                </a:cubicBezTo>
                <a:cubicBezTo>
                  <a:pt x="10845" y="21600"/>
                  <a:pt x="10755" y="21600"/>
                  <a:pt x="10664" y="21600"/>
                </a:cubicBezTo>
                <a:cubicBezTo>
                  <a:pt x="10625" y="21597"/>
                  <a:pt x="10586" y="21591"/>
                  <a:pt x="10547" y="21590"/>
                </a:cubicBezTo>
                <a:cubicBezTo>
                  <a:pt x="9871" y="21583"/>
                  <a:pt x="9194" y="21560"/>
                  <a:pt x="8519" y="21510"/>
                </a:cubicBezTo>
                <a:cubicBezTo>
                  <a:pt x="7699" y="21448"/>
                  <a:pt x="6883" y="21349"/>
                  <a:pt x="6076" y="21190"/>
                </a:cubicBezTo>
                <a:cubicBezTo>
                  <a:pt x="5309" y="21038"/>
                  <a:pt x="4557" y="20834"/>
                  <a:pt x="3829" y="20540"/>
                </a:cubicBezTo>
                <a:cubicBezTo>
                  <a:pt x="3154" y="20267"/>
                  <a:pt x="2517" y="19924"/>
                  <a:pt x="1944" y="19461"/>
                </a:cubicBezTo>
                <a:cubicBezTo>
                  <a:pt x="1121" y="18795"/>
                  <a:pt x="541" y="17957"/>
                  <a:pt x="245" y="16918"/>
                </a:cubicBezTo>
                <a:cubicBezTo>
                  <a:pt x="130" y="16515"/>
                  <a:pt x="62" y="16103"/>
                  <a:pt x="34" y="15684"/>
                </a:cubicBezTo>
                <a:cubicBezTo>
                  <a:pt x="28" y="15595"/>
                  <a:pt x="12" y="15507"/>
                  <a:pt x="0" y="15418"/>
                </a:cubicBezTo>
                <a:cubicBezTo>
                  <a:pt x="0" y="15275"/>
                  <a:pt x="0" y="15132"/>
                  <a:pt x="0" y="14990"/>
                </a:cubicBezTo>
                <a:cubicBezTo>
                  <a:pt x="9" y="14932"/>
                  <a:pt x="24" y="14875"/>
                  <a:pt x="27" y="14816"/>
                </a:cubicBezTo>
                <a:cubicBezTo>
                  <a:pt x="62" y="14139"/>
                  <a:pt x="174" y="13473"/>
                  <a:pt x="337" y="12816"/>
                </a:cubicBezTo>
                <a:cubicBezTo>
                  <a:pt x="559" y="11922"/>
                  <a:pt x="866" y="11057"/>
                  <a:pt x="1225" y="10212"/>
                </a:cubicBezTo>
                <a:cubicBezTo>
                  <a:pt x="1746" y="8981"/>
                  <a:pt x="2363" y="7801"/>
                  <a:pt x="3036" y="6651"/>
                </a:cubicBezTo>
                <a:cubicBezTo>
                  <a:pt x="3688" y="5538"/>
                  <a:pt x="4394" y="4464"/>
                  <a:pt x="5204" y="3465"/>
                </a:cubicBezTo>
                <a:cubicBezTo>
                  <a:pt x="5753" y="2789"/>
                  <a:pt x="6344" y="2155"/>
                  <a:pt x="7010" y="1599"/>
                </a:cubicBezTo>
                <a:cubicBezTo>
                  <a:pt x="7544" y="1152"/>
                  <a:pt x="8116" y="766"/>
                  <a:pt x="8747" y="479"/>
                </a:cubicBezTo>
                <a:cubicBezTo>
                  <a:pt x="9265" y="244"/>
                  <a:pt x="9803" y="87"/>
                  <a:pt x="10368" y="32"/>
                </a:cubicBezTo>
                <a:cubicBezTo>
                  <a:pt x="10461" y="23"/>
                  <a:pt x="10553" y="11"/>
                  <a:pt x="10646" y="0"/>
                </a:cubicBezTo>
                <a:cubicBezTo>
                  <a:pt x="10755" y="0"/>
                  <a:pt x="10863" y="0"/>
                  <a:pt x="10972" y="0"/>
                </a:cubicBezTo>
                <a:cubicBezTo>
                  <a:pt x="10999" y="5"/>
                  <a:pt x="11025" y="13"/>
                  <a:pt x="11052" y="15"/>
                </a:cubicBezTo>
                <a:cubicBezTo>
                  <a:pt x="11211" y="33"/>
                  <a:pt x="11371" y="43"/>
                  <a:pt x="11529" y="68"/>
                </a:cubicBezTo>
                <a:cubicBezTo>
                  <a:pt x="12160" y="165"/>
                  <a:pt x="12750" y="387"/>
                  <a:pt x="13311" y="696"/>
                </a:cubicBezTo>
                <a:cubicBezTo>
                  <a:pt x="14032" y="1093"/>
                  <a:pt x="14670" y="1607"/>
                  <a:pt x="15261" y="2185"/>
                </a:cubicBezTo>
                <a:cubicBezTo>
                  <a:pt x="15902" y="2811"/>
                  <a:pt x="16477" y="3498"/>
                  <a:pt x="17005" y="4225"/>
                </a:cubicBezTo>
                <a:cubicBezTo>
                  <a:pt x="18227" y="5906"/>
                  <a:pt x="19254" y="7707"/>
                  <a:pt x="20128" y="9601"/>
                </a:cubicBezTo>
                <a:cubicBezTo>
                  <a:pt x="20596" y="10615"/>
                  <a:pt x="20991" y="11657"/>
                  <a:pt x="21264" y="12744"/>
                </a:cubicBezTo>
                <a:cubicBezTo>
                  <a:pt x="21441" y="13445"/>
                  <a:pt x="21573" y="14154"/>
                  <a:pt x="21585" y="14881"/>
                </a:cubicBezTo>
                <a:cubicBezTo>
                  <a:pt x="21586" y="14918"/>
                  <a:pt x="21595" y="14954"/>
                  <a:pt x="21600" y="14990"/>
                </a:cubicBezTo>
                <a:close/>
                <a:moveTo>
                  <a:pt x="21600" y="14990"/>
                </a:moveTo>
              </a:path>
            </a:pathLst>
          </a:custGeom>
          <a:solidFill>
            <a:schemeClr val="bg1">
              <a:lumMod val="85000"/>
            </a:schemeClr>
          </a:solidFill>
          <a:ln w="25400" cap="flat">
            <a:noFill/>
            <a:miter lim="800000"/>
            <a:headEnd type="none" w="med" len="med"/>
            <a:tailEnd type="none" w="med" len="me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47" name="AutoShape 1"/>
          <p:cNvSpPr/>
          <p:nvPr/>
        </p:nvSpPr>
        <p:spPr bwMode="auto">
          <a:xfrm rot="7070335">
            <a:off x="2441454" y="3115510"/>
            <a:ext cx="959699" cy="934858"/>
          </a:xfrm>
          <a:custGeom>
            <a:avLst/>
            <a:gdLst/>
            <a:ahLst/>
            <a:cxnLst/>
            <a:rect l="0" t="0" r="r" b="b"/>
            <a:pathLst>
              <a:path w="21600" h="21600">
                <a:moveTo>
                  <a:pt x="21600" y="14990"/>
                </a:moveTo>
                <a:cubicBezTo>
                  <a:pt x="21600" y="15126"/>
                  <a:pt x="21600" y="15263"/>
                  <a:pt x="21600" y="15399"/>
                </a:cubicBezTo>
                <a:cubicBezTo>
                  <a:pt x="21594" y="15445"/>
                  <a:pt x="21584" y="15490"/>
                  <a:pt x="21584" y="15536"/>
                </a:cubicBezTo>
                <a:cubicBezTo>
                  <a:pt x="21583" y="15866"/>
                  <a:pt x="21538" y="16191"/>
                  <a:pt x="21471" y="16513"/>
                </a:cubicBezTo>
                <a:cubicBezTo>
                  <a:pt x="21274" y="17469"/>
                  <a:pt x="20847" y="18299"/>
                  <a:pt x="20177" y="18995"/>
                </a:cubicBezTo>
                <a:cubicBezTo>
                  <a:pt x="19694" y="19496"/>
                  <a:pt x="19133" y="19885"/>
                  <a:pt x="18522" y="20201"/>
                </a:cubicBezTo>
                <a:cubicBezTo>
                  <a:pt x="17784" y="20582"/>
                  <a:pt x="17006" y="20844"/>
                  <a:pt x="16205" y="21041"/>
                </a:cubicBezTo>
                <a:cubicBezTo>
                  <a:pt x="15549" y="21201"/>
                  <a:pt x="14886" y="21315"/>
                  <a:pt x="14217" y="21398"/>
                </a:cubicBezTo>
                <a:cubicBezTo>
                  <a:pt x="13683" y="21465"/>
                  <a:pt x="13147" y="21516"/>
                  <a:pt x="12611" y="21540"/>
                </a:cubicBezTo>
                <a:cubicBezTo>
                  <a:pt x="12079" y="21565"/>
                  <a:pt x="11548" y="21574"/>
                  <a:pt x="11017" y="21590"/>
                </a:cubicBezTo>
                <a:cubicBezTo>
                  <a:pt x="10990" y="21591"/>
                  <a:pt x="10963" y="21597"/>
                  <a:pt x="10936" y="21600"/>
                </a:cubicBezTo>
                <a:cubicBezTo>
                  <a:pt x="10845" y="21600"/>
                  <a:pt x="10755" y="21600"/>
                  <a:pt x="10664" y="21600"/>
                </a:cubicBezTo>
                <a:cubicBezTo>
                  <a:pt x="10625" y="21597"/>
                  <a:pt x="10586" y="21591"/>
                  <a:pt x="10547" y="21590"/>
                </a:cubicBezTo>
                <a:cubicBezTo>
                  <a:pt x="9871" y="21583"/>
                  <a:pt x="9194" y="21560"/>
                  <a:pt x="8519" y="21510"/>
                </a:cubicBezTo>
                <a:cubicBezTo>
                  <a:pt x="7699" y="21448"/>
                  <a:pt x="6883" y="21349"/>
                  <a:pt x="6076" y="21190"/>
                </a:cubicBezTo>
                <a:cubicBezTo>
                  <a:pt x="5309" y="21038"/>
                  <a:pt x="4557" y="20834"/>
                  <a:pt x="3829" y="20540"/>
                </a:cubicBezTo>
                <a:cubicBezTo>
                  <a:pt x="3154" y="20267"/>
                  <a:pt x="2517" y="19924"/>
                  <a:pt x="1944" y="19461"/>
                </a:cubicBezTo>
                <a:cubicBezTo>
                  <a:pt x="1121" y="18795"/>
                  <a:pt x="541" y="17957"/>
                  <a:pt x="245" y="16918"/>
                </a:cubicBezTo>
                <a:cubicBezTo>
                  <a:pt x="130" y="16515"/>
                  <a:pt x="62" y="16103"/>
                  <a:pt x="34" y="15684"/>
                </a:cubicBezTo>
                <a:cubicBezTo>
                  <a:pt x="28" y="15595"/>
                  <a:pt x="12" y="15507"/>
                  <a:pt x="0" y="15418"/>
                </a:cubicBezTo>
                <a:cubicBezTo>
                  <a:pt x="0" y="15275"/>
                  <a:pt x="0" y="15132"/>
                  <a:pt x="0" y="14990"/>
                </a:cubicBezTo>
                <a:cubicBezTo>
                  <a:pt x="9" y="14932"/>
                  <a:pt x="24" y="14875"/>
                  <a:pt x="27" y="14816"/>
                </a:cubicBezTo>
                <a:cubicBezTo>
                  <a:pt x="62" y="14139"/>
                  <a:pt x="174" y="13473"/>
                  <a:pt x="337" y="12816"/>
                </a:cubicBezTo>
                <a:cubicBezTo>
                  <a:pt x="559" y="11922"/>
                  <a:pt x="866" y="11057"/>
                  <a:pt x="1225" y="10212"/>
                </a:cubicBezTo>
                <a:cubicBezTo>
                  <a:pt x="1746" y="8981"/>
                  <a:pt x="2363" y="7801"/>
                  <a:pt x="3036" y="6651"/>
                </a:cubicBezTo>
                <a:cubicBezTo>
                  <a:pt x="3688" y="5538"/>
                  <a:pt x="4394" y="4464"/>
                  <a:pt x="5204" y="3465"/>
                </a:cubicBezTo>
                <a:cubicBezTo>
                  <a:pt x="5753" y="2789"/>
                  <a:pt x="6344" y="2155"/>
                  <a:pt x="7010" y="1599"/>
                </a:cubicBezTo>
                <a:cubicBezTo>
                  <a:pt x="7544" y="1152"/>
                  <a:pt x="8116" y="766"/>
                  <a:pt x="8747" y="479"/>
                </a:cubicBezTo>
                <a:cubicBezTo>
                  <a:pt x="9265" y="244"/>
                  <a:pt x="9803" y="87"/>
                  <a:pt x="10368" y="32"/>
                </a:cubicBezTo>
                <a:cubicBezTo>
                  <a:pt x="10461" y="23"/>
                  <a:pt x="10553" y="11"/>
                  <a:pt x="10646" y="0"/>
                </a:cubicBezTo>
                <a:cubicBezTo>
                  <a:pt x="10755" y="0"/>
                  <a:pt x="10863" y="0"/>
                  <a:pt x="10972" y="0"/>
                </a:cubicBezTo>
                <a:cubicBezTo>
                  <a:pt x="10999" y="5"/>
                  <a:pt x="11025" y="13"/>
                  <a:pt x="11052" y="15"/>
                </a:cubicBezTo>
                <a:cubicBezTo>
                  <a:pt x="11211" y="33"/>
                  <a:pt x="11371" y="43"/>
                  <a:pt x="11529" y="68"/>
                </a:cubicBezTo>
                <a:cubicBezTo>
                  <a:pt x="12160" y="165"/>
                  <a:pt x="12750" y="387"/>
                  <a:pt x="13311" y="696"/>
                </a:cubicBezTo>
                <a:cubicBezTo>
                  <a:pt x="14032" y="1093"/>
                  <a:pt x="14670" y="1607"/>
                  <a:pt x="15261" y="2185"/>
                </a:cubicBezTo>
                <a:cubicBezTo>
                  <a:pt x="15902" y="2811"/>
                  <a:pt x="16477" y="3498"/>
                  <a:pt x="17005" y="4225"/>
                </a:cubicBezTo>
                <a:cubicBezTo>
                  <a:pt x="18227" y="5906"/>
                  <a:pt x="19254" y="7707"/>
                  <a:pt x="20128" y="9601"/>
                </a:cubicBezTo>
                <a:cubicBezTo>
                  <a:pt x="20596" y="10615"/>
                  <a:pt x="20991" y="11657"/>
                  <a:pt x="21264" y="12744"/>
                </a:cubicBezTo>
                <a:cubicBezTo>
                  <a:pt x="21441" y="13445"/>
                  <a:pt x="21573" y="14154"/>
                  <a:pt x="21585" y="14881"/>
                </a:cubicBezTo>
                <a:cubicBezTo>
                  <a:pt x="21586" y="14918"/>
                  <a:pt x="21595" y="14954"/>
                  <a:pt x="21600" y="14990"/>
                </a:cubicBezTo>
                <a:close/>
                <a:moveTo>
                  <a:pt x="21600" y="14990"/>
                </a:moveTo>
              </a:path>
            </a:pathLst>
          </a:custGeom>
          <a:solidFill>
            <a:schemeClr val="bg1">
              <a:lumMod val="85000"/>
            </a:schemeClr>
          </a:solidFill>
          <a:ln w="25400" cap="flat">
            <a:noFill/>
            <a:miter lim="800000"/>
            <a:headEnd type="none" w="med" len="med"/>
            <a:tailEnd type="none" w="med" len="me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48" name="AutoShape 1"/>
          <p:cNvSpPr/>
          <p:nvPr/>
        </p:nvSpPr>
        <p:spPr bwMode="auto">
          <a:xfrm rot="7070335">
            <a:off x="7297727" y="3902003"/>
            <a:ext cx="959699" cy="934858"/>
          </a:xfrm>
          <a:custGeom>
            <a:avLst/>
            <a:gdLst/>
            <a:ahLst/>
            <a:cxnLst/>
            <a:rect l="0" t="0" r="r" b="b"/>
            <a:pathLst>
              <a:path w="21600" h="21600">
                <a:moveTo>
                  <a:pt x="21600" y="14990"/>
                </a:moveTo>
                <a:cubicBezTo>
                  <a:pt x="21600" y="15126"/>
                  <a:pt x="21600" y="15263"/>
                  <a:pt x="21600" y="15399"/>
                </a:cubicBezTo>
                <a:cubicBezTo>
                  <a:pt x="21594" y="15445"/>
                  <a:pt x="21584" y="15490"/>
                  <a:pt x="21584" y="15536"/>
                </a:cubicBezTo>
                <a:cubicBezTo>
                  <a:pt x="21583" y="15866"/>
                  <a:pt x="21538" y="16191"/>
                  <a:pt x="21471" y="16513"/>
                </a:cubicBezTo>
                <a:cubicBezTo>
                  <a:pt x="21274" y="17469"/>
                  <a:pt x="20847" y="18299"/>
                  <a:pt x="20177" y="18995"/>
                </a:cubicBezTo>
                <a:cubicBezTo>
                  <a:pt x="19694" y="19496"/>
                  <a:pt x="19133" y="19885"/>
                  <a:pt x="18522" y="20201"/>
                </a:cubicBezTo>
                <a:cubicBezTo>
                  <a:pt x="17784" y="20582"/>
                  <a:pt x="17006" y="20844"/>
                  <a:pt x="16205" y="21041"/>
                </a:cubicBezTo>
                <a:cubicBezTo>
                  <a:pt x="15549" y="21201"/>
                  <a:pt x="14886" y="21315"/>
                  <a:pt x="14217" y="21398"/>
                </a:cubicBezTo>
                <a:cubicBezTo>
                  <a:pt x="13683" y="21465"/>
                  <a:pt x="13147" y="21516"/>
                  <a:pt x="12611" y="21540"/>
                </a:cubicBezTo>
                <a:cubicBezTo>
                  <a:pt x="12079" y="21565"/>
                  <a:pt x="11548" y="21574"/>
                  <a:pt x="11017" y="21590"/>
                </a:cubicBezTo>
                <a:cubicBezTo>
                  <a:pt x="10990" y="21591"/>
                  <a:pt x="10963" y="21597"/>
                  <a:pt x="10936" y="21600"/>
                </a:cubicBezTo>
                <a:cubicBezTo>
                  <a:pt x="10845" y="21600"/>
                  <a:pt x="10755" y="21600"/>
                  <a:pt x="10664" y="21600"/>
                </a:cubicBezTo>
                <a:cubicBezTo>
                  <a:pt x="10625" y="21597"/>
                  <a:pt x="10586" y="21591"/>
                  <a:pt x="10547" y="21590"/>
                </a:cubicBezTo>
                <a:cubicBezTo>
                  <a:pt x="9871" y="21583"/>
                  <a:pt x="9194" y="21560"/>
                  <a:pt x="8519" y="21510"/>
                </a:cubicBezTo>
                <a:cubicBezTo>
                  <a:pt x="7699" y="21448"/>
                  <a:pt x="6883" y="21349"/>
                  <a:pt x="6076" y="21190"/>
                </a:cubicBezTo>
                <a:cubicBezTo>
                  <a:pt x="5309" y="21038"/>
                  <a:pt x="4557" y="20834"/>
                  <a:pt x="3829" y="20540"/>
                </a:cubicBezTo>
                <a:cubicBezTo>
                  <a:pt x="3154" y="20267"/>
                  <a:pt x="2517" y="19924"/>
                  <a:pt x="1944" y="19461"/>
                </a:cubicBezTo>
                <a:cubicBezTo>
                  <a:pt x="1121" y="18795"/>
                  <a:pt x="541" y="17957"/>
                  <a:pt x="245" y="16918"/>
                </a:cubicBezTo>
                <a:cubicBezTo>
                  <a:pt x="130" y="16515"/>
                  <a:pt x="62" y="16103"/>
                  <a:pt x="34" y="15684"/>
                </a:cubicBezTo>
                <a:cubicBezTo>
                  <a:pt x="28" y="15595"/>
                  <a:pt x="12" y="15507"/>
                  <a:pt x="0" y="15418"/>
                </a:cubicBezTo>
                <a:cubicBezTo>
                  <a:pt x="0" y="15275"/>
                  <a:pt x="0" y="15132"/>
                  <a:pt x="0" y="14990"/>
                </a:cubicBezTo>
                <a:cubicBezTo>
                  <a:pt x="9" y="14932"/>
                  <a:pt x="24" y="14875"/>
                  <a:pt x="27" y="14816"/>
                </a:cubicBezTo>
                <a:cubicBezTo>
                  <a:pt x="62" y="14139"/>
                  <a:pt x="174" y="13473"/>
                  <a:pt x="337" y="12816"/>
                </a:cubicBezTo>
                <a:cubicBezTo>
                  <a:pt x="559" y="11922"/>
                  <a:pt x="866" y="11057"/>
                  <a:pt x="1225" y="10212"/>
                </a:cubicBezTo>
                <a:cubicBezTo>
                  <a:pt x="1746" y="8981"/>
                  <a:pt x="2363" y="7801"/>
                  <a:pt x="3036" y="6651"/>
                </a:cubicBezTo>
                <a:cubicBezTo>
                  <a:pt x="3688" y="5538"/>
                  <a:pt x="4394" y="4464"/>
                  <a:pt x="5204" y="3465"/>
                </a:cubicBezTo>
                <a:cubicBezTo>
                  <a:pt x="5753" y="2789"/>
                  <a:pt x="6344" y="2155"/>
                  <a:pt x="7010" y="1599"/>
                </a:cubicBezTo>
                <a:cubicBezTo>
                  <a:pt x="7544" y="1152"/>
                  <a:pt x="8116" y="766"/>
                  <a:pt x="8747" y="479"/>
                </a:cubicBezTo>
                <a:cubicBezTo>
                  <a:pt x="9265" y="244"/>
                  <a:pt x="9803" y="87"/>
                  <a:pt x="10368" y="32"/>
                </a:cubicBezTo>
                <a:cubicBezTo>
                  <a:pt x="10461" y="23"/>
                  <a:pt x="10553" y="11"/>
                  <a:pt x="10646" y="0"/>
                </a:cubicBezTo>
                <a:cubicBezTo>
                  <a:pt x="10755" y="0"/>
                  <a:pt x="10863" y="0"/>
                  <a:pt x="10972" y="0"/>
                </a:cubicBezTo>
                <a:cubicBezTo>
                  <a:pt x="10999" y="5"/>
                  <a:pt x="11025" y="13"/>
                  <a:pt x="11052" y="15"/>
                </a:cubicBezTo>
                <a:cubicBezTo>
                  <a:pt x="11211" y="33"/>
                  <a:pt x="11371" y="43"/>
                  <a:pt x="11529" y="68"/>
                </a:cubicBezTo>
                <a:cubicBezTo>
                  <a:pt x="12160" y="165"/>
                  <a:pt x="12750" y="387"/>
                  <a:pt x="13311" y="696"/>
                </a:cubicBezTo>
                <a:cubicBezTo>
                  <a:pt x="14032" y="1093"/>
                  <a:pt x="14670" y="1607"/>
                  <a:pt x="15261" y="2185"/>
                </a:cubicBezTo>
                <a:cubicBezTo>
                  <a:pt x="15902" y="2811"/>
                  <a:pt x="16477" y="3498"/>
                  <a:pt x="17005" y="4225"/>
                </a:cubicBezTo>
                <a:cubicBezTo>
                  <a:pt x="18227" y="5906"/>
                  <a:pt x="19254" y="7707"/>
                  <a:pt x="20128" y="9601"/>
                </a:cubicBezTo>
                <a:cubicBezTo>
                  <a:pt x="20596" y="10615"/>
                  <a:pt x="20991" y="11657"/>
                  <a:pt x="21264" y="12744"/>
                </a:cubicBezTo>
                <a:cubicBezTo>
                  <a:pt x="21441" y="13445"/>
                  <a:pt x="21573" y="14154"/>
                  <a:pt x="21585" y="14881"/>
                </a:cubicBezTo>
                <a:cubicBezTo>
                  <a:pt x="21586" y="14918"/>
                  <a:pt x="21595" y="14954"/>
                  <a:pt x="21600" y="14990"/>
                </a:cubicBezTo>
                <a:close/>
                <a:moveTo>
                  <a:pt x="21600" y="14990"/>
                </a:moveTo>
              </a:path>
            </a:pathLst>
          </a:custGeom>
          <a:solidFill>
            <a:schemeClr val="bg1">
              <a:lumMod val="85000"/>
            </a:schemeClr>
          </a:solidFill>
          <a:ln w="25400" cap="flat">
            <a:noFill/>
            <a:miter lim="800000"/>
            <a:headEnd type="none" w="med" len="med"/>
            <a:tailEnd type="none" w="med" len="me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49" name="AutoShape 1"/>
          <p:cNvSpPr/>
          <p:nvPr/>
        </p:nvSpPr>
        <p:spPr bwMode="auto">
          <a:xfrm rot="7070335">
            <a:off x="4026952" y="3910586"/>
            <a:ext cx="959699" cy="934858"/>
          </a:xfrm>
          <a:custGeom>
            <a:avLst/>
            <a:gdLst/>
            <a:ahLst/>
            <a:cxnLst/>
            <a:rect l="0" t="0" r="r" b="b"/>
            <a:pathLst>
              <a:path w="21600" h="21600">
                <a:moveTo>
                  <a:pt x="21600" y="14990"/>
                </a:moveTo>
                <a:cubicBezTo>
                  <a:pt x="21600" y="15126"/>
                  <a:pt x="21600" y="15263"/>
                  <a:pt x="21600" y="15399"/>
                </a:cubicBezTo>
                <a:cubicBezTo>
                  <a:pt x="21594" y="15445"/>
                  <a:pt x="21584" y="15490"/>
                  <a:pt x="21584" y="15536"/>
                </a:cubicBezTo>
                <a:cubicBezTo>
                  <a:pt x="21583" y="15866"/>
                  <a:pt x="21538" y="16191"/>
                  <a:pt x="21471" y="16513"/>
                </a:cubicBezTo>
                <a:cubicBezTo>
                  <a:pt x="21274" y="17469"/>
                  <a:pt x="20847" y="18299"/>
                  <a:pt x="20177" y="18995"/>
                </a:cubicBezTo>
                <a:cubicBezTo>
                  <a:pt x="19694" y="19496"/>
                  <a:pt x="19133" y="19885"/>
                  <a:pt x="18522" y="20201"/>
                </a:cubicBezTo>
                <a:cubicBezTo>
                  <a:pt x="17784" y="20582"/>
                  <a:pt x="17006" y="20844"/>
                  <a:pt x="16205" y="21041"/>
                </a:cubicBezTo>
                <a:cubicBezTo>
                  <a:pt x="15549" y="21201"/>
                  <a:pt x="14886" y="21315"/>
                  <a:pt x="14217" y="21398"/>
                </a:cubicBezTo>
                <a:cubicBezTo>
                  <a:pt x="13683" y="21465"/>
                  <a:pt x="13147" y="21516"/>
                  <a:pt x="12611" y="21540"/>
                </a:cubicBezTo>
                <a:cubicBezTo>
                  <a:pt x="12079" y="21565"/>
                  <a:pt x="11548" y="21574"/>
                  <a:pt x="11017" y="21590"/>
                </a:cubicBezTo>
                <a:cubicBezTo>
                  <a:pt x="10990" y="21591"/>
                  <a:pt x="10963" y="21597"/>
                  <a:pt x="10936" y="21600"/>
                </a:cubicBezTo>
                <a:cubicBezTo>
                  <a:pt x="10845" y="21600"/>
                  <a:pt x="10755" y="21600"/>
                  <a:pt x="10664" y="21600"/>
                </a:cubicBezTo>
                <a:cubicBezTo>
                  <a:pt x="10625" y="21597"/>
                  <a:pt x="10586" y="21591"/>
                  <a:pt x="10547" y="21590"/>
                </a:cubicBezTo>
                <a:cubicBezTo>
                  <a:pt x="9871" y="21583"/>
                  <a:pt x="9194" y="21560"/>
                  <a:pt x="8519" y="21510"/>
                </a:cubicBezTo>
                <a:cubicBezTo>
                  <a:pt x="7699" y="21448"/>
                  <a:pt x="6883" y="21349"/>
                  <a:pt x="6076" y="21190"/>
                </a:cubicBezTo>
                <a:cubicBezTo>
                  <a:pt x="5309" y="21038"/>
                  <a:pt x="4557" y="20834"/>
                  <a:pt x="3829" y="20540"/>
                </a:cubicBezTo>
                <a:cubicBezTo>
                  <a:pt x="3154" y="20267"/>
                  <a:pt x="2517" y="19924"/>
                  <a:pt x="1944" y="19461"/>
                </a:cubicBezTo>
                <a:cubicBezTo>
                  <a:pt x="1121" y="18795"/>
                  <a:pt x="541" y="17957"/>
                  <a:pt x="245" y="16918"/>
                </a:cubicBezTo>
                <a:cubicBezTo>
                  <a:pt x="130" y="16515"/>
                  <a:pt x="62" y="16103"/>
                  <a:pt x="34" y="15684"/>
                </a:cubicBezTo>
                <a:cubicBezTo>
                  <a:pt x="28" y="15595"/>
                  <a:pt x="12" y="15507"/>
                  <a:pt x="0" y="15418"/>
                </a:cubicBezTo>
                <a:cubicBezTo>
                  <a:pt x="0" y="15275"/>
                  <a:pt x="0" y="15132"/>
                  <a:pt x="0" y="14990"/>
                </a:cubicBezTo>
                <a:cubicBezTo>
                  <a:pt x="9" y="14932"/>
                  <a:pt x="24" y="14875"/>
                  <a:pt x="27" y="14816"/>
                </a:cubicBezTo>
                <a:cubicBezTo>
                  <a:pt x="62" y="14139"/>
                  <a:pt x="174" y="13473"/>
                  <a:pt x="337" y="12816"/>
                </a:cubicBezTo>
                <a:cubicBezTo>
                  <a:pt x="559" y="11922"/>
                  <a:pt x="866" y="11057"/>
                  <a:pt x="1225" y="10212"/>
                </a:cubicBezTo>
                <a:cubicBezTo>
                  <a:pt x="1746" y="8981"/>
                  <a:pt x="2363" y="7801"/>
                  <a:pt x="3036" y="6651"/>
                </a:cubicBezTo>
                <a:cubicBezTo>
                  <a:pt x="3688" y="5538"/>
                  <a:pt x="4394" y="4464"/>
                  <a:pt x="5204" y="3465"/>
                </a:cubicBezTo>
                <a:cubicBezTo>
                  <a:pt x="5753" y="2789"/>
                  <a:pt x="6344" y="2155"/>
                  <a:pt x="7010" y="1599"/>
                </a:cubicBezTo>
                <a:cubicBezTo>
                  <a:pt x="7544" y="1152"/>
                  <a:pt x="8116" y="766"/>
                  <a:pt x="8747" y="479"/>
                </a:cubicBezTo>
                <a:cubicBezTo>
                  <a:pt x="9265" y="244"/>
                  <a:pt x="9803" y="87"/>
                  <a:pt x="10368" y="32"/>
                </a:cubicBezTo>
                <a:cubicBezTo>
                  <a:pt x="10461" y="23"/>
                  <a:pt x="10553" y="11"/>
                  <a:pt x="10646" y="0"/>
                </a:cubicBezTo>
                <a:cubicBezTo>
                  <a:pt x="10755" y="0"/>
                  <a:pt x="10863" y="0"/>
                  <a:pt x="10972" y="0"/>
                </a:cubicBezTo>
                <a:cubicBezTo>
                  <a:pt x="10999" y="5"/>
                  <a:pt x="11025" y="13"/>
                  <a:pt x="11052" y="15"/>
                </a:cubicBezTo>
                <a:cubicBezTo>
                  <a:pt x="11211" y="33"/>
                  <a:pt x="11371" y="43"/>
                  <a:pt x="11529" y="68"/>
                </a:cubicBezTo>
                <a:cubicBezTo>
                  <a:pt x="12160" y="165"/>
                  <a:pt x="12750" y="387"/>
                  <a:pt x="13311" y="696"/>
                </a:cubicBezTo>
                <a:cubicBezTo>
                  <a:pt x="14032" y="1093"/>
                  <a:pt x="14670" y="1607"/>
                  <a:pt x="15261" y="2185"/>
                </a:cubicBezTo>
                <a:cubicBezTo>
                  <a:pt x="15902" y="2811"/>
                  <a:pt x="16477" y="3498"/>
                  <a:pt x="17005" y="4225"/>
                </a:cubicBezTo>
                <a:cubicBezTo>
                  <a:pt x="18227" y="5906"/>
                  <a:pt x="19254" y="7707"/>
                  <a:pt x="20128" y="9601"/>
                </a:cubicBezTo>
                <a:cubicBezTo>
                  <a:pt x="20596" y="10615"/>
                  <a:pt x="20991" y="11657"/>
                  <a:pt x="21264" y="12744"/>
                </a:cubicBezTo>
                <a:cubicBezTo>
                  <a:pt x="21441" y="13445"/>
                  <a:pt x="21573" y="14154"/>
                  <a:pt x="21585" y="14881"/>
                </a:cubicBezTo>
                <a:cubicBezTo>
                  <a:pt x="21586" y="14918"/>
                  <a:pt x="21595" y="14954"/>
                  <a:pt x="21600" y="14990"/>
                </a:cubicBezTo>
                <a:close/>
                <a:moveTo>
                  <a:pt x="21600" y="14990"/>
                </a:moveTo>
              </a:path>
            </a:pathLst>
          </a:custGeom>
          <a:solidFill>
            <a:schemeClr val="bg1">
              <a:lumMod val="85000"/>
            </a:schemeClr>
          </a:solidFill>
          <a:ln w="25400" cap="flat">
            <a:noFill/>
            <a:miter lim="800000"/>
            <a:headEnd type="none" w="med" len="med"/>
            <a:tailEnd type="none" w="med" len="me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30" name="TextBox 29"/>
          <p:cNvSpPr txBox="1"/>
          <p:nvPr/>
        </p:nvSpPr>
        <p:spPr>
          <a:xfrm>
            <a:off x="1994349" y="5026779"/>
            <a:ext cx="1838794" cy="338554"/>
          </a:xfrm>
          <a:prstGeom prst="rect">
            <a:avLst/>
          </a:prstGeom>
          <a:noFill/>
        </p:spPr>
        <p:txBody>
          <a:bodyPr wrap="square" rtlCol="0">
            <a:spAutoFit/>
          </a:bodyPr>
          <a:lstStyle/>
          <a:p>
            <a:pPr algn="ctr"/>
            <a:r>
              <a:rPr lang="zh-CN" altLang="en-US" sz="1600" dirty="0">
                <a:cs typeface="+mn-ea"/>
                <a:sym typeface="+mn-lt"/>
              </a:rPr>
              <a:t>输入小标题</a:t>
            </a:r>
            <a:endParaRPr lang="zh-CN" altLang="en-US" sz="1600" dirty="0">
              <a:cs typeface="+mn-ea"/>
              <a:sym typeface="+mn-lt"/>
            </a:endParaRPr>
          </a:p>
        </p:txBody>
      </p:sp>
      <p:sp>
        <p:nvSpPr>
          <p:cNvPr id="31" name="TextBox 30"/>
          <p:cNvSpPr txBox="1"/>
          <p:nvPr/>
        </p:nvSpPr>
        <p:spPr>
          <a:xfrm>
            <a:off x="1994348" y="5372807"/>
            <a:ext cx="1838794" cy="545342"/>
          </a:xfrm>
          <a:prstGeom prst="rect">
            <a:avLst/>
          </a:prstGeom>
          <a:noFill/>
        </p:spPr>
        <p:txBody>
          <a:bodyPr wrap="square" rtlCol="0">
            <a:spAutoFit/>
          </a:bodyPr>
          <a:lstStyle/>
          <a:p>
            <a:pPr algn="ctr">
              <a:lnSpc>
                <a:spcPct val="130000"/>
              </a:lnSpc>
            </a:pPr>
            <a:r>
              <a:rPr lang="en-US" sz="1200">
                <a:cs typeface="+mn-ea"/>
                <a:sym typeface="+mn-lt"/>
              </a:rPr>
              <a:t>Lorem ipsum dolor sit amet, consectetur adipiscing elit. </a:t>
            </a:r>
            <a:endParaRPr lang="en-US" sz="1200">
              <a:cs typeface="+mn-ea"/>
              <a:sym typeface="+mn-lt"/>
            </a:endParaRPr>
          </a:p>
        </p:txBody>
      </p:sp>
      <p:sp>
        <p:nvSpPr>
          <p:cNvPr id="32" name="TextBox 31"/>
          <p:cNvSpPr txBox="1"/>
          <p:nvPr/>
        </p:nvSpPr>
        <p:spPr>
          <a:xfrm>
            <a:off x="3576679" y="1935490"/>
            <a:ext cx="1838794" cy="338554"/>
          </a:xfrm>
          <a:prstGeom prst="rect">
            <a:avLst/>
          </a:prstGeom>
          <a:noFill/>
        </p:spPr>
        <p:txBody>
          <a:bodyPr wrap="square" rtlCol="0">
            <a:spAutoFit/>
          </a:bodyPr>
          <a:lstStyle/>
          <a:p>
            <a:pPr algn="ctr"/>
            <a:r>
              <a:rPr lang="zh-CN" altLang="en-US" sz="1600" dirty="0">
                <a:cs typeface="+mn-ea"/>
                <a:sym typeface="+mn-lt"/>
              </a:rPr>
              <a:t>输入小标题</a:t>
            </a:r>
            <a:endParaRPr lang="zh-CN" altLang="en-US" sz="1600" dirty="0">
              <a:cs typeface="+mn-ea"/>
              <a:sym typeface="+mn-lt"/>
            </a:endParaRPr>
          </a:p>
        </p:txBody>
      </p:sp>
      <p:sp>
        <p:nvSpPr>
          <p:cNvPr id="33" name="TextBox 32"/>
          <p:cNvSpPr txBox="1"/>
          <p:nvPr/>
        </p:nvSpPr>
        <p:spPr>
          <a:xfrm>
            <a:off x="3576678" y="2281518"/>
            <a:ext cx="1838794" cy="545342"/>
          </a:xfrm>
          <a:prstGeom prst="rect">
            <a:avLst/>
          </a:prstGeom>
          <a:noFill/>
        </p:spPr>
        <p:txBody>
          <a:bodyPr wrap="square" rtlCol="0">
            <a:spAutoFit/>
          </a:bodyPr>
          <a:lstStyle/>
          <a:p>
            <a:pPr algn="ctr">
              <a:lnSpc>
                <a:spcPct val="130000"/>
              </a:lnSpc>
            </a:pPr>
            <a:r>
              <a:rPr lang="en-US" sz="1200">
                <a:cs typeface="+mn-ea"/>
                <a:sym typeface="+mn-lt"/>
              </a:rPr>
              <a:t>Lorem ipsum dolor sit amet, consectetur adipiscing elit. </a:t>
            </a:r>
            <a:endParaRPr lang="en-US" sz="1200">
              <a:cs typeface="+mn-ea"/>
              <a:sym typeface="+mn-lt"/>
            </a:endParaRPr>
          </a:p>
        </p:txBody>
      </p:sp>
      <p:sp>
        <p:nvSpPr>
          <p:cNvPr id="34" name="TextBox 33"/>
          <p:cNvSpPr txBox="1"/>
          <p:nvPr/>
        </p:nvSpPr>
        <p:spPr>
          <a:xfrm>
            <a:off x="5186955" y="5026779"/>
            <a:ext cx="1838794" cy="338554"/>
          </a:xfrm>
          <a:prstGeom prst="rect">
            <a:avLst/>
          </a:prstGeom>
          <a:noFill/>
        </p:spPr>
        <p:txBody>
          <a:bodyPr wrap="square" rtlCol="0">
            <a:spAutoFit/>
          </a:bodyPr>
          <a:lstStyle/>
          <a:p>
            <a:pPr algn="ctr"/>
            <a:r>
              <a:rPr lang="zh-CN" altLang="en-US" sz="1600" dirty="0">
                <a:cs typeface="+mn-ea"/>
                <a:sym typeface="+mn-lt"/>
              </a:rPr>
              <a:t>输入小标题</a:t>
            </a:r>
            <a:endParaRPr lang="zh-CN" altLang="en-US" sz="1600" dirty="0">
              <a:cs typeface="+mn-ea"/>
              <a:sym typeface="+mn-lt"/>
            </a:endParaRPr>
          </a:p>
        </p:txBody>
      </p:sp>
      <p:sp>
        <p:nvSpPr>
          <p:cNvPr id="35" name="TextBox 34"/>
          <p:cNvSpPr txBox="1"/>
          <p:nvPr/>
        </p:nvSpPr>
        <p:spPr>
          <a:xfrm>
            <a:off x="5186954" y="5372807"/>
            <a:ext cx="1838794" cy="545342"/>
          </a:xfrm>
          <a:prstGeom prst="rect">
            <a:avLst/>
          </a:prstGeom>
          <a:noFill/>
        </p:spPr>
        <p:txBody>
          <a:bodyPr wrap="square" rtlCol="0">
            <a:spAutoFit/>
          </a:bodyPr>
          <a:lstStyle/>
          <a:p>
            <a:pPr algn="ctr">
              <a:lnSpc>
                <a:spcPct val="130000"/>
              </a:lnSpc>
            </a:pPr>
            <a:r>
              <a:rPr lang="en-US" sz="1200">
                <a:cs typeface="+mn-ea"/>
                <a:sym typeface="+mn-lt"/>
              </a:rPr>
              <a:t>Lorem ipsum dolor sit amet, consectetur adipiscing elit. </a:t>
            </a:r>
            <a:endParaRPr lang="en-US" sz="1200">
              <a:cs typeface="+mn-ea"/>
              <a:sym typeface="+mn-lt"/>
            </a:endParaRPr>
          </a:p>
        </p:txBody>
      </p:sp>
      <p:sp>
        <p:nvSpPr>
          <p:cNvPr id="36" name="TextBox 35"/>
          <p:cNvSpPr txBox="1"/>
          <p:nvPr/>
        </p:nvSpPr>
        <p:spPr>
          <a:xfrm>
            <a:off x="6769285" y="1935490"/>
            <a:ext cx="1838794" cy="338554"/>
          </a:xfrm>
          <a:prstGeom prst="rect">
            <a:avLst/>
          </a:prstGeom>
          <a:noFill/>
        </p:spPr>
        <p:txBody>
          <a:bodyPr wrap="square" rtlCol="0">
            <a:spAutoFit/>
          </a:bodyPr>
          <a:lstStyle/>
          <a:p>
            <a:pPr algn="ctr"/>
            <a:r>
              <a:rPr lang="zh-CN" altLang="en-US" sz="1600" dirty="0">
                <a:cs typeface="+mn-ea"/>
                <a:sym typeface="+mn-lt"/>
              </a:rPr>
              <a:t>输入小标题</a:t>
            </a:r>
            <a:endParaRPr lang="zh-CN" altLang="en-US" sz="1600" dirty="0">
              <a:cs typeface="+mn-ea"/>
              <a:sym typeface="+mn-lt"/>
            </a:endParaRPr>
          </a:p>
        </p:txBody>
      </p:sp>
      <p:sp>
        <p:nvSpPr>
          <p:cNvPr id="37" name="TextBox 36"/>
          <p:cNvSpPr txBox="1"/>
          <p:nvPr/>
        </p:nvSpPr>
        <p:spPr>
          <a:xfrm>
            <a:off x="6769284" y="2281518"/>
            <a:ext cx="1838794" cy="545342"/>
          </a:xfrm>
          <a:prstGeom prst="rect">
            <a:avLst/>
          </a:prstGeom>
          <a:noFill/>
        </p:spPr>
        <p:txBody>
          <a:bodyPr wrap="square" rtlCol="0">
            <a:spAutoFit/>
          </a:bodyPr>
          <a:lstStyle/>
          <a:p>
            <a:pPr algn="ctr">
              <a:lnSpc>
                <a:spcPct val="130000"/>
              </a:lnSpc>
            </a:pPr>
            <a:r>
              <a:rPr lang="en-US" sz="1200">
                <a:cs typeface="+mn-ea"/>
                <a:sym typeface="+mn-lt"/>
              </a:rPr>
              <a:t>Lorem ipsum dolor sit amet, consectetur adipiscing elit. </a:t>
            </a:r>
            <a:endParaRPr lang="en-US" sz="1200">
              <a:cs typeface="+mn-ea"/>
              <a:sym typeface="+mn-lt"/>
            </a:endParaRPr>
          </a:p>
        </p:txBody>
      </p:sp>
      <p:sp>
        <p:nvSpPr>
          <p:cNvPr id="38" name="TextBox 37"/>
          <p:cNvSpPr txBox="1"/>
          <p:nvPr/>
        </p:nvSpPr>
        <p:spPr>
          <a:xfrm>
            <a:off x="8402487" y="5026779"/>
            <a:ext cx="1838794" cy="338554"/>
          </a:xfrm>
          <a:prstGeom prst="rect">
            <a:avLst/>
          </a:prstGeom>
          <a:noFill/>
        </p:spPr>
        <p:txBody>
          <a:bodyPr wrap="square" rtlCol="0">
            <a:spAutoFit/>
          </a:bodyPr>
          <a:lstStyle/>
          <a:p>
            <a:pPr algn="ctr"/>
            <a:r>
              <a:rPr lang="zh-CN" altLang="en-US" sz="1600" dirty="0">
                <a:cs typeface="+mn-ea"/>
                <a:sym typeface="+mn-lt"/>
              </a:rPr>
              <a:t>输入小标题</a:t>
            </a:r>
            <a:endParaRPr lang="zh-CN" altLang="en-US" sz="1600" dirty="0">
              <a:cs typeface="+mn-ea"/>
              <a:sym typeface="+mn-lt"/>
            </a:endParaRPr>
          </a:p>
        </p:txBody>
      </p:sp>
      <p:sp>
        <p:nvSpPr>
          <p:cNvPr id="39" name="TextBox 38"/>
          <p:cNvSpPr txBox="1"/>
          <p:nvPr/>
        </p:nvSpPr>
        <p:spPr>
          <a:xfrm>
            <a:off x="8402486" y="5372807"/>
            <a:ext cx="1838794" cy="545342"/>
          </a:xfrm>
          <a:prstGeom prst="rect">
            <a:avLst/>
          </a:prstGeom>
          <a:noFill/>
        </p:spPr>
        <p:txBody>
          <a:bodyPr wrap="square" rtlCol="0">
            <a:spAutoFit/>
          </a:bodyPr>
          <a:lstStyle/>
          <a:p>
            <a:pPr algn="ctr">
              <a:lnSpc>
                <a:spcPct val="130000"/>
              </a:lnSpc>
            </a:pPr>
            <a:r>
              <a:rPr lang="en-US" sz="1200">
                <a:cs typeface="+mn-ea"/>
                <a:sym typeface="+mn-lt"/>
              </a:rPr>
              <a:t>Lorem ipsum dolor sit amet, consectetur adipiscing elit. </a:t>
            </a:r>
            <a:endParaRPr lang="en-US" sz="1200">
              <a:cs typeface="+mn-ea"/>
              <a:sym typeface="+mn-lt"/>
            </a:endParaRPr>
          </a:p>
        </p:txBody>
      </p:sp>
      <p:sp>
        <p:nvSpPr>
          <p:cNvPr id="40" name="Freeform 29"/>
          <p:cNvSpPr>
            <a:spLocks noChangeArrowheads="1"/>
          </p:cNvSpPr>
          <p:nvPr/>
        </p:nvSpPr>
        <p:spPr bwMode="auto">
          <a:xfrm>
            <a:off x="9093428" y="3325594"/>
            <a:ext cx="418484" cy="431767"/>
          </a:xfrm>
          <a:custGeom>
            <a:avLst/>
            <a:gdLst>
              <a:gd name="T0" fmla="*/ 111726 w 444"/>
              <a:gd name="T1" fmla="*/ 150538 h 462"/>
              <a:gd name="T2" fmla="*/ 111726 w 444"/>
              <a:gd name="T3" fmla="*/ 150538 h 462"/>
              <a:gd name="T4" fmla="*/ 144162 w 444"/>
              <a:gd name="T5" fmla="*/ 114802 h 462"/>
              <a:gd name="T6" fmla="*/ 199574 w 444"/>
              <a:gd name="T7" fmla="*/ 31716 h 462"/>
              <a:gd name="T8" fmla="*/ 191916 w 444"/>
              <a:gd name="T9" fmla="*/ 23675 h 462"/>
              <a:gd name="T10" fmla="*/ 155875 w 444"/>
              <a:gd name="T11" fmla="*/ 23675 h 462"/>
              <a:gd name="T12" fmla="*/ 100013 w 444"/>
              <a:gd name="T13" fmla="*/ 0 h 462"/>
              <a:gd name="T14" fmla="*/ 44150 w 444"/>
              <a:gd name="T15" fmla="*/ 23675 h 462"/>
              <a:gd name="T16" fmla="*/ 8109 w 444"/>
              <a:gd name="T17" fmla="*/ 23675 h 462"/>
              <a:gd name="T18" fmla="*/ 0 w 444"/>
              <a:gd name="T19" fmla="*/ 31716 h 462"/>
              <a:gd name="T20" fmla="*/ 55863 w 444"/>
              <a:gd name="T21" fmla="*/ 114802 h 462"/>
              <a:gd name="T22" fmla="*/ 87849 w 444"/>
              <a:gd name="T23" fmla="*/ 150538 h 462"/>
              <a:gd name="T24" fmla="*/ 87849 w 444"/>
              <a:gd name="T25" fmla="*/ 166172 h 462"/>
              <a:gd name="T26" fmla="*/ 48204 w 444"/>
              <a:gd name="T27" fmla="*/ 185827 h 462"/>
              <a:gd name="T28" fmla="*/ 100013 w 444"/>
              <a:gd name="T29" fmla="*/ 205928 h 462"/>
              <a:gd name="T30" fmla="*/ 147766 w 444"/>
              <a:gd name="T31" fmla="*/ 185827 h 462"/>
              <a:gd name="T32" fmla="*/ 111726 w 444"/>
              <a:gd name="T33" fmla="*/ 166172 h 462"/>
              <a:gd name="T34" fmla="*/ 111726 w 444"/>
              <a:gd name="T35" fmla="*/ 150538 h 462"/>
              <a:gd name="T36" fmla="*/ 144162 w 444"/>
              <a:gd name="T37" fmla="*/ 94700 h 462"/>
              <a:gd name="T38" fmla="*/ 144162 w 444"/>
              <a:gd name="T39" fmla="*/ 94700 h 462"/>
              <a:gd name="T40" fmla="*/ 155875 w 444"/>
              <a:gd name="T41" fmla="*/ 39756 h 462"/>
              <a:gd name="T42" fmla="*/ 183807 w 444"/>
              <a:gd name="T43" fmla="*/ 39756 h 462"/>
              <a:gd name="T44" fmla="*/ 144162 w 444"/>
              <a:gd name="T45" fmla="*/ 94700 h 462"/>
              <a:gd name="T46" fmla="*/ 100013 w 444"/>
              <a:gd name="T47" fmla="*/ 16081 h 462"/>
              <a:gd name="T48" fmla="*/ 100013 w 444"/>
              <a:gd name="T49" fmla="*/ 16081 h 462"/>
              <a:gd name="T50" fmla="*/ 144162 w 444"/>
              <a:gd name="T51" fmla="*/ 31716 h 462"/>
              <a:gd name="T52" fmla="*/ 100013 w 444"/>
              <a:gd name="T53" fmla="*/ 51370 h 462"/>
              <a:gd name="T54" fmla="*/ 55863 w 444"/>
              <a:gd name="T55" fmla="*/ 31716 h 462"/>
              <a:gd name="T56" fmla="*/ 100013 w 444"/>
              <a:gd name="T57" fmla="*/ 16081 h 462"/>
              <a:gd name="T58" fmla="*/ 16218 w 444"/>
              <a:gd name="T59" fmla="*/ 39756 h 462"/>
              <a:gd name="T60" fmla="*/ 16218 w 444"/>
              <a:gd name="T61" fmla="*/ 39756 h 462"/>
              <a:gd name="T62" fmla="*/ 44150 w 444"/>
              <a:gd name="T63" fmla="*/ 39756 h 462"/>
              <a:gd name="T64" fmla="*/ 55863 w 444"/>
              <a:gd name="T65" fmla="*/ 94700 h 462"/>
              <a:gd name="T66" fmla="*/ 16218 w 444"/>
              <a:gd name="T67" fmla="*/ 39756 h 4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44" h="462">
                <a:moveTo>
                  <a:pt x="248" y="337"/>
                </a:moveTo>
                <a:lnTo>
                  <a:pt x="248" y="337"/>
                </a:lnTo>
                <a:cubicBezTo>
                  <a:pt x="248" y="302"/>
                  <a:pt x="275" y="283"/>
                  <a:pt x="320" y="257"/>
                </a:cubicBezTo>
                <a:cubicBezTo>
                  <a:pt x="373" y="221"/>
                  <a:pt x="443" y="177"/>
                  <a:pt x="443" y="71"/>
                </a:cubicBezTo>
                <a:cubicBezTo>
                  <a:pt x="443" y="62"/>
                  <a:pt x="434" y="53"/>
                  <a:pt x="426" y="53"/>
                </a:cubicBezTo>
                <a:cubicBezTo>
                  <a:pt x="346" y="53"/>
                  <a:pt x="346" y="53"/>
                  <a:pt x="346" y="53"/>
                </a:cubicBezTo>
                <a:cubicBezTo>
                  <a:pt x="328" y="27"/>
                  <a:pt x="293" y="0"/>
                  <a:pt x="222" y="0"/>
                </a:cubicBezTo>
                <a:cubicBezTo>
                  <a:pt x="151" y="0"/>
                  <a:pt x="116" y="27"/>
                  <a:pt x="98" y="53"/>
                </a:cubicBezTo>
                <a:cubicBezTo>
                  <a:pt x="18" y="53"/>
                  <a:pt x="18" y="53"/>
                  <a:pt x="18" y="53"/>
                </a:cubicBezTo>
                <a:cubicBezTo>
                  <a:pt x="9" y="53"/>
                  <a:pt x="0" y="62"/>
                  <a:pt x="0" y="71"/>
                </a:cubicBezTo>
                <a:cubicBezTo>
                  <a:pt x="0" y="177"/>
                  <a:pt x="62" y="221"/>
                  <a:pt x="124" y="257"/>
                </a:cubicBezTo>
                <a:cubicBezTo>
                  <a:pt x="169" y="283"/>
                  <a:pt x="195" y="302"/>
                  <a:pt x="195" y="337"/>
                </a:cubicBezTo>
                <a:cubicBezTo>
                  <a:pt x="195" y="372"/>
                  <a:pt x="195" y="372"/>
                  <a:pt x="195" y="372"/>
                </a:cubicBezTo>
                <a:cubicBezTo>
                  <a:pt x="142" y="381"/>
                  <a:pt x="107" y="399"/>
                  <a:pt x="107" y="416"/>
                </a:cubicBezTo>
                <a:cubicBezTo>
                  <a:pt x="107" y="443"/>
                  <a:pt x="160" y="461"/>
                  <a:pt x="222" y="461"/>
                </a:cubicBezTo>
                <a:cubicBezTo>
                  <a:pt x="283" y="461"/>
                  <a:pt x="328" y="443"/>
                  <a:pt x="328" y="416"/>
                </a:cubicBezTo>
                <a:cubicBezTo>
                  <a:pt x="328" y="399"/>
                  <a:pt x="302" y="381"/>
                  <a:pt x="248" y="372"/>
                </a:cubicBezTo>
                <a:lnTo>
                  <a:pt x="248" y="337"/>
                </a:lnTo>
                <a:close/>
                <a:moveTo>
                  <a:pt x="320" y="212"/>
                </a:moveTo>
                <a:lnTo>
                  <a:pt x="320" y="212"/>
                </a:lnTo>
                <a:cubicBezTo>
                  <a:pt x="337" y="186"/>
                  <a:pt x="346" y="142"/>
                  <a:pt x="346" y="89"/>
                </a:cubicBezTo>
                <a:cubicBezTo>
                  <a:pt x="408" y="89"/>
                  <a:pt x="408" y="89"/>
                  <a:pt x="408" y="89"/>
                </a:cubicBezTo>
                <a:cubicBezTo>
                  <a:pt x="399" y="151"/>
                  <a:pt x="364" y="186"/>
                  <a:pt x="320" y="212"/>
                </a:cubicBezTo>
                <a:close/>
                <a:moveTo>
                  <a:pt x="222" y="36"/>
                </a:moveTo>
                <a:lnTo>
                  <a:pt x="222" y="36"/>
                </a:lnTo>
                <a:cubicBezTo>
                  <a:pt x="293" y="36"/>
                  <a:pt x="320" y="62"/>
                  <a:pt x="320" y="71"/>
                </a:cubicBezTo>
                <a:cubicBezTo>
                  <a:pt x="320" y="80"/>
                  <a:pt x="293" y="106"/>
                  <a:pt x="222" y="115"/>
                </a:cubicBezTo>
                <a:cubicBezTo>
                  <a:pt x="151" y="106"/>
                  <a:pt x="124" y="80"/>
                  <a:pt x="124" y="71"/>
                </a:cubicBezTo>
                <a:cubicBezTo>
                  <a:pt x="124" y="62"/>
                  <a:pt x="151" y="36"/>
                  <a:pt x="222" y="36"/>
                </a:cubicBezTo>
                <a:close/>
                <a:moveTo>
                  <a:pt x="36" y="89"/>
                </a:moveTo>
                <a:lnTo>
                  <a:pt x="36" y="89"/>
                </a:lnTo>
                <a:cubicBezTo>
                  <a:pt x="98" y="89"/>
                  <a:pt x="98" y="89"/>
                  <a:pt x="98" y="89"/>
                </a:cubicBezTo>
                <a:cubicBezTo>
                  <a:pt x="98" y="142"/>
                  <a:pt x="107" y="186"/>
                  <a:pt x="124" y="212"/>
                </a:cubicBezTo>
                <a:cubicBezTo>
                  <a:pt x="80" y="186"/>
                  <a:pt x="36" y="151"/>
                  <a:pt x="36" y="89"/>
                </a:cubicBezTo>
                <a:close/>
              </a:path>
            </a:pathLst>
          </a:custGeom>
          <a:solidFill>
            <a:schemeClr val="bg1"/>
          </a:solidFill>
          <a:ln>
            <a:noFill/>
          </a:ln>
          <a:effectLst/>
        </p:spPr>
        <p:txBody>
          <a:bodyPr wrap="none" lIns="34291" tIns="17145" rIns="34291" bIns="17145" anchor="ctr"/>
          <a:lstStyle/>
          <a:p>
            <a:endParaRPr lang="en-US">
              <a:cs typeface="+mn-ea"/>
              <a:sym typeface="+mn-lt"/>
            </a:endParaRPr>
          </a:p>
        </p:txBody>
      </p:sp>
      <p:sp>
        <p:nvSpPr>
          <p:cNvPr id="41" name="Freeform 47"/>
          <p:cNvSpPr>
            <a:spLocks noChangeArrowheads="1"/>
          </p:cNvSpPr>
          <p:nvPr/>
        </p:nvSpPr>
        <p:spPr bwMode="auto">
          <a:xfrm>
            <a:off x="4284021" y="4131590"/>
            <a:ext cx="464980" cy="408516"/>
          </a:xfrm>
          <a:custGeom>
            <a:avLst/>
            <a:gdLst>
              <a:gd name="T0" fmla="*/ 221804 w 498"/>
              <a:gd name="T1" fmla="*/ 194813 h 435"/>
              <a:gd name="T2" fmla="*/ 221804 w 498"/>
              <a:gd name="T3" fmla="*/ 194813 h 435"/>
              <a:gd name="T4" fmla="*/ 217341 w 498"/>
              <a:gd name="T5" fmla="*/ 147232 h 435"/>
              <a:gd name="T6" fmla="*/ 189671 w 498"/>
              <a:gd name="T7" fmla="*/ 131521 h 435"/>
              <a:gd name="T8" fmla="*/ 166018 w 498"/>
              <a:gd name="T9" fmla="*/ 103691 h 435"/>
              <a:gd name="T10" fmla="*/ 174051 w 498"/>
              <a:gd name="T11" fmla="*/ 87980 h 435"/>
              <a:gd name="T12" fmla="*/ 182084 w 498"/>
              <a:gd name="T13" fmla="*/ 71372 h 435"/>
              <a:gd name="T14" fmla="*/ 178068 w 498"/>
              <a:gd name="T15" fmla="*/ 67781 h 435"/>
              <a:gd name="T16" fmla="*/ 182084 w 498"/>
              <a:gd name="T17" fmla="*/ 51621 h 435"/>
              <a:gd name="T18" fmla="*/ 154415 w 498"/>
              <a:gd name="T19" fmla="*/ 27830 h 435"/>
              <a:gd name="T20" fmla="*/ 126745 w 498"/>
              <a:gd name="T21" fmla="*/ 51621 h 435"/>
              <a:gd name="T22" fmla="*/ 130762 w 498"/>
              <a:gd name="T23" fmla="*/ 67781 h 435"/>
              <a:gd name="T24" fmla="*/ 126745 w 498"/>
              <a:gd name="T25" fmla="*/ 71372 h 435"/>
              <a:gd name="T26" fmla="*/ 134778 w 498"/>
              <a:gd name="T27" fmla="*/ 87980 h 435"/>
              <a:gd name="T28" fmla="*/ 138795 w 498"/>
              <a:gd name="T29" fmla="*/ 103691 h 435"/>
              <a:gd name="T30" fmla="*/ 130762 w 498"/>
              <a:gd name="T31" fmla="*/ 123441 h 435"/>
              <a:gd name="T32" fmla="*/ 170035 w 498"/>
              <a:gd name="T33" fmla="*/ 163392 h 435"/>
              <a:gd name="T34" fmla="*/ 170035 w 498"/>
              <a:gd name="T35" fmla="*/ 194813 h 435"/>
              <a:gd name="T36" fmla="*/ 221804 w 498"/>
              <a:gd name="T37" fmla="*/ 194813 h 435"/>
              <a:gd name="T38" fmla="*/ 115142 w 498"/>
              <a:gd name="T39" fmla="*/ 135561 h 435"/>
              <a:gd name="T40" fmla="*/ 115142 w 498"/>
              <a:gd name="T41" fmla="*/ 135561 h 435"/>
              <a:gd name="T42" fmla="*/ 83455 w 498"/>
              <a:gd name="T43" fmla="*/ 103691 h 435"/>
              <a:gd name="T44" fmla="*/ 95059 w 498"/>
              <a:gd name="T45" fmla="*/ 75412 h 435"/>
              <a:gd name="T46" fmla="*/ 103092 w 498"/>
              <a:gd name="T47" fmla="*/ 59701 h 435"/>
              <a:gd name="T48" fmla="*/ 99075 w 498"/>
              <a:gd name="T49" fmla="*/ 51621 h 435"/>
              <a:gd name="T50" fmla="*/ 103092 w 498"/>
              <a:gd name="T51" fmla="*/ 31870 h 435"/>
              <a:gd name="T52" fmla="*/ 67389 w 498"/>
              <a:gd name="T53" fmla="*/ 0 h 435"/>
              <a:gd name="T54" fmla="*/ 31686 w 498"/>
              <a:gd name="T55" fmla="*/ 31870 h 435"/>
              <a:gd name="T56" fmla="*/ 31686 w 498"/>
              <a:gd name="T57" fmla="*/ 51621 h 435"/>
              <a:gd name="T58" fmla="*/ 31686 w 498"/>
              <a:gd name="T59" fmla="*/ 59701 h 435"/>
              <a:gd name="T60" fmla="*/ 39719 w 498"/>
              <a:gd name="T61" fmla="*/ 75412 h 435"/>
              <a:gd name="T62" fmla="*/ 47753 w 498"/>
              <a:gd name="T63" fmla="*/ 103691 h 435"/>
              <a:gd name="T64" fmla="*/ 20083 w 498"/>
              <a:gd name="T65" fmla="*/ 135561 h 435"/>
              <a:gd name="T66" fmla="*/ 0 w 498"/>
              <a:gd name="T67" fmla="*/ 155312 h 435"/>
              <a:gd name="T68" fmla="*/ 0 w 498"/>
              <a:gd name="T69" fmla="*/ 194813 h 435"/>
              <a:gd name="T70" fmla="*/ 154415 w 498"/>
              <a:gd name="T71" fmla="*/ 194813 h 435"/>
              <a:gd name="T72" fmla="*/ 154415 w 498"/>
              <a:gd name="T73" fmla="*/ 163392 h 435"/>
              <a:gd name="T74" fmla="*/ 115142 w 498"/>
              <a:gd name="T75" fmla="*/ 135561 h 43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98" h="435">
                <a:moveTo>
                  <a:pt x="497" y="434"/>
                </a:moveTo>
                <a:lnTo>
                  <a:pt x="497" y="434"/>
                </a:lnTo>
                <a:cubicBezTo>
                  <a:pt x="497" y="434"/>
                  <a:pt x="497" y="337"/>
                  <a:pt x="487" y="328"/>
                </a:cubicBezTo>
                <a:cubicBezTo>
                  <a:pt x="479" y="319"/>
                  <a:pt x="462" y="302"/>
                  <a:pt x="425" y="293"/>
                </a:cubicBezTo>
                <a:cubicBezTo>
                  <a:pt x="390" y="275"/>
                  <a:pt x="372" y="257"/>
                  <a:pt x="372" y="231"/>
                </a:cubicBezTo>
                <a:cubicBezTo>
                  <a:pt x="372" y="213"/>
                  <a:pt x="390" y="222"/>
                  <a:pt x="390" y="196"/>
                </a:cubicBezTo>
                <a:cubicBezTo>
                  <a:pt x="390" y="178"/>
                  <a:pt x="408" y="196"/>
                  <a:pt x="408" y="159"/>
                </a:cubicBezTo>
                <a:cubicBezTo>
                  <a:pt x="408" y="151"/>
                  <a:pt x="399" y="151"/>
                  <a:pt x="399" y="151"/>
                </a:cubicBezTo>
                <a:cubicBezTo>
                  <a:pt x="399" y="151"/>
                  <a:pt x="408" y="133"/>
                  <a:pt x="408" y="115"/>
                </a:cubicBezTo>
                <a:cubicBezTo>
                  <a:pt x="408" y="98"/>
                  <a:pt x="399" y="62"/>
                  <a:pt x="346" y="62"/>
                </a:cubicBezTo>
                <a:cubicBezTo>
                  <a:pt x="293" y="62"/>
                  <a:pt x="284" y="98"/>
                  <a:pt x="284" y="115"/>
                </a:cubicBezTo>
                <a:cubicBezTo>
                  <a:pt x="284" y="133"/>
                  <a:pt x="293" y="151"/>
                  <a:pt x="293" y="151"/>
                </a:cubicBezTo>
                <a:cubicBezTo>
                  <a:pt x="293" y="151"/>
                  <a:pt x="284" y="151"/>
                  <a:pt x="284" y="159"/>
                </a:cubicBezTo>
                <a:cubicBezTo>
                  <a:pt x="284" y="196"/>
                  <a:pt x="293" y="178"/>
                  <a:pt x="302" y="196"/>
                </a:cubicBezTo>
                <a:cubicBezTo>
                  <a:pt x="302" y="222"/>
                  <a:pt x="311" y="213"/>
                  <a:pt x="311" y="231"/>
                </a:cubicBezTo>
                <a:cubicBezTo>
                  <a:pt x="311" y="249"/>
                  <a:pt x="311" y="266"/>
                  <a:pt x="293" y="275"/>
                </a:cubicBezTo>
                <a:cubicBezTo>
                  <a:pt x="372" y="319"/>
                  <a:pt x="381" y="319"/>
                  <a:pt x="381" y="364"/>
                </a:cubicBezTo>
                <a:cubicBezTo>
                  <a:pt x="381" y="434"/>
                  <a:pt x="381" y="434"/>
                  <a:pt x="381" y="434"/>
                </a:cubicBezTo>
                <a:lnTo>
                  <a:pt x="497" y="434"/>
                </a:lnTo>
                <a:close/>
                <a:moveTo>
                  <a:pt x="258" y="302"/>
                </a:moveTo>
                <a:lnTo>
                  <a:pt x="258" y="302"/>
                </a:lnTo>
                <a:cubicBezTo>
                  <a:pt x="204" y="284"/>
                  <a:pt x="187" y="266"/>
                  <a:pt x="187" y="231"/>
                </a:cubicBezTo>
                <a:cubicBezTo>
                  <a:pt x="187" y="204"/>
                  <a:pt x="204" y="213"/>
                  <a:pt x="213" y="168"/>
                </a:cubicBezTo>
                <a:cubicBezTo>
                  <a:pt x="213" y="159"/>
                  <a:pt x="231" y="168"/>
                  <a:pt x="231" y="133"/>
                </a:cubicBezTo>
                <a:cubicBezTo>
                  <a:pt x="231" y="115"/>
                  <a:pt x="222" y="115"/>
                  <a:pt x="222" y="115"/>
                </a:cubicBezTo>
                <a:cubicBezTo>
                  <a:pt x="222" y="115"/>
                  <a:pt x="222" y="89"/>
                  <a:pt x="231" y="71"/>
                </a:cubicBezTo>
                <a:cubicBezTo>
                  <a:pt x="231" y="53"/>
                  <a:pt x="213" y="0"/>
                  <a:pt x="151" y="0"/>
                </a:cubicBezTo>
                <a:cubicBezTo>
                  <a:pt x="80" y="0"/>
                  <a:pt x="71" y="53"/>
                  <a:pt x="71" y="71"/>
                </a:cubicBezTo>
                <a:cubicBezTo>
                  <a:pt x="71" y="89"/>
                  <a:pt x="71" y="115"/>
                  <a:pt x="71" y="115"/>
                </a:cubicBezTo>
                <a:cubicBezTo>
                  <a:pt x="71" y="115"/>
                  <a:pt x="71" y="115"/>
                  <a:pt x="71" y="133"/>
                </a:cubicBezTo>
                <a:cubicBezTo>
                  <a:pt x="71" y="168"/>
                  <a:pt x="80" y="159"/>
                  <a:pt x="89" y="168"/>
                </a:cubicBezTo>
                <a:cubicBezTo>
                  <a:pt x="89" y="213"/>
                  <a:pt x="107" y="204"/>
                  <a:pt x="107" y="231"/>
                </a:cubicBezTo>
                <a:cubicBezTo>
                  <a:pt x="107" y="266"/>
                  <a:pt x="89" y="284"/>
                  <a:pt x="45" y="302"/>
                </a:cubicBezTo>
                <a:cubicBezTo>
                  <a:pt x="27" y="310"/>
                  <a:pt x="0" y="319"/>
                  <a:pt x="0" y="346"/>
                </a:cubicBezTo>
                <a:cubicBezTo>
                  <a:pt x="0" y="434"/>
                  <a:pt x="0" y="434"/>
                  <a:pt x="0" y="434"/>
                </a:cubicBezTo>
                <a:cubicBezTo>
                  <a:pt x="346" y="434"/>
                  <a:pt x="346" y="434"/>
                  <a:pt x="346" y="434"/>
                </a:cubicBezTo>
                <a:cubicBezTo>
                  <a:pt x="346" y="434"/>
                  <a:pt x="346" y="381"/>
                  <a:pt x="346" y="364"/>
                </a:cubicBezTo>
                <a:cubicBezTo>
                  <a:pt x="346" y="346"/>
                  <a:pt x="302" y="328"/>
                  <a:pt x="258" y="302"/>
                </a:cubicBezTo>
                <a:close/>
              </a:path>
            </a:pathLst>
          </a:custGeom>
          <a:solidFill>
            <a:schemeClr val="bg1"/>
          </a:solidFill>
          <a:ln>
            <a:noFill/>
          </a:ln>
          <a:effectLst/>
        </p:spPr>
        <p:txBody>
          <a:bodyPr wrap="none" lIns="34291" tIns="17145" rIns="34291" bIns="17145" anchor="ctr"/>
          <a:lstStyle/>
          <a:p>
            <a:endParaRPr lang="en-US">
              <a:cs typeface="+mn-ea"/>
              <a:sym typeface="+mn-lt"/>
            </a:endParaRPr>
          </a:p>
        </p:txBody>
      </p:sp>
      <p:sp>
        <p:nvSpPr>
          <p:cNvPr id="42" name="Freeform 51"/>
          <p:cNvSpPr>
            <a:spLocks noChangeArrowheads="1"/>
          </p:cNvSpPr>
          <p:nvPr/>
        </p:nvSpPr>
        <p:spPr bwMode="auto">
          <a:xfrm>
            <a:off x="2703758" y="3406964"/>
            <a:ext cx="435090" cy="269026"/>
          </a:xfrm>
          <a:custGeom>
            <a:avLst/>
            <a:gdLst>
              <a:gd name="T0" fmla="*/ 8120 w 461"/>
              <a:gd name="T1" fmla="*/ 12182 h 285"/>
              <a:gd name="T2" fmla="*/ 8120 w 461"/>
              <a:gd name="T3" fmla="*/ 12182 h 285"/>
              <a:gd name="T4" fmla="*/ 91576 w 461"/>
              <a:gd name="T5" fmla="*/ 56398 h 285"/>
              <a:gd name="T6" fmla="*/ 104207 w 461"/>
              <a:gd name="T7" fmla="*/ 60008 h 285"/>
              <a:gd name="T8" fmla="*/ 111876 w 461"/>
              <a:gd name="T9" fmla="*/ 56398 h 285"/>
              <a:gd name="T10" fmla="*/ 195783 w 461"/>
              <a:gd name="T11" fmla="*/ 12182 h 285"/>
              <a:gd name="T12" fmla="*/ 199843 w 461"/>
              <a:gd name="T13" fmla="*/ 0 h 285"/>
              <a:gd name="T14" fmla="*/ 8120 w 461"/>
              <a:gd name="T15" fmla="*/ 0 h 285"/>
              <a:gd name="T16" fmla="*/ 8120 w 461"/>
              <a:gd name="T17" fmla="*/ 12182 h 285"/>
              <a:gd name="T18" fmla="*/ 199843 w 461"/>
              <a:gd name="T19" fmla="*/ 36095 h 285"/>
              <a:gd name="T20" fmla="*/ 199843 w 461"/>
              <a:gd name="T21" fmla="*/ 36095 h 285"/>
              <a:gd name="T22" fmla="*/ 111876 w 461"/>
              <a:gd name="T23" fmla="*/ 80311 h 285"/>
              <a:gd name="T24" fmla="*/ 104207 w 461"/>
              <a:gd name="T25" fmla="*/ 80311 h 285"/>
              <a:gd name="T26" fmla="*/ 91576 w 461"/>
              <a:gd name="T27" fmla="*/ 80311 h 285"/>
              <a:gd name="T28" fmla="*/ 8120 w 461"/>
              <a:gd name="T29" fmla="*/ 36095 h 285"/>
              <a:gd name="T30" fmla="*/ 4060 w 461"/>
              <a:gd name="T31" fmla="*/ 36095 h 285"/>
              <a:gd name="T32" fmla="*/ 4060 w 461"/>
              <a:gd name="T33" fmla="*/ 120015 h 285"/>
              <a:gd name="T34" fmla="*/ 15789 w 461"/>
              <a:gd name="T35" fmla="*/ 128137 h 285"/>
              <a:gd name="T36" fmla="*/ 191723 w 461"/>
              <a:gd name="T37" fmla="*/ 128137 h 285"/>
              <a:gd name="T38" fmla="*/ 203903 w 461"/>
              <a:gd name="T39" fmla="*/ 120015 h 285"/>
              <a:gd name="T40" fmla="*/ 203903 w 461"/>
              <a:gd name="T41" fmla="*/ 36095 h 285"/>
              <a:gd name="T42" fmla="*/ 199843 w 461"/>
              <a:gd name="T43" fmla="*/ 36095 h 28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61" h="285">
                <a:moveTo>
                  <a:pt x="18" y="27"/>
                </a:moveTo>
                <a:lnTo>
                  <a:pt x="18" y="27"/>
                </a:lnTo>
                <a:cubicBezTo>
                  <a:pt x="35" y="35"/>
                  <a:pt x="203" y="125"/>
                  <a:pt x="203" y="125"/>
                </a:cubicBezTo>
                <a:cubicBezTo>
                  <a:pt x="212" y="133"/>
                  <a:pt x="221" y="133"/>
                  <a:pt x="231" y="133"/>
                </a:cubicBezTo>
                <a:cubicBezTo>
                  <a:pt x="239" y="133"/>
                  <a:pt x="248" y="133"/>
                  <a:pt x="248" y="125"/>
                </a:cubicBezTo>
                <a:cubicBezTo>
                  <a:pt x="256" y="125"/>
                  <a:pt x="425" y="35"/>
                  <a:pt x="434" y="27"/>
                </a:cubicBezTo>
                <a:cubicBezTo>
                  <a:pt x="452" y="18"/>
                  <a:pt x="460" y="0"/>
                  <a:pt x="443" y="0"/>
                </a:cubicBezTo>
                <a:cubicBezTo>
                  <a:pt x="18" y="0"/>
                  <a:pt x="18" y="0"/>
                  <a:pt x="18" y="0"/>
                </a:cubicBezTo>
                <a:cubicBezTo>
                  <a:pt x="0" y="0"/>
                  <a:pt x="9" y="18"/>
                  <a:pt x="18" y="27"/>
                </a:cubicBezTo>
                <a:close/>
                <a:moveTo>
                  <a:pt x="443" y="80"/>
                </a:moveTo>
                <a:lnTo>
                  <a:pt x="443" y="80"/>
                </a:lnTo>
                <a:cubicBezTo>
                  <a:pt x="434" y="80"/>
                  <a:pt x="256" y="169"/>
                  <a:pt x="248" y="178"/>
                </a:cubicBezTo>
                <a:cubicBezTo>
                  <a:pt x="248" y="178"/>
                  <a:pt x="239" y="178"/>
                  <a:pt x="231" y="178"/>
                </a:cubicBezTo>
                <a:cubicBezTo>
                  <a:pt x="221" y="178"/>
                  <a:pt x="212" y="178"/>
                  <a:pt x="203" y="178"/>
                </a:cubicBezTo>
                <a:cubicBezTo>
                  <a:pt x="194" y="169"/>
                  <a:pt x="27" y="80"/>
                  <a:pt x="18" y="80"/>
                </a:cubicBezTo>
                <a:cubicBezTo>
                  <a:pt x="9" y="72"/>
                  <a:pt x="9" y="80"/>
                  <a:pt x="9" y="80"/>
                </a:cubicBezTo>
                <a:cubicBezTo>
                  <a:pt x="9" y="88"/>
                  <a:pt x="9" y="266"/>
                  <a:pt x="9" y="266"/>
                </a:cubicBezTo>
                <a:cubicBezTo>
                  <a:pt x="9" y="275"/>
                  <a:pt x="18" y="284"/>
                  <a:pt x="35" y="284"/>
                </a:cubicBezTo>
                <a:cubicBezTo>
                  <a:pt x="425" y="284"/>
                  <a:pt x="425" y="284"/>
                  <a:pt x="425" y="284"/>
                </a:cubicBezTo>
                <a:cubicBezTo>
                  <a:pt x="443" y="284"/>
                  <a:pt x="452" y="275"/>
                  <a:pt x="452" y="266"/>
                </a:cubicBezTo>
                <a:cubicBezTo>
                  <a:pt x="452" y="266"/>
                  <a:pt x="452" y="88"/>
                  <a:pt x="452" y="80"/>
                </a:cubicBezTo>
                <a:cubicBezTo>
                  <a:pt x="452" y="80"/>
                  <a:pt x="452" y="72"/>
                  <a:pt x="443" y="80"/>
                </a:cubicBezTo>
                <a:close/>
              </a:path>
            </a:pathLst>
          </a:custGeom>
          <a:solidFill>
            <a:schemeClr val="bg1"/>
          </a:solidFill>
          <a:ln>
            <a:noFill/>
          </a:ln>
          <a:effectLst/>
        </p:spPr>
        <p:txBody>
          <a:bodyPr wrap="none" lIns="34291" tIns="17145" rIns="34291" bIns="17145" anchor="ctr"/>
          <a:lstStyle/>
          <a:p>
            <a:endParaRPr lang="en-US">
              <a:cs typeface="+mn-ea"/>
              <a:sym typeface="+mn-lt"/>
            </a:endParaRPr>
          </a:p>
        </p:txBody>
      </p:sp>
      <p:sp>
        <p:nvSpPr>
          <p:cNvPr id="43" name="Freeform 102"/>
          <p:cNvSpPr>
            <a:spLocks noChangeArrowheads="1"/>
          </p:cNvSpPr>
          <p:nvPr/>
        </p:nvSpPr>
        <p:spPr bwMode="auto">
          <a:xfrm>
            <a:off x="5879767" y="3332235"/>
            <a:ext cx="464980" cy="418484"/>
          </a:xfrm>
          <a:custGeom>
            <a:avLst/>
            <a:gdLst>
              <a:gd name="T0" fmla="*/ 35703 w 498"/>
              <a:gd name="T1" fmla="*/ 67874 h 445"/>
              <a:gd name="T2" fmla="*/ 35703 w 498"/>
              <a:gd name="T3" fmla="*/ 67874 h 445"/>
              <a:gd name="T4" fmla="*/ 63372 w 498"/>
              <a:gd name="T5" fmla="*/ 75965 h 445"/>
              <a:gd name="T6" fmla="*/ 67389 w 498"/>
              <a:gd name="T7" fmla="*/ 75965 h 445"/>
              <a:gd name="T8" fmla="*/ 87026 w 498"/>
              <a:gd name="T9" fmla="*/ 60232 h 445"/>
              <a:gd name="T10" fmla="*/ 87026 w 498"/>
              <a:gd name="T11" fmla="*/ 56187 h 445"/>
              <a:gd name="T12" fmla="*/ 79439 w 498"/>
              <a:gd name="T13" fmla="*/ 48096 h 445"/>
              <a:gd name="T14" fmla="*/ 122728 w 498"/>
              <a:gd name="T15" fmla="*/ 4495 h 445"/>
              <a:gd name="T16" fmla="*/ 87026 w 498"/>
              <a:gd name="T17" fmla="*/ 0 h 445"/>
              <a:gd name="T18" fmla="*/ 47753 w 498"/>
              <a:gd name="T19" fmla="*/ 24273 h 445"/>
              <a:gd name="T20" fmla="*/ 32133 w 498"/>
              <a:gd name="T21" fmla="*/ 36409 h 445"/>
              <a:gd name="T22" fmla="*/ 23653 w 498"/>
              <a:gd name="T23" fmla="*/ 52141 h 445"/>
              <a:gd name="T24" fmla="*/ 8033 w 498"/>
              <a:gd name="T25" fmla="*/ 56187 h 445"/>
              <a:gd name="T26" fmla="*/ 0 w 498"/>
              <a:gd name="T27" fmla="*/ 64278 h 445"/>
              <a:gd name="T28" fmla="*/ 0 w 498"/>
              <a:gd name="T29" fmla="*/ 67874 h 445"/>
              <a:gd name="T30" fmla="*/ 16066 w 498"/>
              <a:gd name="T31" fmla="*/ 84055 h 445"/>
              <a:gd name="T32" fmla="*/ 23653 w 498"/>
              <a:gd name="T33" fmla="*/ 88101 h 445"/>
              <a:gd name="T34" fmla="*/ 32133 w 498"/>
              <a:gd name="T35" fmla="*/ 80010 h 445"/>
              <a:gd name="T36" fmla="*/ 35703 w 498"/>
              <a:gd name="T37" fmla="*/ 67874 h 445"/>
              <a:gd name="T38" fmla="*/ 99075 w 498"/>
              <a:gd name="T39" fmla="*/ 71919 h 445"/>
              <a:gd name="T40" fmla="*/ 99075 w 498"/>
              <a:gd name="T41" fmla="*/ 71919 h 445"/>
              <a:gd name="T42" fmla="*/ 95059 w 498"/>
              <a:gd name="T43" fmla="*/ 71919 h 445"/>
              <a:gd name="T44" fmla="*/ 79439 w 498"/>
              <a:gd name="T45" fmla="*/ 84055 h 445"/>
              <a:gd name="T46" fmla="*/ 75422 w 498"/>
              <a:gd name="T47" fmla="*/ 91697 h 445"/>
              <a:gd name="T48" fmla="*/ 170035 w 498"/>
              <a:gd name="T49" fmla="*/ 195530 h 445"/>
              <a:gd name="T50" fmla="*/ 178068 w 498"/>
              <a:gd name="T51" fmla="*/ 195530 h 445"/>
              <a:gd name="T52" fmla="*/ 190117 w 498"/>
              <a:gd name="T53" fmla="*/ 187439 h 445"/>
              <a:gd name="T54" fmla="*/ 190117 w 498"/>
              <a:gd name="T55" fmla="*/ 179798 h 445"/>
              <a:gd name="T56" fmla="*/ 99075 w 498"/>
              <a:gd name="T57" fmla="*/ 71919 h 445"/>
              <a:gd name="T58" fmla="*/ 221804 w 498"/>
              <a:gd name="T59" fmla="*/ 28318 h 445"/>
              <a:gd name="T60" fmla="*/ 221804 w 498"/>
              <a:gd name="T61" fmla="*/ 28318 h 445"/>
              <a:gd name="T62" fmla="*/ 213771 w 498"/>
              <a:gd name="T63" fmla="*/ 24273 h 445"/>
              <a:gd name="T64" fmla="*/ 205737 w 498"/>
              <a:gd name="T65" fmla="*/ 40005 h 445"/>
              <a:gd name="T66" fmla="*/ 182084 w 498"/>
              <a:gd name="T67" fmla="*/ 48096 h 445"/>
              <a:gd name="T68" fmla="*/ 178068 w 498"/>
              <a:gd name="T69" fmla="*/ 28318 h 445"/>
              <a:gd name="T70" fmla="*/ 186101 w 498"/>
              <a:gd name="T71" fmla="*/ 8540 h 445"/>
              <a:gd name="T72" fmla="*/ 182084 w 498"/>
              <a:gd name="T73" fmla="*/ 4495 h 445"/>
              <a:gd name="T74" fmla="*/ 150398 w 498"/>
              <a:gd name="T75" fmla="*/ 32364 h 445"/>
              <a:gd name="T76" fmla="*/ 142365 w 498"/>
              <a:gd name="T77" fmla="*/ 67874 h 445"/>
              <a:gd name="T78" fmla="*/ 126745 w 498"/>
              <a:gd name="T79" fmla="*/ 84055 h 445"/>
              <a:gd name="T80" fmla="*/ 142365 w 498"/>
              <a:gd name="T81" fmla="*/ 103833 h 445"/>
              <a:gd name="T82" fmla="*/ 162448 w 498"/>
              <a:gd name="T83" fmla="*/ 84055 h 445"/>
              <a:gd name="T84" fmla="*/ 182084 w 498"/>
              <a:gd name="T85" fmla="*/ 80010 h 445"/>
              <a:gd name="T86" fmla="*/ 217787 w 498"/>
              <a:gd name="T87" fmla="*/ 64278 h 445"/>
              <a:gd name="T88" fmla="*/ 221804 w 498"/>
              <a:gd name="T89" fmla="*/ 28318 h 445"/>
              <a:gd name="T90" fmla="*/ 32133 w 498"/>
              <a:gd name="T91" fmla="*/ 179798 h 445"/>
              <a:gd name="T92" fmla="*/ 32133 w 498"/>
              <a:gd name="T93" fmla="*/ 179798 h 445"/>
              <a:gd name="T94" fmla="*/ 32133 w 498"/>
              <a:gd name="T95" fmla="*/ 187439 h 445"/>
              <a:gd name="T96" fmla="*/ 39719 w 498"/>
              <a:gd name="T97" fmla="*/ 199576 h 445"/>
              <a:gd name="T98" fmla="*/ 47753 w 498"/>
              <a:gd name="T99" fmla="*/ 195530 h 445"/>
              <a:gd name="T100" fmla="*/ 103092 w 498"/>
              <a:gd name="T101" fmla="*/ 143838 h 445"/>
              <a:gd name="T102" fmla="*/ 87026 w 498"/>
              <a:gd name="T103" fmla="*/ 123611 h 445"/>
              <a:gd name="T104" fmla="*/ 32133 w 498"/>
              <a:gd name="T105" fmla="*/ 179798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498" h="445">
                <a:moveTo>
                  <a:pt x="80" y="151"/>
                </a:moveTo>
                <a:lnTo>
                  <a:pt x="80" y="151"/>
                </a:lnTo>
                <a:cubicBezTo>
                  <a:pt x="97" y="134"/>
                  <a:pt x="116" y="143"/>
                  <a:pt x="142" y="169"/>
                </a:cubicBezTo>
                <a:cubicBezTo>
                  <a:pt x="151" y="178"/>
                  <a:pt x="151" y="169"/>
                  <a:pt x="151" y="169"/>
                </a:cubicBezTo>
                <a:cubicBezTo>
                  <a:pt x="160" y="169"/>
                  <a:pt x="186" y="134"/>
                  <a:pt x="195" y="134"/>
                </a:cubicBezTo>
                <a:cubicBezTo>
                  <a:pt x="195" y="134"/>
                  <a:pt x="195" y="134"/>
                  <a:pt x="195" y="125"/>
                </a:cubicBezTo>
                <a:cubicBezTo>
                  <a:pt x="186" y="125"/>
                  <a:pt x="178" y="116"/>
                  <a:pt x="178" y="107"/>
                </a:cubicBezTo>
                <a:cubicBezTo>
                  <a:pt x="133" y="45"/>
                  <a:pt x="301" y="10"/>
                  <a:pt x="275" y="10"/>
                </a:cubicBezTo>
                <a:cubicBezTo>
                  <a:pt x="257" y="0"/>
                  <a:pt x="204" y="0"/>
                  <a:pt x="195" y="0"/>
                </a:cubicBezTo>
                <a:cubicBezTo>
                  <a:pt x="169" y="10"/>
                  <a:pt x="125" y="36"/>
                  <a:pt x="107" y="54"/>
                </a:cubicBezTo>
                <a:cubicBezTo>
                  <a:pt x="80" y="72"/>
                  <a:pt x="72" y="81"/>
                  <a:pt x="72" y="81"/>
                </a:cubicBezTo>
                <a:cubicBezTo>
                  <a:pt x="62" y="89"/>
                  <a:pt x="72" y="107"/>
                  <a:pt x="53" y="116"/>
                </a:cubicBezTo>
                <a:cubicBezTo>
                  <a:pt x="36" y="125"/>
                  <a:pt x="27" y="116"/>
                  <a:pt x="18" y="125"/>
                </a:cubicBezTo>
                <a:cubicBezTo>
                  <a:pt x="18" y="134"/>
                  <a:pt x="9" y="134"/>
                  <a:pt x="0" y="143"/>
                </a:cubicBezTo>
                <a:lnTo>
                  <a:pt x="0" y="151"/>
                </a:lnTo>
                <a:lnTo>
                  <a:pt x="36" y="187"/>
                </a:lnTo>
                <a:cubicBezTo>
                  <a:pt x="36" y="196"/>
                  <a:pt x="44" y="196"/>
                  <a:pt x="53" y="196"/>
                </a:cubicBezTo>
                <a:cubicBezTo>
                  <a:pt x="53" y="187"/>
                  <a:pt x="62" y="178"/>
                  <a:pt x="72" y="178"/>
                </a:cubicBezTo>
                <a:cubicBezTo>
                  <a:pt x="72" y="178"/>
                  <a:pt x="72" y="151"/>
                  <a:pt x="80" y="151"/>
                </a:cubicBezTo>
                <a:close/>
                <a:moveTo>
                  <a:pt x="222" y="160"/>
                </a:moveTo>
                <a:lnTo>
                  <a:pt x="222" y="160"/>
                </a:lnTo>
                <a:cubicBezTo>
                  <a:pt x="213" y="160"/>
                  <a:pt x="213" y="160"/>
                  <a:pt x="213" y="160"/>
                </a:cubicBezTo>
                <a:cubicBezTo>
                  <a:pt x="178" y="187"/>
                  <a:pt x="178" y="187"/>
                  <a:pt x="178" y="187"/>
                </a:cubicBezTo>
                <a:cubicBezTo>
                  <a:pt x="169" y="196"/>
                  <a:pt x="169" y="196"/>
                  <a:pt x="169" y="204"/>
                </a:cubicBezTo>
                <a:cubicBezTo>
                  <a:pt x="381" y="435"/>
                  <a:pt x="381" y="435"/>
                  <a:pt x="381" y="435"/>
                </a:cubicBezTo>
                <a:cubicBezTo>
                  <a:pt x="381" y="444"/>
                  <a:pt x="391" y="444"/>
                  <a:pt x="399" y="435"/>
                </a:cubicBezTo>
                <a:cubicBezTo>
                  <a:pt x="426" y="417"/>
                  <a:pt x="426" y="417"/>
                  <a:pt x="426" y="417"/>
                </a:cubicBezTo>
                <a:cubicBezTo>
                  <a:pt x="426" y="408"/>
                  <a:pt x="426" y="400"/>
                  <a:pt x="426" y="400"/>
                </a:cubicBezTo>
                <a:lnTo>
                  <a:pt x="222" y="160"/>
                </a:lnTo>
                <a:close/>
                <a:moveTo>
                  <a:pt x="497" y="63"/>
                </a:moveTo>
                <a:lnTo>
                  <a:pt x="497" y="63"/>
                </a:lnTo>
                <a:cubicBezTo>
                  <a:pt x="488" y="45"/>
                  <a:pt x="488" y="54"/>
                  <a:pt x="479" y="54"/>
                </a:cubicBezTo>
                <a:cubicBezTo>
                  <a:pt x="479" y="63"/>
                  <a:pt x="461" y="81"/>
                  <a:pt x="461" y="89"/>
                </a:cubicBezTo>
                <a:cubicBezTo>
                  <a:pt x="452" y="107"/>
                  <a:pt x="435" y="125"/>
                  <a:pt x="408" y="107"/>
                </a:cubicBezTo>
                <a:cubicBezTo>
                  <a:pt x="381" y="81"/>
                  <a:pt x="391" y="72"/>
                  <a:pt x="399" y="63"/>
                </a:cubicBezTo>
                <a:cubicBezTo>
                  <a:pt x="399" y="54"/>
                  <a:pt x="417" y="28"/>
                  <a:pt x="417" y="19"/>
                </a:cubicBezTo>
                <a:cubicBezTo>
                  <a:pt x="426" y="19"/>
                  <a:pt x="417" y="10"/>
                  <a:pt x="408" y="10"/>
                </a:cubicBezTo>
                <a:cubicBezTo>
                  <a:pt x="399" y="19"/>
                  <a:pt x="346" y="36"/>
                  <a:pt x="337" y="72"/>
                </a:cubicBezTo>
                <a:cubicBezTo>
                  <a:pt x="328" y="98"/>
                  <a:pt x="346" y="125"/>
                  <a:pt x="319" y="151"/>
                </a:cubicBezTo>
                <a:cubicBezTo>
                  <a:pt x="284" y="187"/>
                  <a:pt x="284" y="187"/>
                  <a:pt x="284" y="187"/>
                </a:cubicBezTo>
                <a:cubicBezTo>
                  <a:pt x="319" y="231"/>
                  <a:pt x="319" y="231"/>
                  <a:pt x="319" y="231"/>
                </a:cubicBezTo>
                <a:cubicBezTo>
                  <a:pt x="364" y="187"/>
                  <a:pt x="364" y="187"/>
                  <a:pt x="364" y="187"/>
                </a:cubicBezTo>
                <a:cubicBezTo>
                  <a:pt x="372" y="178"/>
                  <a:pt x="391" y="169"/>
                  <a:pt x="408" y="178"/>
                </a:cubicBezTo>
                <a:cubicBezTo>
                  <a:pt x="452" y="187"/>
                  <a:pt x="470" y="169"/>
                  <a:pt x="488" y="143"/>
                </a:cubicBezTo>
                <a:cubicBezTo>
                  <a:pt x="497" y="116"/>
                  <a:pt x="497" y="72"/>
                  <a:pt x="497" y="63"/>
                </a:cubicBezTo>
                <a:close/>
                <a:moveTo>
                  <a:pt x="72" y="400"/>
                </a:moveTo>
                <a:lnTo>
                  <a:pt x="72" y="400"/>
                </a:lnTo>
                <a:cubicBezTo>
                  <a:pt x="62" y="408"/>
                  <a:pt x="62" y="417"/>
                  <a:pt x="72" y="417"/>
                </a:cubicBezTo>
                <a:cubicBezTo>
                  <a:pt x="89" y="444"/>
                  <a:pt x="89" y="444"/>
                  <a:pt x="89" y="444"/>
                </a:cubicBezTo>
                <a:cubicBezTo>
                  <a:pt x="97" y="444"/>
                  <a:pt x="107" y="444"/>
                  <a:pt x="107" y="435"/>
                </a:cubicBezTo>
                <a:cubicBezTo>
                  <a:pt x="231" y="320"/>
                  <a:pt x="231" y="320"/>
                  <a:pt x="231" y="320"/>
                </a:cubicBezTo>
                <a:cubicBezTo>
                  <a:pt x="195" y="275"/>
                  <a:pt x="195" y="275"/>
                  <a:pt x="195" y="275"/>
                </a:cubicBezTo>
                <a:lnTo>
                  <a:pt x="72" y="400"/>
                </a:lnTo>
                <a:close/>
              </a:path>
            </a:pathLst>
          </a:custGeom>
          <a:solidFill>
            <a:schemeClr val="bg1"/>
          </a:solidFill>
          <a:ln>
            <a:noFill/>
          </a:ln>
          <a:effectLst/>
        </p:spPr>
        <p:txBody>
          <a:bodyPr wrap="none" lIns="34291" tIns="17145" rIns="34291" bIns="17145" anchor="ctr"/>
          <a:lstStyle/>
          <a:p>
            <a:endParaRPr lang="en-US">
              <a:cs typeface="+mn-ea"/>
              <a:sym typeface="+mn-lt"/>
            </a:endParaRPr>
          </a:p>
        </p:txBody>
      </p:sp>
      <p:sp>
        <p:nvSpPr>
          <p:cNvPr id="44" name="Freeform 123"/>
          <p:cNvSpPr>
            <a:spLocks noChangeArrowheads="1"/>
          </p:cNvSpPr>
          <p:nvPr/>
        </p:nvSpPr>
        <p:spPr bwMode="auto">
          <a:xfrm>
            <a:off x="7494365" y="4118305"/>
            <a:ext cx="425124" cy="435087"/>
          </a:xfrm>
          <a:custGeom>
            <a:avLst/>
            <a:gdLst>
              <a:gd name="T0" fmla="*/ 123628 w 452"/>
              <a:gd name="T1" fmla="*/ 135490 h 462"/>
              <a:gd name="T2" fmla="*/ 123628 w 452"/>
              <a:gd name="T3" fmla="*/ 135490 h 462"/>
              <a:gd name="T4" fmla="*/ 195108 w 452"/>
              <a:gd name="T5" fmla="*/ 11703 h 462"/>
              <a:gd name="T6" fmla="*/ 195108 w 452"/>
              <a:gd name="T7" fmla="*/ 8102 h 462"/>
              <a:gd name="T8" fmla="*/ 191062 w 452"/>
              <a:gd name="T9" fmla="*/ 8102 h 462"/>
              <a:gd name="T10" fmla="*/ 71480 w 452"/>
              <a:gd name="T11" fmla="*/ 80124 h 462"/>
              <a:gd name="T12" fmla="*/ 4046 w 452"/>
              <a:gd name="T13" fmla="*/ 135490 h 462"/>
              <a:gd name="T14" fmla="*/ 15735 w 452"/>
              <a:gd name="T15" fmla="*/ 147644 h 462"/>
              <a:gd name="T16" fmla="*/ 39561 w 452"/>
              <a:gd name="T17" fmla="*/ 139542 h 462"/>
              <a:gd name="T18" fmla="*/ 67883 w 452"/>
              <a:gd name="T19" fmla="*/ 167450 h 462"/>
              <a:gd name="T20" fmla="*/ 59791 w 452"/>
              <a:gd name="T21" fmla="*/ 191307 h 462"/>
              <a:gd name="T22" fmla="*/ 67883 w 452"/>
              <a:gd name="T23" fmla="*/ 203461 h 462"/>
              <a:gd name="T24" fmla="*/ 123628 w 452"/>
              <a:gd name="T25" fmla="*/ 135490 h 462"/>
              <a:gd name="T26" fmla="*/ 135317 w 452"/>
              <a:gd name="T27" fmla="*/ 67520 h 462"/>
              <a:gd name="T28" fmla="*/ 135317 w 452"/>
              <a:gd name="T29" fmla="*/ 67520 h 462"/>
              <a:gd name="T30" fmla="*/ 135317 w 452"/>
              <a:gd name="T31" fmla="*/ 43663 h 462"/>
              <a:gd name="T32" fmla="*/ 159143 w 452"/>
              <a:gd name="T33" fmla="*/ 43663 h 462"/>
              <a:gd name="T34" fmla="*/ 159143 w 452"/>
              <a:gd name="T35" fmla="*/ 67520 h 462"/>
              <a:gd name="T36" fmla="*/ 135317 w 452"/>
              <a:gd name="T37" fmla="*/ 67520 h 46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52" h="462">
                <a:moveTo>
                  <a:pt x="275" y="301"/>
                </a:moveTo>
                <a:lnTo>
                  <a:pt x="275" y="301"/>
                </a:lnTo>
                <a:cubicBezTo>
                  <a:pt x="275" y="301"/>
                  <a:pt x="451" y="169"/>
                  <a:pt x="434" y="26"/>
                </a:cubicBezTo>
                <a:lnTo>
                  <a:pt x="434" y="18"/>
                </a:lnTo>
                <a:cubicBezTo>
                  <a:pt x="425" y="18"/>
                  <a:pt x="425" y="18"/>
                  <a:pt x="425" y="18"/>
                </a:cubicBezTo>
                <a:cubicBezTo>
                  <a:pt x="284" y="0"/>
                  <a:pt x="159" y="178"/>
                  <a:pt x="159" y="178"/>
                </a:cubicBezTo>
                <a:cubicBezTo>
                  <a:pt x="53" y="159"/>
                  <a:pt x="62" y="186"/>
                  <a:pt x="9" y="301"/>
                </a:cubicBezTo>
                <a:cubicBezTo>
                  <a:pt x="0" y="328"/>
                  <a:pt x="18" y="328"/>
                  <a:pt x="35" y="328"/>
                </a:cubicBezTo>
                <a:cubicBezTo>
                  <a:pt x="53" y="319"/>
                  <a:pt x="88" y="310"/>
                  <a:pt x="88" y="310"/>
                </a:cubicBezTo>
                <a:cubicBezTo>
                  <a:pt x="151" y="372"/>
                  <a:pt x="151" y="372"/>
                  <a:pt x="151" y="372"/>
                </a:cubicBezTo>
                <a:cubicBezTo>
                  <a:pt x="151" y="372"/>
                  <a:pt x="141" y="407"/>
                  <a:pt x="133" y="425"/>
                </a:cubicBezTo>
                <a:cubicBezTo>
                  <a:pt x="124" y="443"/>
                  <a:pt x="133" y="461"/>
                  <a:pt x="151" y="452"/>
                </a:cubicBezTo>
                <a:cubicBezTo>
                  <a:pt x="266" y="398"/>
                  <a:pt x="292" y="407"/>
                  <a:pt x="275" y="301"/>
                </a:cubicBezTo>
                <a:close/>
                <a:moveTo>
                  <a:pt x="301" y="150"/>
                </a:moveTo>
                <a:lnTo>
                  <a:pt x="301" y="150"/>
                </a:lnTo>
                <a:cubicBezTo>
                  <a:pt x="284" y="133"/>
                  <a:pt x="284" y="115"/>
                  <a:pt x="301" y="97"/>
                </a:cubicBezTo>
                <a:cubicBezTo>
                  <a:pt x="319" y="80"/>
                  <a:pt x="345" y="80"/>
                  <a:pt x="354" y="97"/>
                </a:cubicBezTo>
                <a:cubicBezTo>
                  <a:pt x="372" y="115"/>
                  <a:pt x="372" y="133"/>
                  <a:pt x="354" y="150"/>
                </a:cubicBezTo>
                <a:cubicBezTo>
                  <a:pt x="345" y="169"/>
                  <a:pt x="319" y="169"/>
                  <a:pt x="301" y="150"/>
                </a:cubicBezTo>
                <a:close/>
              </a:path>
            </a:pathLst>
          </a:custGeom>
          <a:solidFill>
            <a:schemeClr val="bg1"/>
          </a:solidFill>
          <a:ln>
            <a:noFill/>
          </a:ln>
          <a:effectLst/>
        </p:spPr>
        <p:txBody>
          <a:bodyPr wrap="none" lIns="34291" tIns="17145" rIns="34291" bIns="17145" anchor="ctr"/>
          <a:lstStyle/>
          <a:p>
            <a:endParaRPr lang="en-US">
              <a:cs typeface="+mn-ea"/>
              <a:sym typeface="+mn-lt"/>
            </a:endParaRPr>
          </a:p>
        </p:txBody>
      </p:sp>
      <p:sp>
        <p:nvSpPr>
          <p:cNvPr id="22" name="Text Placeholder 7"/>
          <p:cNvSpPr txBox="1"/>
          <p:nvPr/>
        </p:nvSpPr>
        <p:spPr>
          <a:xfrm>
            <a:off x="3942044" y="900155"/>
            <a:ext cx="4307911" cy="614703"/>
          </a:xfrm>
          <a:prstGeom prst="rect">
            <a:avLst/>
          </a:prstGeom>
        </p:spPr>
        <p:txBody>
          <a:bodyPr vert="horz" lIns="91440" tIns="45720" rIns="91440" bIns="45720" rtlCol="0" anchor="ctr">
            <a:noAutofit/>
          </a:bodyPr>
          <a:lstStyle>
            <a:defPPr>
              <a:defRPr lang="zh-CN"/>
            </a:defPPr>
            <a:lvl1pPr indent="0">
              <a:lnSpc>
                <a:spcPct val="90000"/>
              </a:lnSpc>
              <a:spcBef>
                <a:spcPts val="1000"/>
              </a:spcBef>
              <a:buFont typeface="Arial" panose="020B0604020202020204" pitchFamily="34" charset="0"/>
              <a:buNone/>
              <a:defRPr sz="4000">
                <a:latin typeface="Arial" panose="020B0604020202020204" pitchFamily="34" charset="0"/>
                <a:ea typeface="微软雅黑" panose="020B0503020204020204" charset="-122"/>
                <a:cs typeface="Lato" panose="020F0502020204030203"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gn="ctr"/>
            <a:r>
              <a:rPr lang="zh-CN" altLang="en-US" sz="3200" dirty="0">
                <a:latin typeface="+mn-lt"/>
                <a:ea typeface="+mn-ea"/>
                <a:cs typeface="+mn-ea"/>
                <a:sym typeface="+mn-lt"/>
              </a:rPr>
              <a:t>输入本页标题内容</a:t>
            </a:r>
            <a:endParaRPr lang="en-US" sz="3200" dirty="0">
              <a:latin typeface="+mn-lt"/>
              <a:ea typeface="+mn-ea"/>
              <a:cs typeface="+mn-ea"/>
              <a:sym typeface="+mn-lt"/>
            </a:endParaRPr>
          </a:p>
        </p:txBody>
      </p:sp>
      <p:cxnSp>
        <p:nvCxnSpPr>
          <p:cNvPr id="23" name="直接连接符 22"/>
          <p:cNvCxnSpPr/>
          <p:nvPr/>
        </p:nvCxnSpPr>
        <p:spPr>
          <a:xfrm>
            <a:off x="5899174" y="695708"/>
            <a:ext cx="393651"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4" name="任意多边形: 形状 23"/>
          <p:cNvSpPr/>
          <p:nvPr/>
        </p:nvSpPr>
        <p:spPr bwMode="auto">
          <a:xfrm rot="2762877">
            <a:off x="10128604" y="-607119"/>
            <a:ext cx="2218234" cy="1760699"/>
          </a:xfrm>
          <a:custGeom>
            <a:avLst/>
            <a:gdLst>
              <a:gd name="connsiteX0" fmla="*/ 0 w 4517011"/>
              <a:gd name="connsiteY0" fmla="*/ 3330149 h 3585329"/>
              <a:gd name="connsiteX1" fmla="*/ 3210506 w 4517011"/>
              <a:gd name="connsiteY1" fmla="*/ 0 h 3585329"/>
              <a:gd name="connsiteX2" fmla="*/ 4338139 w 4517011"/>
              <a:gd name="connsiteY2" fmla="*/ 1087121 h 3585329"/>
              <a:gd name="connsiteX3" fmla="*/ 4431105 w 4517011"/>
              <a:gd name="connsiteY3" fmla="*/ 1379706 h 3585329"/>
              <a:gd name="connsiteX4" fmla="*/ 4513176 w 4517011"/>
              <a:gd name="connsiteY4" fmla="*/ 1911935 h 3585329"/>
              <a:gd name="connsiteX5" fmla="*/ 4517011 w 4517011"/>
              <a:gd name="connsiteY5" fmla="*/ 1939082 h 3585329"/>
              <a:gd name="connsiteX6" fmla="*/ 4517011 w 4517011"/>
              <a:gd name="connsiteY6" fmla="*/ 2040945 h 3585329"/>
              <a:gd name="connsiteX7" fmla="*/ 4512920 w 4517011"/>
              <a:gd name="connsiteY7" fmla="*/ 2075065 h 3585329"/>
              <a:gd name="connsiteX8" fmla="*/ 4484030 w 4517011"/>
              <a:gd name="connsiteY8" fmla="*/ 2318391 h 3585329"/>
              <a:gd name="connsiteX9" fmla="*/ 4153190 w 4517011"/>
              <a:gd name="connsiteY9" fmla="*/ 2936543 h 3585329"/>
              <a:gd name="connsiteX10" fmla="*/ 3730053 w 4517011"/>
              <a:gd name="connsiteY10" fmla="*/ 3236902 h 3585329"/>
              <a:gd name="connsiteX11" fmla="*/ 3137660 w 4517011"/>
              <a:gd name="connsiteY11" fmla="*/ 3446108 h 3585329"/>
              <a:gd name="connsiteX12" fmla="*/ 2629385 w 4517011"/>
              <a:gd name="connsiteY12" fmla="*/ 3535020 h 3585329"/>
              <a:gd name="connsiteX13" fmla="*/ 2218775 w 4517011"/>
              <a:gd name="connsiteY13" fmla="*/ 3570386 h 3585329"/>
              <a:gd name="connsiteX14" fmla="*/ 1811234 w 4517011"/>
              <a:gd name="connsiteY14" fmla="*/ 3582838 h 3585329"/>
              <a:gd name="connsiteX15" fmla="*/ 1790525 w 4517011"/>
              <a:gd name="connsiteY15" fmla="*/ 3585329 h 3585329"/>
              <a:gd name="connsiteX16" fmla="*/ 1720982 w 4517011"/>
              <a:gd name="connsiteY16" fmla="*/ 3585329 h 3585329"/>
              <a:gd name="connsiteX17" fmla="*/ 1691068 w 4517011"/>
              <a:gd name="connsiteY17" fmla="*/ 3582839 h 3585329"/>
              <a:gd name="connsiteX18" fmla="*/ 1172566 w 4517011"/>
              <a:gd name="connsiteY18" fmla="*/ 3562914 h 3585329"/>
              <a:gd name="connsiteX19" fmla="*/ 547959 w 4517011"/>
              <a:gd name="connsiteY19" fmla="*/ 3483217 h 3585329"/>
              <a:gd name="connsiteX20" fmla="*/ 256973 w 4517011"/>
              <a:gd name="connsiteY20" fmla="*/ 3415536 h 3585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517011" h="3585329">
                <a:moveTo>
                  <a:pt x="0" y="3330149"/>
                </a:moveTo>
                <a:lnTo>
                  <a:pt x="3210506" y="0"/>
                </a:lnTo>
                <a:lnTo>
                  <a:pt x="4338139" y="1087121"/>
                </a:lnTo>
                <a:lnTo>
                  <a:pt x="4431105" y="1379706"/>
                </a:lnTo>
                <a:cubicBezTo>
                  <a:pt x="4476359" y="1554293"/>
                  <a:pt x="4510108" y="1730872"/>
                  <a:pt x="4513176" y="1911935"/>
                </a:cubicBezTo>
                <a:cubicBezTo>
                  <a:pt x="4513432" y="1921150"/>
                  <a:pt x="4515733" y="1930116"/>
                  <a:pt x="4517011" y="1939082"/>
                </a:cubicBezTo>
                <a:cubicBezTo>
                  <a:pt x="4517011" y="1972953"/>
                  <a:pt x="4517011" y="2007074"/>
                  <a:pt x="4517011" y="2040945"/>
                </a:cubicBezTo>
                <a:cubicBezTo>
                  <a:pt x="4515477" y="2052401"/>
                  <a:pt x="4512920" y="2063609"/>
                  <a:pt x="4512920" y="2075065"/>
                </a:cubicBezTo>
                <a:cubicBezTo>
                  <a:pt x="4512665" y="2157253"/>
                  <a:pt x="4501159" y="2238196"/>
                  <a:pt x="4484030" y="2318391"/>
                </a:cubicBezTo>
                <a:cubicBezTo>
                  <a:pt x="4433662" y="2556487"/>
                  <a:pt x="4324490" y="2763202"/>
                  <a:pt x="4153190" y="2936543"/>
                </a:cubicBezTo>
                <a:cubicBezTo>
                  <a:pt x="4029700" y="3061319"/>
                  <a:pt x="3886268" y="3158201"/>
                  <a:pt x="3730053" y="3236902"/>
                </a:cubicBezTo>
                <a:cubicBezTo>
                  <a:pt x="3541366" y="3331792"/>
                  <a:pt x="3342454" y="3397044"/>
                  <a:pt x="3137660" y="3446108"/>
                </a:cubicBezTo>
                <a:cubicBezTo>
                  <a:pt x="2969940" y="3485956"/>
                  <a:pt x="2800429" y="3514349"/>
                  <a:pt x="2629385" y="3535020"/>
                </a:cubicBezTo>
                <a:cubicBezTo>
                  <a:pt x="2492856" y="3551707"/>
                  <a:pt x="2355816" y="3564409"/>
                  <a:pt x="2218775" y="3570386"/>
                </a:cubicBezTo>
                <a:cubicBezTo>
                  <a:pt x="2082758" y="3576612"/>
                  <a:pt x="1946996" y="3578854"/>
                  <a:pt x="1811234" y="3582838"/>
                </a:cubicBezTo>
                <a:cubicBezTo>
                  <a:pt x="1804332" y="3583087"/>
                  <a:pt x="1797428" y="3584582"/>
                  <a:pt x="1790525" y="3585329"/>
                </a:cubicBezTo>
                <a:cubicBezTo>
                  <a:pt x="1767258" y="3585329"/>
                  <a:pt x="1744248" y="3585329"/>
                  <a:pt x="1720982" y="3585329"/>
                </a:cubicBezTo>
                <a:cubicBezTo>
                  <a:pt x="1711011" y="3584582"/>
                  <a:pt x="1701039" y="3583088"/>
                  <a:pt x="1691068" y="3582839"/>
                </a:cubicBezTo>
                <a:cubicBezTo>
                  <a:pt x="1518235" y="3581095"/>
                  <a:pt x="1345144" y="3575367"/>
                  <a:pt x="1172566" y="3562914"/>
                </a:cubicBezTo>
                <a:cubicBezTo>
                  <a:pt x="962915" y="3547473"/>
                  <a:pt x="754286" y="3522817"/>
                  <a:pt x="547959" y="3483217"/>
                </a:cubicBezTo>
                <a:cubicBezTo>
                  <a:pt x="449909" y="3464289"/>
                  <a:pt x="352818" y="3442123"/>
                  <a:pt x="256973" y="3415536"/>
                </a:cubicBezTo>
                <a:close/>
              </a:path>
            </a:pathLst>
          </a:custGeom>
          <a:solidFill>
            <a:schemeClr val="bg1">
              <a:lumMod val="95000"/>
            </a:schemeClr>
          </a:solidFill>
          <a:ln w="25400" cap="flat">
            <a:noFill/>
            <a:miter lim="800000"/>
            <a:headEnd type="none" w="med" len="med"/>
            <a:tailEnd type="none" w="med" len="med"/>
          </a:ln>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25" name="任意多边形: 形状 24"/>
          <p:cNvSpPr/>
          <p:nvPr/>
        </p:nvSpPr>
        <p:spPr bwMode="auto">
          <a:xfrm rot="2762877">
            <a:off x="-589484" y="5349749"/>
            <a:ext cx="1374401" cy="1328103"/>
          </a:xfrm>
          <a:custGeom>
            <a:avLst/>
            <a:gdLst>
              <a:gd name="connsiteX0" fmla="*/ 0 w 3589981"/>
              <a:gd name="connsiteY0" fmla="*/ 379581 h 3469049"/>
              <a:gd name="connsiteX1" fmla="*/ 80129 w 3589981"/>
              <a:gd name="connsiteY1" fmla="*/ 317739 h 3469049"/>
              <a:gd name="connsiteX2" fmla="*/ 419929 w 3589981"/>
              <a:gd name="connsiteY2" fmla="*/ 119297 h 3469049"/>
              <a:gd name="connsiteX3" fmla="*/ 834373 w 3589981"/>
              <a:gd name="connsiteY3" fmla="*/ 7970 h 3469049"/>
              <a:gd name="connsiteX4" fmla="*/ 905450 w 3589981"/>
              <a:gd name="connsiteY4" fmla="*/ 0 h 3469049"/>
              <a:gd name="connsiteX5" fmla="*/ 988799 w 3589981"/>
              <a:gd name="connsiteY5" fmla="*/ 0 h 3469049"/>
              <a:gd name="connsiteX6" fmla="*/ 1009253 w 3589981"/>
              <a:gd name="connsiteY6" fmla="*/ 3736 h 3469049"/>
              <a:gd name="connsiteX7" fmla="*/ 1131209 w 3589981"/>
              <a:gd name="connsiteY7" fmla="*/ 16936 h 3469049"/>
              <a:gd name="connsiteX8" fmla="*/ 1586816 w 3589981"/>
              <a:gd name="connsiteY8" fmla="*/ 173342 h 3469049"/>
              <a:gd name="connsiteX9" fmla="*/ 2085377 w 3589981"/>
              <a:gd name="connsiteY9" fmla="*/ 544183 h 3469049"/>
              <a:gd name="connsiteX10" fmla="*/ 2531268 w 3589981"/>
              <a:gd name="connsiteY10" fmla="*/ 1052253 h 3469049"/>
              <a:gd name="connsiteX11" fmla="*/ 3329732 w 3589981"/>
              <a:gd name="connsiteY11" fmla="*/ 2391168 h 3469049"/>
              <a:gd name="connsiteX12" fmla="*/ 3562174 w 3589981"/>
              <a:gd name="connsiteY12" fmla="*/ 2972938 h 3469049"/>
              <a:gd name="connsiteX13" fmla="*/ 3589981 w 3589981"/>
              <a:gd name="connsiteY13" fmla="*/ 3069306 h 3469049"/>
              <a:gd name="connsiteX14" fmla="*/ 3204600 w 3589981"/>
              <a:gd name="connsiteY14" fmla="*/ 3469049 h 3469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89981" h="3469049">
                <a:moveTo>
                  <a:pt x="0" y="379581"/>
                </a:moveTo>
                <a:lnTo>
                  <a:pt x="80129" y="317739"/>
                </a:lnTo>
                <a:cubicBezTo>
                  <a:pt x="186421" y="240384"/>
                  <a:pt x="298933" y="172906"/>
                  <a:pt x="419929" y="119297"/>
                </a:cubicBezTo>
                <a:cubicBezTo>
                  <a:pt x="552367" y="60769"/>
                  <a:pt x="689919" y="21668"/>
                  <a:pt x="834373" y="7970"/>
                </a:cubicBezTo>
                <a:cubicBezTo>
                  <a:pt x="858151" y="5728"/>
                  <a:pt x="881673" y="2740"/>
                  <a:pt x="905450" y="0"/>
                </a:cubicBezTo>
                <a:cubicBezTo>
                  <a:pt x="933319" y="0"/>
                  <a:pt x="960931" y="0"/>
                  <a:pt x="988799" y="0"/>
                </a:cubicBezTo>
                <a:cubicBezTo>
                  <a:pt x="995702" y="1245"/>
                  <a:pt x="1002350" y="3238"/>
                  <a:pt x="1009253" y="3736"/>
                </a:cubicBezTo>
                <a:cubicBezTo>
                  <a:pt x="1049905" y="8219"/>
                  <a:pt x="1090813" y="10709"/>
                  <a:pt x="1131209" y="16936"/>
                </a:cubicBezTo>
                <a:cubicBezTo>
                  <a:pt x="1292538" y="41094"/>
                  <a:pt x="1443384" y="96384"/>
                  <a:pt x="1586816" y="173342"/>
                </a:cubicBezTo>
                <a:cubicBezTo>
                  <a:pt x="1771156" y="272216"/>
                  <a:pt x="1934274" y="400230"/>
                  <a:pt x="2085377" y="544183"/>
                </a:cubicBezTo>
                <a:cubicBezTo>
                  <a:pt x="2249262" y="700091"/>
                  <a:pt x="2396274" y="871191"/>
                  <a:pt x="2531268" y="1052253"/>
                </a:cubicBezTo>
                <a:cubicBezTo>
                  <a:pt x="2843700" y="1470913"/>
                  <a:pt x="3106275" y="1919459"/>
                  <a:pt x="3329732" y="2391168"/>
                </a:cubicBezTo>
                <a:cubicBezTo>
                  <a:pt x="3419473" y="2580573"/>
                  <a:pt x="3498715" y="2773901"/>
                  <a:pt x="3562174" y="2972938"/>
                </a:cubicBezTo>
                <a:lnTo>
                  <a:pt x="3589981" y="3069306"/>
                </a:lnTo>
                <a:lnTo>
                  <a:pt x="3204600" y="3469049"/>
                </a:lnTo>
                <a:close/>
              </a:path>
            </a:pathLst>
          </a:custGeom>
          <a:solidFill>
            <a:schemeClr val="bg1">
              <a:lumMod val="95000"/>
            </a:schemeClr>
          </a:solidFill>
          <a:ln w="25400" cap="flat">
            <a:noFill/>
            <a:miter lim="800000"/>
            <a:headEnd type="none" w="med" len="med"/>
            <a:tailEnd type="none" w="med" len="med"/>
          </a:ln>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任意多边形: 形状 6"/>
          <p:cNvSpPr/>
          <p:nvPr/>
        </p:nvSpPr>
        <p:spPr bwMode="auto">
          <a:xfrm rot="8618804">
            <a:off x="245971" y="-1303017"/>
            <a:ext cx="4325164" cy="3887319"/>
          </a:xfrm>
          <a:custGeom>
            <a:avLst/>
            <a:gdLst>
              <a:gd name="connsiteX0" fmla="*/ 3722629 w 4325164"/>
              <a:gd name="connsiteY0" fmla="*/ 3887319 h 3887319"/>
              <a:gd name="connsiteX1" fmla="*/ 0 w 4325164"/>
              <a:gd name="connsiteY1" fmla="*/ 1147444 h 3887319"/>
              <a:gd name="connsiteX2" fmla="*/ 59280 w 4325164"/>
              <a:gd name="connsiteY2" fmla="*/ 1065430 h 3887319"/>
              <a:gd name="connsiteX3" fmla="*/ 211601 w 4325164"/>
              <a:gd name="connsiteY3" fmla="*/ 873211 h 3887319"/>
              <a:gd name="connsiteX4" fmla="*/ 678823 w 4325164"/>
              <a:gd name="connsiteY4" fmla="*/ 402962 h 3887319"/>
              <a:gd name="connsiteX5" fmla="*/ 1128194 w 4325164"/>
              <a:gd name="connsiteY5" fmla="*/ 120712 h 3887319"/>
              <a:gd name="connsiteX6" fmla="*/ 1547556 w 4325164"/>
              <a:gd name="connsiteY6" fmla="*/ 8064 h 3887319"/>
              <a:gd name="connsiteX7" fmla="*/ 1619476 w 4325164"/>
              <a:gd name="connsiteY7" fmla="*/ 0 h 3887319"/>
              <a:gd name="connsiteX8" fmla="*/ 1703814 w 4325164"/>
              <a:gd name="connsiteY8" fmla="*/ 0 h 3887319"/>
              <a:gd name="connsiteX9" fmla="*/ 1724510 w 4325164"/>
              <a:gd name="connsiteY9" fmla="*/ 3780 h 3887319"/>
              <a:gd name="connsiteX10" fmla="*/ 1847913 w 4325164"/>
              <a:gd name="connsiteY10" fmla="*/ 17137 h 3887319"/>
              <a:gd name="connsiteX11" fmla="*/ 2308926 w 4325164"/>
              <a:gd name="connsiteY11" fmla="*/ 175398 h 3887319"/>
              <a:gd name="connsiteX12" fmla="*/ 2813401 w 4325164"/>
              <a:gd name="connsiteY12" fmla="*/ 550640 h 3887319"/>
              <a:gd name="connsiteX13" fmla="*/ 3264583 w 4325164"/>
              <a:gd name="connsiteY13" fmla="*/ 1064738 h 3887319"/>
              <a:gd name="connsiteX14" fmla="*/ 4072520 w 4325164"/>
              <a:gd name="connsiteY14" fmla="*/ 2419538 h 3887319"/>
              <a:gd name="connsiteX15" fmla="*/ 4307720 w 4325164"/>
              <a:gd name="connsiteY15" fmla="*/ 3008211 h 3887319"/>
              <a:gd name="connsiteX16" fmla="*/ 4325164 w 4325164"/>
              <a:gd name="connsiteY16" fmla="*/ 3068663 h 3887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25164" h="3887319">
                <a:moveTo>
                  <a:pt x="3722629" y="3887319"/>
                </a:moveTo>
                <a:lnTo>
                  <a:pt x="0" y="1147444"/>
                </a:lnTo>
                <a:lnTo>
                  <a:pt x="59280" y="1065430"/>
                </a:lnTo>
                <a:cubicBezTo>
                  <a:pt x="108507" y="1000271"/>
                  <a:pt x="159213" y="936150"/>
                  <a:pt x="211601" y="873211"/>
                </a:cubicBezTo>
                <a:cubicBezTo>
                  <a:pt x="353630" y="702853"/>
                  <a:pt x="506525" y="543079"/>
                  <a:pt x="678823" y="402962"/>
                </a:cubicBezTo>
                <a:cubicBezTo>
                  <a:pt x="816972" y="290314"/>
                  <a:pt x="964951" y="193039"/>
                  <a:pt x="1128194" y="120712"/>
                </a:cubicBezTo>
                <a:cubicBezTo>
                  <a:pt x="1262204" y="61490"/>
                  <a:pt x="1401387" y="21925"/>
                  <a:pt x="1547556" y="8064"/>
                </a:cubicBezTo>
                <a:cubicBezTo>
                  <a:pt x="1571615" y="5796"/>
                  <a:pt x="1595416" y="2772"/>
                  <a:pt x="1619476" y="0"/>
                </a:cubicBezTo>
                <a:cubicBezTo>
                  <a:pt x="1647675" y="0"/>
                  <a:pt x="1675615" y="0"/>
                  <a:pt x="1703814" y="0"/>
                </a:cubicBezTo>
                <a:cubicBezTo>
                  <a:pt x="1710799" y="1260"/>
                  <a:pt x="1717525" y="3276"/>
                  <a:pt x="1724510" y="3780"/>
                </a:cubicBezTo>
                <a:cubicBezTo>
                  <a:pt x="1765645" y="8316"/>
                  <a:pt x="1807037" y="10836"/>
                  <a:pt x="1847913" y="17137"/>
                </a:cubicBezTo>
                <a:cubicBezTo>
                  <a:pt x="2011156" y="41581"/>
                  <a:pt x="2163792" y="97527"/>
                  <a:pt x="2308926" y="175398"/>
                </a:cubicBezTo>
                <a:cubicBezTo>
                  <a:pt x="2495453" y="275446"/>
                  <a:pt x="2660506" y="404978"/>
                  <a:pt x="2813401" y="550640"/>
                </a:cubicBezTo>
                <a:cubicBezTo>
                  <a:pt x="2979232" y="708397"/>
                  <a:pt x="3127987" y="881527"/>
                  <a:pt x="3264583" y="1064738"/>
                </a:cubicBezTo>
                <a:cubicBezTo>
                  <a:pt x="3580721" y="1488365"/>
                  <a:pt x="3846412" y="1942233"/>
                  <a:pt x="4072520" y="2419538"/>
                </a:cubicBezTo>
                <a:cubicBezTo>
                  <a:pt x="4163326" y="2611190"/>
                  <a:pt x="4243509" y="2806812"/>
                  <a:pt x="4307720" y="3008211"/>
                </a:cubicBezTo>
                <a:lnTo>
                  <a:pt x="4325164" y="3068663"/>
                </a:lnTo>
                <a:close/>
              </a:path>
            </a:pathLst>
          </a:custGeom>
          <a:solidFill>
            <a:schemeClr val="bg1">
              <a:lumMod val="95000"/>
            </a:schemeClr>
          </a:solidFill>
          <a:ln w="25400" cap="flat">
            <a:noFill/>
            <a:miter lim="800000"/>
            <a:headEnd type="none" w="med" len="med"/>
            <a:tailEnd type="none" w="med" len="med"/>
          </a:ln>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9" name="任意多边形: 形状 8"/>
          <p:cNvSpPr/>
          <p:nvPr/>
        </p:nvSpPr>
        <p:spPr bwMode="auto">
          <a:xfrm rot="8618804">
            <a:off x="7825830" y="5533375"/>
            <a:ext cx="3685638" cy="2649249"/>
          </a:xfrm>
          <a:custGeom>
            <a:avLst/>
            <a:gdLst>
              <a:gd name="connsiteX0" fmla="*/ 502923 w 3053405"/>
              <a:gd name="connsiteY0" fmla="*/ 1655751 h 2194798"/>
              <a:gd name="connsiteX1" fmla="*/ 63383 w 3053405"/>
              <a:gd name="connsiteY1" fmla="*/ 1014892 h 2194798"/>
              <a:gd name="connsiteX2" fmla="*/ 8796 w 3053405"/>
              <a:gd name="connsiteY2" fmla="*/ 703913 h 2194798"/>
              <a:gd name="connsiteX3" fmla="*/ 0 w 3053405"/>
              <a:gd name="connsiteY3" fmla="*/ 636879 h 2194798"/>
              <a:gd name="connsiteX4" fmla="*/ 0 w 3053405"/>
              <a:gd name="connsiteY4" fmla="*/ 529019 h 2194798"/>
              <a:gd name="connsiteX5" fmla="*/ 6985 w 3053405"/>
              <a:gd name="connsiteY5" fmla="*/ 485170 h 2194798"/>
              <a:gd name="connsiteX6" fmla="*/ 34666 w 3053405"/>
              <a:gd name="connsiteY6" fmla="*/ 231270 h 2194798"/>
              <a:gd name="connsiteX7" fmla="*/ 83226 w 3053405"/>
              <a:gd name="connsiteY7" fmla="*/ 0 h 2194798"/>
              <a:gd name="connsiteX8" fmla="*/ 3053405 w 3053405"/>
              <a:gd name="connsiteY8" fmla="*/ 2186067 h 2194798"/>
              <a:gd name="connsiteX9" fmla="*/ 2850158 w 3053405"/>
              <a:gd name="connsiteY9" fmla="*/ 2192278 h 2194798"/>
              <a:gd name="connsiteX10" fmla="*/ 2829202 w 3053405"/>
              <a:gd name="connsiteY10" fmla="*/ 2194798 h 2194798"/>
              <a:gd name="connsiteX11" fmla="*/ 2758835 w 3053405"/>
              <a:gd name="connsiteY11" fmla="*/ 2194798 h 2194798"/>
              <a:gd name="connsiteX12" fmla="*/ 2728566 w 3053405"/>
              <a:gd name="connsiteY12" fmla="*/ 2192278 h 2194798"/>
              <a:gd name="connsiteX13" fmla="*/ 2203912 w 3053405"/>
              <a:gd name="connsiteY13" fmla="*/ 2172117 h 2194798"/>
              <a:gd name="connsiteX14" fmla="*/ 1571894 w 3053405"/>
              <a:gd name="connsiteY14" fmla="*/ 2091474 h 2194798"/>
              <a:gd name="connsiteX15" fmla="*/ 990583 w 3053405"/>
              <a:gd name="connsiteY15" fmla="*/ 1927669 h 2194798"/>
              <a:gd name="connsiteX16" fmla="*/ 502923 w 3053405"/>
              <a:gd name="connsiteY16" fmla="*/ 1655751 h 2194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53405" h="2194798">
                <a:moveTo>
                  <a:pt x="502923" y="1655751"/>
                </a:moveTo>
                <a:cubicBezTo>
                  <a:pt x="290009" y="1487913"/>
                  <a:pt x="139960" y="1276730"/>
                  <a:pt x="63383" y="1014892"/>
                </a:cubicBezTo>
                <a:cubicBezTo>
                  <a:pt x="33631" y="913332"/>
                  <a:pt x="16040" y="809505"/>
                  <a:pt x="8796" y="703913"/>
                </a:cubicBezTo>
                <a:cubicBezTo>
                  <a:pt x="7244" y="681484"/>
                  <a:pt x="3104" y="659308"/>
                  <a:pt x="0" y="636879"/>
                </a:cubicBezTo>
                <a:cubicBezTo>
                  <a:pt x="0" y="600841"/>
                  <a:pt x="0" y="564804"/>
                  <a:pt x="0" y="529019"/>
                </a:cubicBezTo>
                <a:cubicBezTo>
                  <a:pt x="2328" y="514403"/>
                  <a:pt x="6209" y="500038"/>
                  <a:pt x="6985" y="485170"/>
                </a:cubicBezTo>
                <a:cubicBezTo>
                  <a:pt x="11512" y="399864"/>
                  <a:pt x="21020" y="315252"/>
                  <a:pt x="34666" y="231270"/>
                </a:cubicBezTo>
                <a:lnTo>
                  <a:pt x="83226" y="0"/>
                </a:lnTo>
                <a:lnTo>
                  <a:pt x="3053405" y="2186067"/>
                </a:lnTo>
                <a:lnTo>
                  <a:pt x="2850158" y="2192278"/>
                </a:lnTo>
                <a:cubicBezTo>
                  <a:pt x="2843172" y="2192530"/>
                  <a:pt x="2836188" y="2194042"/>
                  <a:pt x="2829202" y="2194798"/>
                </a:cubicBezTo>
                <a:cubicBezTo>
                  <a:pt x="2805660" y="2194798"/>
                  <a:pt x="2782377" y="2194798"/>
                  <a:pt x="2758835" y="2194798"/>
                </a:cubicBezTo>
                <a:cubicBezTo>
                  <a:pt x="2748745" y="2194042"/>
                  <a:pt x="2738655" y="2192530"/>
                  <a:pt x="2728566" y="2192278"/>
                </a:cubicBezTo>
                <a:cubicBezTo>
                  <a:pt x="2553681" y="2190514"/>
                  <a:pt x="2378538" y="2184718"/>
                  <a:pt x="2203912" y="2172117"/>
                </a:cubicBezTo>
                <a:cubicBezTo>
                  <a:pt x="1991773" y="2156493"/>
                  <a:pt x="1780669" y="2131544"/>
                  <a:pt x="1571894" y="2091474"/>
                </a:cubicBezTo>
                <a:cubicBezTo>
                  <a:pt x="1373467" y="2053169"/>
                  <a:pt x="1178920" y="2001759"/>
                  <a:pt x="990583" y="1927669"/>
                </a:cubicBezTo>
                <a:cubicBezTo>
                  <a:pt x="815957" y="1858870"/>
                  <a:pt x="651161" y="1772431"/>
                  <a:pt x="502923" y="1655751"/>
                </a:cubicBezTo>
                <a:close/>
              </a:path>
            </a:pathLst>
          </a:custGeom>
          <a:solidFill>
            <a:schemeClr val="bg1">
              <a:lumMod val="95000"/>
            </a:schemeClr>
          </a:solidFill>
          <a:ln w="25400" cap="flat">
            <a:noFill/>
            <a:miter lim="800000"/>
            <a:headEnd type="none" w="med" len="med"/>
            <a:tailEnd type="none" w="med" len="med"/>
          </a:ln>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10" name="Footer Text"/>
          <p:cNvSpPr txBox="1"/>
          <p:nvPr/>
        </p:nvSpPr>
        <p:spPr>
          <a:xfrm>
            <a:off x="4448188" y="3424432"/>
            <a:ext cx="3295624" cy="553998"/>
          </a:xfrm>
          <a:prstGeom prst="rect">
            <a:avLst/>
          </a:prstGeom>
          <a:noFill/>
        </p:spPr>
        <p:txBody>
          <a:bodyPr wrap="square" lIns="0" tIns="0" rIns="0" bIns="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3600" dirty="0">
                <a:cs typeface="+mn-ea"/>
                <a:sym typeface="+mn-lt"/>
              </a:rPr>
              <a:t>工作不足及改进</a:t>
            </a:r>
            <a:endParaRPr lang="en-US" altLang="zh-CN" sz="3600" dirty="0">
              <a:cs typeface="+mn-ea"/>
              <a:sym typeface="+mn-lt"/>
            </a:endParaRPr>
          </a:p>
        </p:txBody>
      </p:sp>
      <p:sp>
        <p:nvSpPr>
          <p:cNvPr id="11" name="Footer Text"/>
          <p:cNvSpPr txBox="1"/>
          <p:nvPr/>
        </p:nvSpPr>
        <p:spPr>
          <a:xfrm>
            <a:off x="5643100" y="2435218"/>
            <a:ext cx="883577" cy="923330"/>
          </a:xfrm>
          <a:prstGeom prst="rect">
            <a:avLst/>
          </a:prstGeom>
          <a:noFill/>
        </p:spPr>
        <p:txBody>
          <a:bodyPr wrap="square" lIns="0" tIns="0" rIns="0" bIns="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6000" b="1" dirty="0">
                <a:cs typeface="+mn-ea"/>
                <a:sym typeface="+mn-lt"/>
              </a:rPr>
              <a:t>0</a:t>
            </a:r>
            <a:r>
              <a:rPr lang="en-US" altLang="zh-CN" sz="6000" b="1" dirty="0">
                <a:cs typeface="+mn-ea"/>
                <a:sym typeface="+mn-lt"/>
              </a:rPr>
              <a:t>3</a:t>
            </a:r>
            <a:endParaRPr lang="en-US" sz="3200" b="1" dirty="0">
              <a:cs typeface="+mn-ea"/>
              <a:sym typeface="+mn-lt"/>
            </a:endParaRPr>
          </a:p>
        </p:txBody>
      </p:sp>
      <p:sp>
        <p:nvSpPr>
          <p:cNvPr id="12" name="矩形 11"/>
          <p:cNvSpPr/>
          <p:nvPr/>
        </p:nvSpPr>
        <p:spPr>
          <a:xfrm>
            <a:off x="3911043" y="4022673"/>
            <a:ext cx="4369914" cy="400110"/>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000" kern="100" dirty="0">
                <a:cs typeface="+mn-ea"/>
                <a:sym typeface="+mn-lt"/>
              </a:rPr>
              <a:t>Lorem ipsum dolor sit </a:t>
            </a:r>
            <a:r>
              <a:rPr lang="en-US" altLang="zh-CN" sz="1000" kern="100" dirty="0" err="1">
                <a:cs typeface="+mn-ea"/>
                <a:sym typeface="+mn-lt"/>
              </a:rPr>
              <a:t>amet</a:t>
            </a:r>
            <a:r>
              <a:rPr lang="en-US" altLang="zh-CN" sz="1000" kern="100" dirty="0">
                <a:cs typeface="+mn-ea"/>
                <a:sym typeface="+mn-lt"/>
              </a:rPr>
              <a:t>, </a:t>
            </a:r>
            <a:r>
              <a:rPr lang="en-US" altLang="zh-CN" sz="1000" kern="100" dirty="0" err="1">
                <a:cs typeface="+mn-ea"/>
                <a:sym typeface="+mn-lt"/>
              </a:rPr>
              <a:t>consectetur</a:t>
            </a:r>
            <a:r>
              <a:rPr lang="en-US" altLang="zh-CN" sz="1000" kern="100" dirty="0">
                <a:cs typeface="+mn-ea"/>
                <a:sym typeface="+mn-lt"/>
              </a:rPr>
              <a:t> </a:t>
            </a:r>
            <a:r>
              <a:rPr lang="en-US" altLang="zh-CN" sz="1000" kern="100" dirty="0" err="1">
                <a:cs typeface="+mn-ea"/>
                <a:sym typeface="+mn-lt"/>
              </a:rPr>
              <a:t>adipiscing</a:t>
            </a:r>
            <a:r>
              <a:rPr lang="en-US" altLang="zh-CN" sz="1000" kern="100" dirty="0">
                <a:cs typeface="+mn-ea"/>
                <a:sym typeface="+mn-lt"/>
              </a:rPr>
              <a:t> </a:t>
            </a:r>
            <a:r>
              <a:rPr lang="en-US" altLang="zh-CN" sz="1000" kern="100" dirty="0" err="1">
                <a:cs typeface="+mn-ea"/>
                <a:sym typeface="+mn-lt"/>
              </a:rPr>
              <a:t>elit</a:t>
            </a:r>
            <a:r>
              <a:rPr lang="en-US" altLang="zh-CN" sz="1000" kern="100" dirty="0">
                <a:cs typeface="+mn-ea"/>
                <a:sym typeface="+mn-lt"/>
              </a:rPr>
              <a:t>. Nunc </a:t>
            </a:r>
            <a:r>
              <a:rPr lang="en-US" altLang="zh-CN" sz="1000" kern="100" dirty="0" err="1">
                <a:cs typeface="+mn-ea"/>
                <a:sym typeface="+mn-lt"/>
              </a:rPr>
              <a:t>condimentum</a:t>
            </a:r>
            <a:r>
              <a:rPr lang="en-US" altLang="zh-CN" sz="1000" kern="100" dirty="0">
                <a:cs typeface="+mn-ea"/>
                <a:sym typeface="+mn-lt"/>
              </a:rPr>
              <a:t> dui </a:t>
            </a:r>
            <a:r>
              <a:rPr lang="en-US" altLang="zh-CN" sz="1000" kern="100" dirty="0" err="1">
                <a:cs typeface="+mn-ea"/>
                <a:sym typeface="+mn-lt"/>
              </a:rPr>
              <a:t>nec</a:t>
            </a:r>
            <a:r>
              <a:rPr lang="en-US" altLang="zh-CN" sz="1000" kern="100" dirty="0">
                <a:cs typeface="+mn-ea"/>
                <a:sym typeface="+mn-lt"/>
              </a:rPr>
              <a:t> </a:t>
            </a:r>
            <a:r>
              <a:rPr lang="en-US" altLang="zh-CN" sz="1000" kern="100" dirty="0" err="1">
                <a:cs typeface="+mn-ea"/>
                <a:sym typeface="+mn-lt"/>
              </a:rPr>
              <a:t>erat</a:t>
            </a:r>
            <a:r>
              <a:rPr lang="en-US" altLang="zh-CN" sz="1000" kern="100" dirty="0">
                <a:cs typeface="+mn-ea"/>
                <a:sym typeface="+mn-lt"/>
              </a:rPr>
              <a:t> </a:t>
            </a:r>
            <a:r>
              <a:rPr lang="en-US" altLang="zh-CN" sz="1000" kern="100" dirty="0" err="1">
                <a:cs typeface="+mn-ea"/>
                <a:sym typeface="+mn-lt"/>
              </a:rPr>
              <a:t>dapibus</a:t>
            </a:r>
            <a:r>
              <a:rPr lang="en-US" altLang="zh-CN" sz="1000" kern="100" dirty="0">
                <a:cs typeface="+mn-ea"/>
                <a:sym typeface="+mn-lt"/>
              </a:rPr>
              <a:t>, </a:t>
            </a:r>
            <a:r>
              <a:rPr lang="en-US" altLang="zh-CN" sz="1000" kern="100" dirty="0" err="1">
                <a:cs typeface="+mn-ea"/>
                <a:sym typeface="+mn-lt"/>
              </a:rPr>
              <a:t>nec</a:t>
            </a:r>
            <a:r>
              <a:rPr lang="en-US" altLang="zh-CN" sz="1000" kern="100" dirty="0">
                <a:cs typeface="+mn-ea"/>
                <a:sym typeface="+mn-lt"/>
              </a:rPr>
              <a:t> </a:t>
            </a:r>
            <a:r>
              <a:rPr lang="en-US" altLang="zh-CN" sz="1000" kern="100" dirty="0" err="1">
                <a:cs typeface="+mn-ea"/>
                <a:sym typeface="+mn-lt"/>
              </a:rPr>
              <a:t>tristique</a:t>
            </a:r>
            <a:r>
              <a:rPr lang="en-US" altLang="zh-CN" sz="1000" kern="100" dirty="0">
                <a:cs typeface="+mn-ea"/>
                <a:sym typeface="+mn-lt"/>
              </a:rPr>
              <a:t> mi </a:t>
            </a:r>
            <a:r>
              <a:rPr lang="en-US" altLang="zh-CN" sz="1000" kern="100" dirty="0" err="1">
                <a:cs typeface="+mn-ea"/>
                <a:sym typeface="+mn-lt"/>
              </a:rPr>
              <a:t>feugiat</a:t>
            </a:r>
            <a:r>
              <a:rPr lang="en-US" altLang="zh-CN" sz="1000" kern="100" dirty="0">
                <a:cs typeface="+mn-ea"/>
                <a:sym typeface="+mn-lt"/>
              </a:rPr>
              <a:t>. </a:t>
            </a:r>
            <a:endParaRPr lang="zh-CN" altLang="en-US" sz="1000" dirty="0">
              <a:cs typeface="+mn-ea"/>
              <a:sym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6"/>
          <p:cNvSpPr>
            <a:spLocks noChangeShapeType="1"/>
          </p:cNvSpPr>
          <p:nvPr/>
        </p:nvSpPr>
        <p:spPr bwMode="auto">
          <a:xfrm>
            <a:off x="2117" y="3656257"/>
            <a:ext cx="12189883" cy="0"/>
          </a:xfrm>
          <a:prstGeom prst="line">
            <a:avLst/>
          </a:prstGeom>
          <a:noFill/>
          <a:ln w="19050" cap="flat">
            <a:solidFill>
              <a:schemeClr val="bg1">
                <a:lumMod val="75000"/>
              </a:schemeClr>
            </a:solidFill>
            <a:prstDash val="solid"/>
            <a:miter lim="800000"/>
          </a:ln>
          <a:extLst>
            <a:ext uri="{909E8E84-426E-40DD-AFC4-6F175D3DCCD1}">
              <a14:hiddenFill xmlns:a14="http://schemas.microsoft.com/office/drawing/2010/main">
                <a:noFill/>
              </a14:hiddenFill>
            </a:ext>
          </a:extLst>
        </p:spPr>
        <p:txBody>
          <a:bodyPr vert="horz" wrap="square" lIns="60960" tIns="30480" rIns="60960" bIns="30480" numCol="1" anchor="t" anchorCtr="0" compatLnSpc="1"/>
          <a:lstStyle/>
          <a:p>
            <a:endParaRPr lang="en-US" sz="1200">
              <a:cs typeface="+mn-ea"/>
              <a:sym typeface="+mn-lt"/>
            </a:endParaRPr>
          </a:p>
        </p:txBody>
      </p:sp>
      <p:sp>
        <p:nvSpPr>
          <p:cNvPr id="7" name="Line 7"/>
          <p:cNvSpPr>
            <a:spLocks noChangeShapeType="1"/>
          </p:cNvSpPr>
          <p:nvPr/>
        </p:nvSpPr>
        <p:spPr bwMode="auto">
          <a:xfrm>
            <a:off x="803275" y="3356750"/>
            <a:ext cx="0" cy="1042458"/>
          </a:xfrm>
          <a:prstGeom prst="line">
            <a:avLst/>
          </a:prstGeom>
          <a:noFill/>
          <a:ln w="19050" cap="flat">
            <a:solidFill>
              <a:schemeClr val="bg1">
                <a:lumMod val="75000"/>
              </a:schemeClr>
            </a:solidFill>
            <a:prstDash val="solid"/>
            <a:miter lim="800000"/>
          </a:ln>
          <a:extLst>
            <a:ext uri="{909E8E84-426E-40DD-AFC4-6F175D3DCCD1}">
              <a14:hiddenFill xmlns:a14="http://schemas.microsoft.com/office/drawing/2010/main">
                <a:noFill/>
              </a14:hiddenFill>
            </a:ext>
          </a:extLst>
        </p:spPr>
        <p:txBody>
          <a:bodyPr vert="horz" wrap="square" lIns="60960" tIns="30480" rIns="60960" bIns="30480" numCol="1" anchor="t" anchorCtr="0" compatLnSpc="1"/>
          <a:lstStyle/>
          <a:p>
            <a:endParaRPr lang="en-US" sz="1200">
              <a:cs typeface="+mn-ea"/>
              <a:sym typeface="+mn-lt"/>
            </a:endParaRPr>
          </a:p>
        </p:txBody>
      </p:sp>
      <p:sp>
        <p:nvSpPr>
          <p:cNvPr id="8" name="Rectangle 8"/>
          <p:cNvSpPr>
            <a:spLocks noChangeArrowheads="1"/>
          </p:cNvSpPr>
          <p:nvPr/>
        </p:nvSpPr>
        <p:spPr bwMode="auto">
          <a:xfrm>
            <a:off x="906134" y="3418133"/>
            <a:ext cx="53860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09600"/>
            <a:r>
              <a:rPr lang="zh-CN" altLang="en-US" sz="1400" dirty="0">
                <a:latin typeface="+mn-lt"/>
                <a:cs typeface="+mn-ea"/>
                <a:sym typeface="+mn-lt"/>
              </a:rPr>
              <a:t>关键词</a:t>
            </a:r>
            <a:endParaRPr lang="en-US" altLang="en-US" sz="1400" dirty="0">
              <a:latin typeface="+mn-lt"/>
              <a:cs typeface="+mn-ea"/>
              <a:sym typeface="+mn-lt"/>
            </a:endParaRPr>
          </a:p>
        </p:txBody>
      </p:sp>
      <p:sp>
        <p:nvSpPr>
          <p:cNvPr id="33" name="Line 33"/>
          <p:cNvSpPr>
            <a:spLocks noChangeShapeType="1"/>
          </p:cNvSpPr>
          <p:nvPr/>
        </p:nvSpPr>
        <p:spPr bwMode="auto">
          <a:xfrm>
            <a:off x="3763433" y="3356750"/>
            <a:ext cx="0" cy="1042458"/>
          </a:xfrm>
          <a:prstGeom prst="line">
            <a:avLst/>
          </a:prstGeom>
          <a:noFill/>
          <a:ln w="19050" cap="flat">
            <a:solidFill>
              <a:schemeClr val="bg1">
                <a:lumMod val="75000"/>
              </a:schemeClr>
            </a:solidFill>
            <a:prstDash val="solid"/>
            <a:miter lim="800000"/>
          </a:ln>
          <a:extLst>
            <a:ext uri="{909E8E84-426E-40DD-AFC4-6F175D3DCCD1}">
              <a14:hiddenFill xmlns:a14="http://schemas.microsoft.com/office/drawing/2010/main">
                <a:noFill/>
              </a14:hiddenFill>
            </a:ext>
          </a:extLst>
        </p:spPr>
        <p:txBody>
          <a:bodyPr vert="horz" wrap="square" lIns="60960" tIns="30480" rIns="60960" bIns="30480" numCol="1" anchor="t" anchorCtr="0" compatLnSpc="1"/>
          <a:lstStyle/>
          <a:p>
            <a:endParaRPr lang="en-US" sz="1200">
              <a:cs typeface="+mn-ea"/>
              <a:sym typeface="+mn-lt"/>
            </a:endParaRPr>
          </a:p>
        </p:txBody>
      </p:sp>
      <p:sp>
        <p:nvSpPr>
          <p:cNvPr id="34" name="Rectangle 34"/>
          <p:cNvSpPr>
            <a:spLocks noChangeArrowheads="1"/>
          </p:cNvSpPr>
          <p:nvPr/>
        </p:nvSpPr>
        <p:spPr bwMode="auto">
          <a:xfrm>
            <a:off x="3836459" y="3418133"/>
            <a:ext cx="53860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09600"/>
            <a:r>
              <a:rPr lang="zh-CN" altLang="en-US" sz="1400" dirty="0">
                <a:latin typeface="+mn-lt"/>
                <a:cs typeface="+mn-ea"/>
                <a:sym typeface="+mn-lt"/>
              </a:rPr>
              <a:t>关键词</a:t>
            </a:r>
            <a:endParaRPr lang="en-US" altLang="en-US" sz="1400" dirty="0">
              <a:latin typeface="+mn-lt"/>
              <a:cs typeface="+mn-ea"/>
              <a:sym typeface="+mn-lt"/>
            </a:endParaRPr>
          </a:p>
        </p:txBody>
      </p:sp>
      <p:sp>
        <p:nvSpPr>
          <p:cNvPr id="59" name="Line 59"/>
          <p:cNvSpPr>
            <a:spLocks noChangeShapeType="1"/>
          </p:cNvSpPr>
          <p:nvPr/>
        </p:nvSpPr>
        <p:spPr bwMode="auto">
          <a:xfrm>
            <a:off x="6725709" y="3356750"/>
            <a:ext cx="0" cy="1042458"/>
          </a:xfrm>
          <a:prstGeom prst="line">
            <a:avLst/>
          </a:prstGeom>
          <a:noFill/>
          <a:ln w="19050" cap="flat">
            <a:solidFill>
              <a:schemeClr val="bg1">
                <a:lumMod val="75000"/>
              </a:schemeClr>
            </a:solidFill>
            <a:prstDash val="solid"/>
            <a:miter lim="800000"/>
          </a:ln>
          <a:extLst>
            <a:ext uri="{909E8E84-426E-40DD-AFC4-6F175D3DCCD1}">
              <a14:hiddenFill xmlns:a14="http://schemas.microsoft.com/office/drawing/2010/main">
                <a:noFill/>
              </a14:hiddenFill>
            </a:ext>
          </a:extLst>
        </p:spPr>
        <p:txBody>
          <a:bodyPr vert="horz" wrap="square" lIns="60960" tIns="30480" rIns="60960" bIns="30480" numCol="1" anchor="t" anchorCtr="0" compatLnSpc="1"/>
          <a:lstStyle/>
          <a:p>
            <a:endParaRPr lang="en-US" sz="1200">
              <a:cs typeface="+mn-ea"/>
              <a:sym typeface="+mn-lt"/>
            </a:endParaRPr>
          </a:p>
        </p:txBody>
      </p:sp>
      <p:sp>
        <p:nvSpPr>
          <p:cNvPr id="60" name="Rectangle 60"/>
          <p:cNvSpPr>
            <a:spLocks noChangeArrowheads="1"/>
          </p:cNvSpPr>
          <p:nvPr/>
        </p:nvSpPr>
        <p:spPr bwMode="auto">
          <a:xfrm>
            <a:off x="6798734" y="3418133"/>
            <a:ext cx="53860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09600"/>
            <a:r>
              <a:rPr lang="zh-CN" altLang="en-US" sz="1400" dirty="0">
                <a:latin typeface="+mn-lt"/>
                <a:cs typeface="+mn-ea"/>
                <a:sym typeface="+mn-lt"/>
              </a:rPr>
              <a:t>关键词</a:t>
            </a:r>
            <a:endParaRPr lang="en-US" altLang="en-US" sz="1400" dirty="0">
              <a:latin typeface="+mn-lt"/>
              <a:cs typeface="+mn-ea"/>
              <a:sym typeface="+mn-lt"/>
            </a:endParaRPr>
          </a:p>
        </p:txBody>
      </p:sp>
      <p:sp>
        <p:nvSpPr>
          <p:cNvPr id="85" name="Line 85"/>
          <p:cNvSpPr>
            <a:spLocks noChangeShapeType="1"/>
          </p:cNvSpPr>
          <p:nvPr/>
        </p:nvSpPr>
        <p:spPr bwMode="auto">
          <a:xfrm>
            <a:off x="9686925" y="3356750"/>
            <a:ext cx="0" cy="1042458"/>
          </a:xfrm>
          <a:prstGeom prst="line">
            <a:avLst/>
          </a:prstGeom>
          <a:noFill/>
          <a:ln w="19050" cap="flat">
            <a:solidFill>
              <a:schemeClr val="bg1">
                <a:lumMod val="75000"/>
              </a:schemeClr>
            </a:solidFill>
            <a:prstDash val="solid"/>
            <a:miter lim="800000"/>
          </a:ln>
          <a:extLst>
            <a:ext uri="{909E8E84-426E-40DD-AFC4-6F175D3DCCD1}">
              <a14:hiddenFill xmlns:a14="http://schemas.microsoft.com/office/drawing/2010/main">
                <a:noFill/>
              </a14:hiddenFill>
            </a:ext>
          </a:extLst>
        </p:spPr>
        <p:txBody>
          <a:bodyPr vert="horz" wrap="square" lIns="60960" tIns="30480" rIns="60960" bIns="30480" numCol="1" anchor="t" anchorCtr="0" compatLnSpc="1"/>
          <a:lstStyle/>
          <a:p>
            <a:endParaRPr lang="en-US" sz="1200">
              <a:cs typeface="+mn-ea"/>
              <a:sym typeface="+mn-lt"/>
            </a:endParaRPr>
          </a:p>
        </p:txBody>
      </p:sp>
      <p:sp>
        <p:nvSpPr>
          <p:cNvPr id="86" name="Rectangle 86"/>
          <p:cNvSpPr>
            <a:spLocks noChangeArrowheads="1"/>
          </p:cNvSpPr>
          <p:nvPr/>
        </p:nvSpPr>
        <p:spPr bwMode="auto">
          <a:xfrm>
            <a:off x="9759950" y="3418133"/>
            <a:ext cx="53860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09600"/>
            <a:r>
              <a:rPr lang="zh-CN" altLang="en-US" sz="1400" dirty="0">
                <a:latin typeface="+mn-lt"/>
                <a:cs typeface="+mn-ea"/>
                <a:sym typeface="+mn-lt"/>
              </a:rPr>
              <a:t>关键词</a:t>
            </a:r>
            <a:endParaRPr lang="en-US" altLang="en-US" sz="1400" dirty="0">
              <a:latin typeface="+mn-lt"/>
              <a:cs typeface="+mn-ea"/>
              <a:sym typeface="+mn-lt"/>
            </a:endParaRPr>
          </a:p>
        </p:txBody>
      </p:sp>
      <p:grpSp>
        <p:nvGrpSpPr>
          <p:cNvPr id="2" name="组合 1"/>
          <p:cNvGrpSpPr/>
          <p:nvPr/>
        </p:nvGrpSpPr>
        <p:grpSpPr>
          <a:xfrm>
            <a:off x="906134" y="2676265"/>
            <a:ext cx="628458" cy="645158"/>
            <a:chOff x="1373090" y="1648193"/>
            <a:chExt cx="628458" cy="645158"/>
          </a:xfrm>
        </p:grpSpPr>
        <p:sp>
          <p:nvSpPr>
            <p:cNvPr id="39" name="AutoShape 1"/>
            <p:cNvSpPr/>
            <p:nvPr/>
          </p:nvSpPr>
          <p:spPr bwMode="auto">
            <a:xfrm rot="7070335">
              <a:off x="1364740" y="1656543"/>
              <a:ext cx="645158" cy="628458"/>
            </a:xfrm>
            <a:custGeom>
              <a:avLst/>
              <a:gdLst/>
              <a:ahLst/>
              <a:cxnLst/>
              <a:rect l="0" t="0" r="r" b="b"/>
              <a:pathLst>
                <a:path w="21600" h="21600">
                  <a:moveTo>
                    <a:pt x="21600" y="14990"/>
                  </a:moveTo>
                  <a:cubicBezTo>
                    <a:pt x="21600" y="15126"/>
                    <a:pt x="21600" y="15263"/>
                    <a:pt x="21600" y="15399"/>
                  </a:cubicBezTo>
                  <a:cubicBezTo>
                    <a:pt x="21594" y="15445"/>
                    <a:pt x="21584" y="15490"/>
                    <a:pt x="21584" y="15536"/>
                  </a:cubicBezTo>
                  <a:cubicBezTo>
                    <a:pt x="21583" y="15866"/>
                    <a:pt x="21538" y="16191"/>
                    <a:pt x="21471" y="16513"/>
                  </a:cubicBezTo>
                  <a:cubicBezTo>
                    <a:pt x="21274" y="17469"/>
                    <a:pt x="20847" y="18299"/>
                    <a:pt x="20177" y="18995"/>
                  </a:cubicBezTo>
                  <a:cubicBezTo>
                    <a:pt x="19694" y="19496"/>
                    <a:pt x="19133" y="19885"/>
                    <a:pt x="18522" y="20201"/>
                  </a:cubicBezTo>
                  <a:cubicBezTo>
                    <a:pt x="17784" y="20582"/>
                    <a:pt x="17006" y="20844"/>
                    <a:pt x="16205" y="21041"/>
                  </a:cubicBezTo>
                  <a:cubicBezTo>
                    <a:pt x="15549" y="21201"/>
                    <a:pt x="14886" y="21315"/>
                    <a:pt x="14217" y="21398"/>
                  </a:cubicBezTo>
                  <a:cubicBezTo>
                    <a:pt x="13683" y="21465"/>
                    <a:pt x="13147" y="21516"/>
                    <a:pt x="12611" y="21540"/>
                  </a:cubicBezTo>
                  <a:cubicBezTo>
                    <a:pt x="12079" y="21565"/>
                    <a:pt x="11548" y="21574"/>
                    <a:pt x="11017" y="21590"/>
                  </a:cubicBezTo>
                  <a:cubicBezTo>
                    <a:pt x="10990" y="21591"/>
                    <a:pt x="10963" y="21597"/>
                    <a:pt x="10936" y="21600"/>
                  </a:cubicBezTo>
                  <a:cubicBezTo>
                    <a:pt x="10845" y="21600"/>
                    <a:pt x="10755" y="21600"/>
                    <a:pt x="10664" y="21600"/>
                  </a:cubicBezTo>
                  <a:cubicBezTo>
                    <a:pt x="10625" y="21597"/>
                    <a:pt x="10586" y="21591"/>
                    <a:pt x="10547" y="21590"/>
                  </a:cubicBezTo>
                  <a:cubicBezTo>
                    <a:pt x="9871" y="21583"/>
                    <a:pt x="9194" y="21560"/>
                    <a:pt x="8519" y="21510"/>
                  </a:cubicBezTo>
                  <a:cubicBezTo>
                    <a:pt x="7699" y="21448"/>
                    <a:pt x="6883" y="21349"/>
                    <a:pt x="6076" y="21190"/>
                  </a:cubicBezTo>
                  <a:cubicBezTo>
                    <a:pt x="5309" y="21038"/>
                    <a:pt x="4557" y="20834"/>
                    <a:pt x="3829" y="20540"/>
                  </a:cubicBezTo>
                  <a:cubicBezTo>
                    <a:pt x="3154" y="20267"/>
                    <a:pt x="2517" y="19924"/>
                    <a:pt x="1944" y="19461"/>
                  </a:cubicBezTo>
                  <a:cubicBezTo>
                    <a:pt x="1121" y="18795"/>
                    <a:pt x="541" y="17957"/>
                    <a:pt x="245" y="16918"/>
                  </a:cubicBezTo>
                  <a:cubicBezTo>
                    <a:pt x="130" y="16515"/>
                    <a:pt x="62" y="16103"/>
                    <a:pt x="34" y="15684"/>
                  </a:cubicBezTo>
                  <a:cubicBezTo>
                    <a:pt x="28" y="15595"/>
                    <a:pt x="12" y="15507"/>
                    <a:pt x="0" y="15418"/>
                  </a:cubicBezTo>
                  <a:cubicBezTo>
                    <a:pt x="0" y="15275"/>
                    <a:pt x="0" y="15132"/>
                    <a:pt x="0" y="14990"/>
                  </a:cubicBezTo>
                  <a:cubicBezTo>
                    <a:pt x="9" y="14932"/>
                    <a:pt x="24" y="14875"/>
                    <a:pt x="27" y="14816"/>
                  </a:cubicBezTo>
                  <a:cubicBezTo>
                    <a:pt x="62" y="14139"/>
                    <a:pt x="174" y="13473"/>
                    <a:pt x="337" y="12816"/>
                  </a:cubicBezTo>
                  <a:cubicBezTo>
                    <a:pt x="559" y="11922"/>
                    <a:pt x="866" y="11057"/>
                    <a:pt x="1225" y="10212"/>
                  </a:cubicBezTo>
                  <a:cubicBezTo>
                    <a:pt x="1746" y="8981"/>
                    <a:pt x="2363" y="7801"/>
                    <a:pt x="3036" y="6651"/>
                  </a:cubicBezTo>
                  <a:cubicBezTo>
                    <a:pt x="3688" y="5538"/>
                    <a:pt x="4394" y="4464"/>
                    <a:pt x="5204" y="3465"/>
                  </a:cubicBezTo>
                  <a:cubicBezTo>
                    <a:pt x="5753" y="2789"/>
                    <a:pt x="6344" y="2155"/>
                    <a:pt x="7010" y="1599"/>
                  </a:cubicBezTo>
                  <a:cubicBezTo>
                    <a:pt x="7544" y="1152"/>
                    <a:pt x="8116" y="766"/>
                    <a:pt x="8747" y="479"/>
                  </a:cubicBezTo>
                  <a:cubicBezTo>
                    <a:pt x="9265" y="244"/>
                    <a:pt x="9803" y="87"/>
                    <a:pt x="10368" y="32"/>
                  </a:cubicBezTo>
                  <a:cubicBezTo>
                    <a:pt x="10461" y="23"/>
                    <a:pt x="10553" y="11"/>
                    <a:pt x="10646" y="0"/>
                  </a:cubicBezTo>
                  <a:cubicBezTo>
                    <a:pt x="10755" y="0"/>
                    <a:pt x="10863" y="0"/>
                    <a:pt x="10972" y="0"/>
                  </a:cubicBezTo>
                  <a:cubicBezTo>
                    <a:pt x="10999" y="5"/>
                    <a:pt x="11025" y="13"/>
                    <a:pt x="11052" y="15"/>
                  </a:cubicBezTo>
                  <a:cubicBezTo>
                    <a:pt x="11211" y="33"/>
                    <a:pt x="11371" y="43"/>
                    <a:pt x="11529" y="68"/>
                  </a:cubicBezTo>
                  <a:cubicBezTo>
                    <a:pt x="12160" y="165"/>
                    <a:pt x="12750" y="387"/>
                    <a:pt x="13311" y="696"/>
                  </a:cubicBezTo>
                  <a:cubicBezTo>
                    <a:pt x="14032" y="1093"/>
                    <a:pt x="14670" y="1607"/>
                    <a:pt x="15261" y="2185"/>
                  </a:cubicBezTo>
                  <a:cubicBezTo>
                    <a:pt x="15902" y="2811"/>
                    <a:pt x="16477" y="3498"/>
                    <a:pt x="17005" y="4225"/>
                  </a:cubicBezTo>
                  <a:cubicBezTo>
                    <a:pt x="18227" y="5906"/>
                    <a:pt x="19254" y="7707"/>
                    <a:pt x="20128" y="9601"/>
                  </a:cubicBezTo>
                  <a:cubicBezTo>
                    <a:pt x="20596" y="10615"/>
                    <a:pt x="20991" y="11657"/>
                    <a:pt x="21264" y="12744"/>
                  </a:cubicBezTo>
                  <a:cubicBezTo>
                    <a:pt x="21441" y="13445"/>
                    <a:pt x="21573" y="14154"/>
                    <a:pt x="21585" y="14881"/>
                  </a:cubicBezTo>
                  <a:cubicBezTo>
                    <a:pt x="21586" y="14918"/>
                    <a:pt x="21595" y="14954"/>
                    <a:pt x="21600" y="14990"/>
                  </a:cubicBezTo>
                  <a:close/>
                  <a:moveTo>
                    <a:pt x="21600" y="14990"/>
                  </a:moveTo>
                </a:path>
              </a:pathLst>
            </a:custGeom>
            <a:solidFill>
              <a:schemeClr val="bg1">
                <a:lumMod val="95000"/>
              </a:schemeClr>
            </a:solidFill>
            <a:ln w="25400" cap="flat">
              <a:noFill/>
              <a:miter lim="800000"/>
              <a:headEnd type="none" w="med" len="med"/>
              <a:tailEnd type="none" w="med" len="me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2400" dirty="0">
                <a:cs typeface="+mn-ea"/>
                <a:sym typeface="+mn-lt"/>
              </a:endParaRPr>
            </a:p>
          </p:txBody>
        </p:sp>
        <p:sp>
          <p:nvSpPr>
            <p:cNvPr id="111" name="Freeform 111"/>
            <p:cNvSpPr>
              <a:spLocks noEditPoints="1"/>
            </p:cNvSpPr>
            <p:nvPr/>
          </p:nvSpPr>
          <p:spPr bwMode="auto">
            <a:xfrm>
              <a:off x="1530686" y="1782724"/>
              <a:ext cx="261409" cy="311150"/>
            </a:xfrm>
            <a:custGeom>
              <a:avLst/>
              <a:gdLst>
                <a:gd name="T0" fmla="*/ 79 w 165"/>
                <a:gd name="T1" fmla="*/ 98 h 196"/>
                <a:gd name="T2" fmla="*/ 79 w 165"/>
                <a:gd name="T3" fmla="*/ 91 h 196"/>
                <a:gd name="T4" fmla="*/ 56 w 165"/>
                <a:gd name="T5" fmla="*/ 95 h 196"/>
                <a:gd name="T6" fmla="*/ 47 w 165"/>
                <a:gd name="T7" fmla="*/ 124 h 196"/>
                <a:gd name="T8" fmla="*/ 69 w 165"/>
                <a:gd name="T9" fmla="*/ 121 h 196"/>
                <a:gd name="T10" fmla="*/ 47 w 165"/>
                <a:gd name="T11" fmla="*/ 118 h 196"/>
                <a:gd name="T12" fmla="*/ 47 w 165"/>
                <a:gd name="T13" fmla="*/ 124 h 196"/>
                <a:gd name="T14" fmla="*/ 63 w 165"/>
                <a:gd name="T15" fmla="*/ 111 h 196"/>
                <a:gd name="T16" fmla="*/ 63 w 165"/>
                <a:gd name="T17" fmla="*/ 105 h 196"/>
                <a:gd name="T18" fmla="*/ 50 w 165"/>
                <a:gd name="T19" fmla="*/ 108 h 196"/>
                <a:gd name="T20" fmla="*/ 164 w 165"/>
                <a:gd name="T21" fmla="*/ 178 h 196"/>
                <a:gd name="T22" fmla="*/ 156 w 165"/>
                <a:gd name="T23" fmla="*/ 160 h 196"/>
                <a:gd name="T24" fmla="*/ 115 w 165"/>
                <a:gd name="T25" fmla="*/ 78 h 196"/>
                <a:gd name="T26" fmla="*/ 128 w 165"/>
                <a:gd name="T27" fmla="*/ 13 h 196"/>
                <a:gd name="T28" fmla="*/ 50 w 165"/>
                <a:gd name="T29" fmla="*/ 0 h 196"/>
                <a:gd name="T30" fmla="*/ 50 w 165"/>
                <a:gd name="T31" fmla="*/ 26 h 196"/>
                <a:gd name="T32" fmla="*/ 2 w 165"/>
                <a:gd name="T33" fmla="*/ 175 h 196"/>
                <a:gd name="T34" fmla="*/ 16 w 165"/>
                <a:gd name="T35" fmla="*/ 196 h 196"/>
                <a:gd name="T36" fmla="*/ 162 w 165"/>
                <a:gd name="T37" fmla="*/ 190 h 196"/>
                <a:gd name="T38" fmla="*/ 43 w 165"/>
                <a:gd name="T39" fmla="*/ 13 h 196"/>
                <a:gd name="T40" fmla="*/ 115 w 165"/>
                <a:gd name="T41" fmla="*/ 6 h 196"/>
                <a:gd name="T42" fmla="*/ 115 w 165"/>
                <a:gd name="T43" fmla="*/ 19 h 196"/>
                <a:gd name="T44" fmla="*/ 43 w 165"/>
                <a:gd name="T45" fmla="*/ 13 h 196"/>
                <a:gd name="T46" fmla="*/ 56 w 165"/>
                <a:gd name="T47" fmla="*/ 78 h 196"/>
                <a:gd name="T48" fmla="*/ 109 w 165"/>
                <a:gd name="T49" fmla="*/ 26 h 196"/>
                <a:gd name="T50" fmla="*/ 109 w 165"/>
                <a:gd name="T51" fmla="*/ 80 h 196"/>
                <a:gd name="T52" fmla="*/ 141 w 165"/>
                <a:gd name="T53" fmla="*/ 151 h 196"/>
                <a:gd name="T54" fmla="*/ 87 w 165"/>
                <a:gd name="T55" fmla="*/ 141 h 196"/>
                <a:gd name="T56" fmla="*/ 33 w 165"/>
                <a:gd name="T57" fmla="*/ 126 h 196"/>
                <a:gd name="T58" fmla="*/ 156 w 165"/>
                <a:gd name="T59" fmla="*/ 186 h 196"/>
                <a:gd name="T60" fmla="*/ 16 w 165"/>
                <a:gd name="T61" fmla="*/ 190 h 196"/>
                <a:gd name="T62" fmla="*/ 8 w 165"/>
                <a:gd name="T63" fmla="*/ 178 h 196"/>
                <a:gd name="T64" fmla="*/ 37 w 165"/>
                <a:gd name="T65" fmla="*/ 137 h 196"/>
                <a:gd name="T66" fmla="*/ 91 w 165"/>
                <a:gd name="T67" fmla="*/ 146 h 196"/>
                <a:gd name="T68" fmla="*/ 150 w 165"/>
                <a:gd name="T69" fmla="*/ 164 h 196"/>
                <a:gd name="T70" fmla="*/ 156 w 165"/>
                <a:gd name="T71" fmla="*/ 186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5" h="196">
                  <a:moveTo>
                    <a:pt x="60" y="98"/>
                  </a:moveTo>
                  <a:cubicBezTo>
                    <a:pt x="79" y="98"/>
                    <a:pt x="79" y="98"/>
                    <a:pt x="79" y="98"/>
                  </a:cubicBezTo>
                  <a:cubicBezTo>
                    <a:pt x="81" y="98"/>
                    <a:pt x="83" y="97"/>
                    <a:pt x="83" y="95"/>
                  </a:cubicBezTo>
                  <a:cubicBezTo>
                    <a:pt x="83" y="93"/>
                    <a:pt x="81" y="91"/>
                    <a:pt x="79" y="91"/>
                  </a:cubicBezTo>
                  <a:cubicBezTo>
                    <a:pt x="60" y="91"/>
                    <a:pt x="60" y="91"/>
                    <a:pt x="60" y="91"/>
                  </a:cubicBezTo>
                  <a:cubicBezTo>
                    <a:pt x="58" y="91"/>
                    <a:pt x="56" y="93"/>
                    <a:pt x="56" y="95"/>
                  </a:cubicBezTo>
                  <a:cubicBezTo>
                    <a:pt x="56" y="97"/>
                    <a:pt x="58" y="98"/>
                    <a:pt x="60" y="98"/>
                  </a:cubicBezTo>
                  <a:close/>
                  <a:moveTo>
                    <a:pt x="47" y="124"/>
                  </a:moveTo>
                  <a:cubicBezTo>
                    <a:pt x="66" y="124"/>
                    <a:pt x="66" y="124"/>
                    <a:pt x="66" y="124"/>
                  </a:cubicBezTo>
                  <a:cubicBezTo>
                    <a:pt x="68" y="124"/>
                    <a:pt x="69" y="123"/>
                    <a:pt x="69" y="121"/>
                  </a:cubicBezTo>
                  <a:cubicBezTo>
                    <a:pt x="69" y="119"/>
                    <a:pt x="68" y="118"/>
                    <a:pt x="66" y="118"/>
                  </a:cubicBezTo>
                  <a:cubicBezTo>
                    <a:pt x="47" y="118"/>
                    <a:pt x="47" y="118"/>
                    <a:pt x="47" y="118"/>
                  </a:cubicBezTo>
                  <a:cubicBezTo>
                    <a:pt x="45" y="118"/>
                    <a:pt x="43" y="119"/>
                    <a:pt x="43" y="121"/>
                  </a:cubicBezTo>
                  <a:cubicBezTo>
                    <a:pt x="43" y="123"/>
                    <a:pt x="45" y="124"/>
                    <a:pt x="47" y="124"/>
                  </a:cubicBezTo>
                  <a:close/>
                  <a:moveTo>
                    <a:pt x="53" y="111"/>
                  </a:moveTo>
                  <a:cubicBezTo>
                    <a:pt x="63" y="111"/>
                    <a:pt x="63" y="111"/>
                    <a:pt x="63" y="111"/>
                  </a:cubicBezTo>
                  <a:cubicBezTo>
                    <a:pt x="65" y="111"/>
                    <a:pt x="66" y="110"/>
                    <a:pt x="66" y="108"/>
                  </a:cubicBezTo>
                  <a:cubicBezTo>
                    <a:pt x="66" y="106"/>
                    <a:pt x="65" y="105"/>
                    <a:pt x="63" y="105"/>
                  </a:cubicBezTo>
                  <a:cubicBezTo>
                    <a:pt x="53" y="105"/>
                    <a:pt x="53" y="105"/>
                    <a:pt x="53" y="105"/>
                  </a:cubicBezTo>
                  <a:cubicBezTo>
                    <a:pt x="51" y="105"/>
                    <a:pt x="50" y="106"/>
                    <a:pt x="50" y="108"/>
                  </a:cubicBezTo>
                  <a:cubicBezTo>
                    <a:pt x="50" y="110"/>
                    <a:pt x="51" y="111"/>
                    <a:pt x="53" y="111"/>
                  </a:cubicBezTo>
                  <a:close/>
                  <a:moveTo>
                    <a:pt x="164" y="178"/>
                  </a:moveTo>
                  <a:cubicBezTo>
                    <a:pt x="164" y="177"/>
                    <a:pt x="164" y="176"/>
                    <a:pt x="163" y="174"/>
                  </a:cubicBezTo>
                  <a:cubicBezTo>
                    <a:pt x="156" y="160"/>
                    <a:pt x="156" y="160"/>
                    <a:pt x="156" y="160"/>
                  </a:cubicBezTo>
                  <a:cubicBezTo>
                    <a:pt x="156" y="160"/>
                    <a:pt x="156" y="159"/>
                    <a:pt x="155" y="159"/>
                  </a:cubicBezTo>
                  <a:cubicBezTo>
                    <a:pt x="115" y="78"/>
                    <a:pt x="115" y="78"/>
                    <a:pt x="115" y="78"/>
                  </a:cubicBezTo>
                  <a:cubicBezTo>
                    <a:pt x="115" y="26"/>
                    <a:pt x="115" y="26"/>
                    <a:pt x="115" y="26"/>
                  </a:cubicBezTo>
                  <a:cubicBezTo>
                    <a:pt x="123" y="26"/>
                    <a:pt x="128" y="20"/>
                    <a:pt x="128" y="13"/>
                  </a:cubicBezTo>
                  <a:cubicBezTo>
                    <a:pt x="128" y="6"/>
                    <a:pt x="123" y="0"/>
                    <a:pt x="115" y="0"/>
                  </a:cubicBezTo>
                  <a:cubicBezTo>
                    <a:pt x="50" y="0"/>
                    <a:pt x="50" y="0"/>
                    <a:pt x="50" y="0"/>
                  </a:cubicBezTo>
                  <a:cubicBezTo>
                    <a:pt x="43" y="0"/>
                    <a:pt x="37" y="6"/>
                    <a:pt x="37" y="13"/>
                  </a:cubicBezTo>
                  <a:cubicBezTo>
                    <a:pt x="37" y="20"/>
                    <a:pt x="43" y="26"/>
                    <a:pt x="50" y="26"/>
                  </a:cubicBezTo>
                  <a:cubicBezTo>
                    <a:pt x="50" y="78"/>
                    <a:pt x="50" y="78"/>
                    <a:pt x="50" y="78"/>
                  </a:cubicBezTo>
                  <a:cubicBezTo>
                    <a:pt x="2" y="175"/>
                    <a:pt x="2" y="175"/>
                    <a:pt x="2" y="175"/>
                  </a:cubicBezTo>
                  <a:cubicBezTo>
                    <a:pt x="0" y="180"/>
                    <a:pt x="0" y="185"/>
                    <a:pt x="3" y="189"/>
                  </a:cubicBezTo>
                  <a:cubicBezTo>
                    <a:pt x="6" y="194"/>
                    <a:pt x="11" y="196"/>
                    <a:pt x="16" y="196"/>
                  </a:cubicBezTo>
                  <a:cubicBezTo>
                    <a:pt x="149" y="196"/>
                    <a:pt x="149" y="196"/>
                    <a:pt x="149" y="196"/>
                  </a:cubicBezTo>
                  <a:cubicBezTo>
                    <a:pt x="155" y="196"/>
                    <a:pt x="160" y="194"/>
                    <a:pt x="162" y="190"/>
                  </a:cubicBezTo>
                  <a:cubicBezTo>
                    <a:pt x="164" y="186"/>
                    <a:pt x="165" y="182"/>
                    <a:pt x="164" y="178"/>
                  </a:cubicBezTo>
                  <a:close/>
                  <a:moveTo>
                    <a:pt x="43" y="13"/>
                  </a:moveTo>
                  <a:cubicBezTo>
                    <a:pt x="43" y="9"/>
                    <a:pt x="46" y="6"/>
                    <a:pt x="50" y="6"/>
                  </a:cubicBezTo>
                  <a:cubicBezTo>
                    <a:pt x="115" y="6"/>
                    <a:pt x="115" y="6"/>
                    <a:pt x="115" y="6"/>
                  </a:cubicBezTo>
                  <a:cubicBezTo>
                    <a:pt x="119" y="6"/>
                    <a:pt x="122" y="9"/>
                    <a:pt x="122" y="13"/>
                  </a:cubicBezTo>
                  <a:cubicBezTo>
                    <a:pt x="122" y="16"/>
                    <a:pt x="119" y="19"/>
                    <a:pt x="115" y="19"/>
                  </a:cubicBezTo>
                  <a:cubicBezTo>
                    <a:pt x="50" y="19"/>
                    <a:pt x="50" y="19"/>
                    <a:pt x="50" y="19"/>
                  </a:cubicBezTo>
                  <a:cubicBezTo>
                    <a:pt x="46" y="19"/>
                    <a:pt x="43" y="16"/>
                    <a:pt x="43" y="13"/>
                  </a:cubicBezTo>
                  <a:close/>
                  <a:moveTo>
                    <a:pt x="56" y="80"/>
                  </a:moveTo>
                  <a:cubicBezTo>
                    <a:pt x="56" y="79"/>
                    <a:pt x="56" y="79"/>
                    <a:pt x="56" y="78"/>
                  </a:cubicBezTo>
                  <a:cubicBezTo>
                    <a:pt x="56" y="26"/>
                    <a:pt x="56" y="26"/>
                    <a:pt x="56" y="26"/>
                  </a:cubicBezTo>
                  <a:cubicBezTo>
                    <a:pt x="109" y="26"/>
                    <a:pt x="109" y="26"/>
                    <a:pt x="109" y="26"/>
                  </a:cubicBezTo>
                  <a:cubicBezTo>
                    <a:pt x="109" y="78"/>
                    <a:pt x="109" y="78"/>
                    <a:pt x="109" y="78"/>
                  </a:cubicBezTo>
                  <a:cubicBezTo>
                    <a:pt x="109" y="79"/>
                    <a:pt x="109" y="79"/>
                    <a:pt x="109" y="80"/>
                  </a:cubicBezTo>
                  <a:cubicBezTo>
                    <a:pt x="146" y="155"/>
                    <a:pt x="146" y="155"/>
                    <a:pt x="146" y="155"/>
                  </a:cubicBezTo>
                  <a:cubicBezTo>
                    <a:pt x="144" y="154"/>
                    <a:pt x="142" y="152"/>
                    <a:pt x="141" y="151"/>
                  </a:cubicBezTo>
                  <a:cubicBezTo>
                    <a:pt x="126" y="137"/>
                    <a:pt x="104" y="126"/>
                    <a:pt x="87" y="141"/>
                  </a:cubicBezTo>
                  <a:cubicBezTo>
                    <a:pt x="87" y="141"/>
                    <a:pt x="87" y="141"/>
                    <a:pt x="87" y="141"/>
                  </a:cubicBezTo>
                  <a:cubicBezTo>
                    <a:pt x="73" y="154"/>
                    <a:pt x="54" y="144"/>
                    <a:pt x="42" y="131"/>
                  </a:cubicBezTo>
                  <a:cubicBezTo>
                    <a:pt x="40" y="129"/>
                    <a:pt x="37" y="127"/>
                    <a:pt x="33" y="126"/>
                  </a:cubicBezTo>
                  <a:lnTo>
                    <a:pt x="56" y="80"/>
                  </a:lnTo>
                  <a:close/>
                  <a:moveTo>
                    <a:pt x="156" y="186"/>
                  </a:moveTo>
                  <a:cubicBezTo>
                    <a:pt x="155" y="188"/>
                    <a:pt x="152" y="190"/>
                    <a:pt x="149" y="190"/>
                  </a:cubicBezTo>
                  <a:cubicBezTo>
                    <a:pt x="16" y="190"/>
                    <a:pt x="16" y="190"/>
                    <a:pt x="16" y="190"/>
                  </a:cubicBezTo>
                  <a:cubicBezTo>
                    <a:pt x="13" y="190"/>
                    <a:pt x="10" y="188"/>
                    <a:pt x="9" y="186"/>
                  </a:cubicBezTo>
                  <a:cubicBezTo>
                    <a:pt x="7" y="183"/>
                    <a:pt x="7" y="180"/>
                    <a:pt x="8" y="178"/>
                  </a:cubicBezTo>
                  <a:cubicBezTo>
                    <a:pt x="31" y="131"/>
                    <a:pt x="31" y="131"/>
                    <a:pt x="31" y="131"/>
                  </a:cubicBezTo>
                  <a:cubicBezTo>
                    <a:pt x="33" y="133"/>
                    <a:pt x="36" y="134"/>
                    <a:pt x="37" y="137"/>
                  </a:cubicBezTo>
                  <a:cubicBezTo>
                    <a:pt x="51" y="151"/>
                    <a:pt x="74" y="162"/>
                    <a:pt x="90" y="147"/>
                  </a:cubicBezTo>
                  <a:cubicBezTo>
                    <a:pt x="91" y="146"/>
                    <a:pt x="91" y="146"/>
                    <a:pt x="91" y="146"/>
                  </a:cubicBezTo>
                  <a:cubicBezTo>
                    <a:pt x="104" y="134"/>
                    <a:pt x="123" y="144"/>
                    <a:pt x="136" y="156"/>
                  </a:cubicBezTo>
                  <a:cubicBezTo>
                    <a:pt x="140" y="160"/>
                    <a:pt x="145" y="163"/>
                    <a:pt x="150" y="164"/>
                  </a:cubicBezTo>
                  <a:cubicBezTo>
                    <a:pt x="157" y="178"/>
                    <a:pt x="157" y="178"/>
                    <a:pt x="157" y="178"/>
                  </a:cubicBezTo>
                  <a:cubicBezTo>
                    <a:pt x="158" y="180"/>
                    <a:pt x="158" y="183"/>
                    <a:pt x="156" y="186"/>
                  </a:cubicBezTo>
                  <a:close/>
                </a:path>
              </a:pathLst>
            </a:custGeom>
            <a:solidFill>
              <a:schemeClr val="tx1">
                <a:lumMod val="50000"/>
                <a:lumOff val="50000"/>
              </a:schemeClr>
            </a:solidFill>
            <a:ln>
              <a:noFill/>
            </a:ln>
          </p:spPr>
          <p:txBody>
            <a:bodyPr vert="horz" wrap="square" lIns="60960" tIns="30480" rIns="60960" bIns="30480" numCol="1" anchor="t" anchorCtr="0" compatLnSpc="1"/>
            <a:lstStyle/>
            <a:p>
              <a:endParaRPr lang="en-US" sz="1200">
                <a:cs typeface="+mn-ea"/>
                <a:sym typeface="+mn-lt"/>
              </a:endParaRPr>
            </a:p>
          </p:txBody>
        </p:sp>
      </p:grpSp>
      <p:grpSp>
        <p:nvGrpSpPr>
          <p:cNvPr id="3" name="组合 2"/>
          <p:cNvGrpSpPr/>
          <p:nvPr/>
        </p:nvGrpSpPr>
        <p:grpSpPr>
          <a:xfrm>
            <a:off x="3857406" y="2676265"/>
            <a:ext cx="628458" cy="645158"/>
            <a:chOff x="4332719" y="1671811"/>
            <a:chExt cx="628458" cy="645158"/>
          </a:xfrm>
        </p:grpSpPr>
        <p:sp>
          <p:nvSpPr>
            <p:cNvPr id="36" name="AutoShape 1"/>
            <p:cNvSpPr/>
            <p:nvPr/>
          </p:nvSpPr>
          <p:spPr bwMode="auto">
            <a:xfrm rot="7070335">
              <a:off x="4324369" y="1680161"/>
              <a:ext cx="645158" cy="628458"/>
            </a:xfrm>
            <a:custGeom>
              <a:avLst/>
              <a:gdLst/>
              <a:ahLst/>
              <a:cxnLst/>
              <a:rect l="0" t="0" r="r" b="b"/>
              <a:pathLst>
                <a:path w="21600" h="21600">
                  <a:moveTo>
                    <a:pt x="21600" y="14990"/>
                  </a:moveTo>
                  <a:cubicBezTo>
                    <a:pt x="21600" y="15126"/>
                    <a:pt x="21600" y="15263"/>
                    <a:pt x="21600" y="15399"/>
                  </a:cubicBezTo>
                  <a:cubicBezTo>
                    <a:pt x="21594" y="15445"/>
                    <a:pt x="21584" y="15490"/>
                    <a:pt x="21584" y="15536"/>
                  </a:cubicBezTo>
                  <a:cubicBezTo>
                    <a:pt x="21583" y="15866"/>
                    <a:pt x="21538" y="16191"/>
                    <a:pt x="21471" y="16513"/>
                  </a:cubicBezTo>
                  <a:cubicBezTo>
                    <a:pt x="21274" y="17469"/>
                    <a:pt x="20847" y="18299"/>
                    <a:pt x="20177" y="18995"/>
                  </a:cubicBezTo>
                  <a:cubicBezTo>
                    <a:pt x="19694" y="19496"/>
                    <a:pt x="19133" y="19885"/>
                    <a:pt x="18522" y="20201"/>
                  </a:cubicBezTo>
                  <a:cubicBezTo>
                    <a:pt x="17784" y="20582"/>
                    <a:pt x="17006" y="20844"/>
                    <a:pt x="16205" y="21041"/>
                  </a:cubicBezTo>
                  <a:cubicBezTo>
                    <a:pt x="15549" y="21201"/>
                    <a:pt x="14886" y="21315"/>
                    <a:pt x="14217" y="21398"/>
                  </a:cubicBezTo>
                  <a:cubicBezTo>
                    <a:pt x="13683" y="21465"/>
                    <a:pt x="13147" y="21516"/>
                    <a:pt x="12611" y="21540"/>
                  </a:cubicBezTo>
                  <a:cubicBezTo>
                    <a:pt x="12079" y="21565"/>
                    <a:pt x="11548" y="21574"/>
                    <a:pt x="11017" y="21590"/>
                  </a:cubicBezTo>
                  <a:cubicBezTo>
                    <a:pt x="10990" y="21591"/>
                    <a:pt x="10963" y="21597"/>
                    <a:pt x="10936" y="21600"/>
                  </a:cubicBezTo>
                  <a:cubicBezTo>
                    <a:pt x="10845" y="21600"/>
                    <a:pt x="10755" y="21600"/>
                    <a:pt x="10664" y="21600"/>
                  </a:cubicBezTo>
                  <a:cubicBezTo>
                    <a:pt x="10625" y="21597"/>
                    <a:pt x="10586" y="21591"/>
                    <a:pt x="10547" y="21590"/>
                  </a:cubicBezTo>
                  <a:cubicBezTo>
                    <a:pt x="9871" y="21583"/>
                    <a:pt x="9194" y="21560"/>
                    <a:pt x="8519" y="21510"/>
                  </a:cubicBezTo>
                  <a:cubicBezTo>
                    <a:pt x="7699" y="21448"/>
                    <a:pt x="6883" y="21349"/>
                    <a:pt x="6076" y="21190"/>
                  </a:cubicBezTo>
                  <a:cubicBezTo>
                    <a:pt x="5309" y="21038"/>
                    <a:pt x="4557" y="20834"/>
                    <a:pt x="3829" y="20540"/>
                  </a:cubicBezTo>
                  <a:cubicBezTo>
                    <a:pt x="3154" y="20267"/>
                    <a:pt x="2517" y="19924"/>
                    <a:pt x="1944" y="19461"/>
                  </a:cubicBezTo>
                  <a:cubicBezTo>
                    <a:pt x="1121" y="18795"/>
                    <a:pt x="541" y="17957"/>
                    <a:pt x="245" y="16918"/>
                  </a:cubicBezTo>
                  <a:cubicBezTo>
                    <a:pt x="130" y="16515"/>
                    <a:pt x="62" y="16103"/>
                    <a:pt x="34" y="15684"/>
                  </a:cubicBezTo>
                  <a:cubicBezTo>
                    <a:pt x="28" y="15595"/>
                    <a:pt x="12" y="15507"/>
                    <a:pt x="0" y="15418"/>
                  </a:cubicBezTo>
                  <a:cubicBezTo>
                    <a:pt x="0" y="15275"/>
                    <a:pt x="0" y="15132"/>
                    <a:pt x="0" y="14990"/>
                  </a:cubicBezTo>
                  <a:cubicBezTo>
                    <a:pt x="9" y="14932"/>
                    <a:pt x="24" y="14875"/>
                    <a:pt x="27" y="14816"/>
                  </a:cubicBezTo>
                  <a:cubicBezTo>
                    <a:pt x="62" y="14139"/>
                    <a:pt x="174" y="13473"/>
                    <a:pt x="337" y="12816"/>
                  </a:cubicBezTo>
                  <a:cubicBezTo>
                    <a:pt x="559" y="11922"/>
                    <a:pt x="866" y="11057"/>
                    <a:pt x="1225" y="10212"/>
                  </a:cubicBezTo>
                  <a:cubicBezTo>
                    <a:pt x="1746" y="8981"/>
                    <a:pt x="2363" y="7801"/>
                    <a:pt x="3036" y="6651"/>
                  </a:cubicBezTo>
                  <a:cubicBezTo>
                    <a:pt x="3688" y="5538"/>
                    <a:pt x="4394" y="4464"/>
                    <a:pt x="5204" y="3465"/>
                  </a:cubicBezTo>
                  <a:cubicBezTo>
                    <a:pt x="5753" y="2789"/>
                    <a:pt x="6344" y="2155"/>
                    <a:pt x="7010" y="1599"/>
                  </a:cubicBezTo>
                  <a:cubicBezTo>
                    <a:pt x="7544" y="1152"/>
                    <a:pt x="8116" y="766"/>
                    <a:pt x="8747" y="479"/>
                  </a:cubicBezTo>
                  <a:cubicBezTo>
                    <a:pt x="9265" y="244"/>
                    <a:pt x="9803" y="87"/>
                    <a:pt x="10368" y="32"/>
                  </a:cubicBezTo>
                  <a:cubicBezTo>
                    <a:pt x="10461" y="23"/>
                    <a:pt x="10553" y="11"/>
                    <a:pt x="10646" y="0"/>
                  </a:cubicBezTo>
                  <a:cubicBezTo>
                    <a:pt x="10755" y="0"/>
                    <a:pt x="10863" y="0"/>
                    <a:pt x="10972" y="0"/>
                  </a:cubicBezTo>
                  <a:cubicBezTo>
                    <a:pt x="10999" y="5"/>
                    <a:pt x="11025" y="13"/>
                    <a:pt x="11052" y="15"/>
                  </a:cubicBezTo>
                  <a:cubicBezTo>
                    <a:pt x="11211" y="33"/>
                    <a:pt x="11371" y="43"/>
                    <a:pt x="11529" y="68"/>
                  </a:cubicBezTo>
                  <a:cubicBezTo>
                    <a:pt x="12160" y="165"/>
                    <a:pt x="12750" y="387"/>
                    <a:pt x="13311" y="696"/>
                  </a:cubicBezTo>
                  <a:cubicBezTo>
                    <a:pt x="14032" y="1093"/>
                    <a:pt x="14670" y="1607"/>
                    <a:pt x="15261" y="2185"/>
                  </a:cubicBezTo>
                  <a:cubicBezTo>
                    <a:pt x="15902" y="2811"/>
                    <a:pt x="16477" y="3498"/>
                    <a:pt x="17005" y="4225"/>
                  </a:cubicBezTo>
                  <a:cubicBezTo>
                    <a:pt x="18227" y="5906"/>
                    <a:pt x="19254" y="7707"/>
                    <a:pt x="20128" y="9601"/>
                  </a:cubicBezTo>
                  <a:cubicBezTo>
                    <a:pt x="20596" y="10615"/>
                    <a:pt x="20991" y="11657"/>
                    <a:pt x="21264" y="12744"/>
                  </a:cubicBezTo>
                  <a:cubicBezTo>
                    <a:pt x="21441" y="13445"/>
                    <a:pt x="21573" y="14154"/>
                    <a:pt x="21585" y="14881"/>
                  </a:cubicBezTo>
                  <a:cubicBezTo>
                    <a:pt x="21586" y="14918"/>
                    <a:pt x="21595" y="14954"/>
                    <a:pt x="21600" y="14990"/>
                  </a:cubicBezTo>
                  <a:close/>
                  <a:moveTo>
                    <a:pt x="21600" y="14990"/>
                  </a:moveTo>
                </a:path>
              </a:pathLst>
            </a:custGeom>
            <a:solidFill>
              <a:schemeClr val="bg1">
                <a:lumMod val="95000"/>
              </a:schemeClr>
            </a:solidFill>
            <a:ln w="25400" cap="flat">
              <a:noFill/>
              <a:miter lim="800000"/>
              <a:headEnd type="none" w="med" len="med"/>
              <a:tailEnd type="none" w="med" len="me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2400" dirty="0">
                <a:cs typeface="+mn-ea"/>
                <a:sym typeface="+mn-lt"/>
              </a:endParaRPr>
            </a:p>
          </p:txBody>
        </p:sp>
        <p:grpSp>
          <p:nvGrpSpPr>
            <p:cNvPr id="129" name="Group 128"/>
            <p:cNvGrpSpPr/>
            <p:nvPr/>
          </p:nvGrpSpPr>
          <p:grpSpPr>
            <a:xfrm>
              <a:off x="4466503" y="1848340"/>
              <a:ext cx="313267" cy="292100"/>
              <a:chOff x="5411788" y="4090988"/>
              <a:chExt cx="469900" cy="438150"/>
            </a:xfrm>
            <a:solidFill>
              <a:schemeClr val="tx1">
                <a:lumMod val="50000"/>
                <a:lumOff val="50000"/>
              </a:schemeClr>
            </a:solidFill>
          </p:grpSpPr>
          <p:sp>
            <p:nvSpPr>
              <p:cNvPr id="112" name="Freeform 112"/>
              <p:cNvSpPr>
                <a:spLocks noEditPoints="1"/>
              </p:cNvSpPr>
              <p:nvPr/>
            </p:nvSpPr>
            <p:spPr bwMode="auto">
              <a:xfrm>
                <a:off x="5411788" y="4090988"/>
                <a:ext cx="469900" cy="438150"/>
              </a:xfrm>
              <a:custGeom>
                <a:avLst/>
                <a:gdLst>
                  <a:gd name="T0" fmla="*/ 190 w 197"/>
                  <a:gd name="T1" fmla="*/ 0 h 184"/>
                  <a:gd name="T2" fmla="*/ 7 w 197"/>
                  <a:gd name="T3" fmla="*/ 0 h 184"/>
                  <a:gd name="T4" fmla="*/ 0 w 197"/>
                  <a:gd name="T5" fmla="*/ 8 h 184"/>
                  <a:gd name="T6" fmla="*/ 0 w 197"/>
                  <a:gd name="T7" fmla="*/ 146 h 184"/>
                  <a:gd name="T8" fmla="*/ 7 w 197"/>
                  <a:gd name="T9" fmla="*/ 153 h 184"/>
                  <a:gd name="T10" fmla="*/ 76 w 197"/>
                  <a:gd name="T11" fmla="*/ 153 h 184"/>
                  <a:gd name="T12" fmla="*/ 76 w 197"/>
                  <a:gd name="T13" fmla="*/ 177 h 184"/>
                  <a:gd name="T14" fmla="*/ 46 w 197"/>
                  <a:gd name="T15" fmla="*/ 177 h 184"/>
                  <a:gd name="T16" fmla="*/ 43 w 197"/>
                  <a:gd name="T17" fmla="*/ 181 h 184"/>
                  <a:gd name="T18" fmla="*/ 46 w 197"/>
                  <a:gd name="T19" fmla="*/ 184 h 184"/>
                  <a:gd name="T20" fmla="*/ 150 w 197"/>
                  <a:gd name="T21" fmla="*/ 184 h 184"/>
                  <a:gd name="T22" fmla="*/ 154 w 197"/>
                  <a:gd name="T23" fmla="*/ 181 h 184"/>
                  <a:gd name="T24" fmla="*/ 150 w 197"/>
                  <a:gd name="T25" fmla="*/ 177 h 184"/>
                  <a:gd name="T26" fmla="*/ 121 w 197"/>
                  <a:gd name="T27" fmla="*/ 177 h 184"/>
                  <a:gd name="T28" fmla="*/ 121 w 197"/>
                  <a:gd name="T29" fmla="*/ 153 h 184"/>
                  <a:gd name="T30" fmla="*/ 190 w 197"/>
                  <a:gd name="T31" fmla="*/ 153 h 184"/>
                  <a:gd name="T32" fmla="*/ 197 w 197"/>
                  <a:gd name="T33" fmla="*/ 146 h 184"/>
                  <a:gd name="T34" fmla="*/ 197 w 197"/>
                  <a:gd name="T35" fmla="*/ 8 h 184"/>
                  <a:gd name="T36" fmla="*/ 190 w 197"/>
                  <a:gd name="T37" fmla="*/ 0 h 184"/>
                  <a:gd name="T38" fmla="*/ 115 w 197"/>
                  <a:gd name="T39" fmla="*/ 177 h 184"/>
                  <a:gd name="T40" fmla="*/ 82 w 197"/>
                  <a:gd name="T41" fmla="*/ 177 h 184"/>
                  <a:gd name="T42" fmla="*/ 82 w 197"/>
                  <a:gd name="T43" fmla="*/ 153 h 184"/>
                  <a:gd name="T44" fmla="*/ 115 w 197"/>
                  <a:gd name="T45" fmla="*/ 153 h 184"/>
                  <a:gd name="T46" fmla="*/ 115 w 197"/>
                  <a:gd name="T47" fmla="*/ 177 h 184"/>
                  <a:gd name="T48" fmla="*/ 191 w 197"/>
                  <a:gd name="T49" fmla="*/ 146 h 184"/>
                  <a:gd name="T50" fmla="*/ 190 w 197"/>
                  <a:gd name="T51" fmla="*/ 147 h 184"/>
                  <a:gd name="T52" fmla="*/ 7 w 197"/>
                  <a:gd name="T53" fmla="*/ 147 h 184"/>
                  <a:gd name="T54" fmla="*/ 6 w 197"/>
                  <a:gd name="T55" fmla="*/ 146 h 184"/>
                  <a:gd name="T56" fmla="*/ 6 w 197"/>
                  <a:gd name="T57" fmla="*/ 8 h 184"/>
                  <a:gd name="T58" fmla="*/ 7 w 197"/>
                  <a:gd name="T59" fmla="*/ 7 h 184"/>
                  <a:gd name="T60" fmla="*/ 190 w 197"/>
                  <a:gd name="T61" fmla="*/ 7 h 184"/>
                  <a:gd name="T62" fmla="*/ 191 w 197"/>
                  <a:gd name="T63" fmla="*/ 8 h 184"/>
                  <a:gd name="T64" fmla="*/ 191 w 197"/>
                  <a:gd name="T65" fmla="*/ 146 h 184"/>
                  <a:gd name="T66" fmla="*/ 191 w 197"/>
                  <a:gd name="T67" fmla="*/ 146 h 184"/>
                  <a:gd name="T68" fmla="*/ 191 w 197"/>
                  <a:gd name="T69" fmla="*/ 146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7" h="184">
                    <a:moveTo>
                      <a:pt x="190" y="0"/>
                    </a:moveTo>
                    <a:cubicBezTo>
                      <a:pt x="7" y="0"/>
                      <a:pt x="7" y="0"/>
                      <a:pt x="7" y="0"/>
                    </a:cubicBezTo>
                    <a:cubicBezTo>
                      <a:pt x="3" y="0"/>
                      <a:pt x="0" y="4"/>
                      <a:pt x="0" y="8"/>
                    </a:cubicBezTo>
                    <a:cubicBezTo>
                      <a:pt x="0" y="146"/>
                      <a:pt x="0" y="146"/>
                      <a:pt x="0" y="146"/>
                    </a:cubicBezTo>
                    <a:cubicBezTo>
                      <a:pt x="0" y="150"/>
                      <a:pt x="3" y="153"/>
                      <a:pt x="7" y="153"/>
                    </a:cubicBezTo>
                    <a:cubicBezTo>
                      <a:pt x="76" y="153"/>
                      <a:pt x="76" y="153"/>
                      <a:pt x="76" y="153"/>
                    </a:cubicBezTo>
                    <a:cubicBezTo>
                      <a:pt x="76" y="177"/>
                      <a:pt x="76" y="177"/>
                      <a:pt x="76" y="177"/>
                    </a:cubicBezTo>
                    <a:cubicBezTo>
                      <a:pt x="46" y="177"/>
                      <a:pt x="46" y="177"/>
                      <a:pt x="46" y="177"/>
                    </a:cubicBezTo>
                    <a:cubicBezTo>
                      <a:pt x="45" y="177"/>
                      <a:pt x="43" y="179"/>
                      <a:pt x="43" y="181"/>
                    </a:cubicBezTo>
                    <a:cubicBezTo>
                      <a:pt x="43" y="182"/>
                      <a:pt x="45" y="184"/>
                      <a:pt x="46" y="184"/>
                    </a:cubicBezTo>
                    <a:cubicBezTo>
                      <a:pt x="150" y="184"/>
                      <a:pt x="150" y="184"/>
                      <a:pt x="150" y="184"/>
                    </a:cubicBezTo>
                    <a:cubicBezTo>
                      <a:pt x="152" y="184"/>
                      <a:pt x="154" y="182"/>
                      <a:pt x="154" y="181"/>
                    </a:cubicBezTo>
                    <a:cubicBezTo>
                      <a:pt x="154" y="179"/>
                      <a:pt x="152" y="177"/>
                      <a:pt x="150" y="177"/>
                    </a:cubicBezTo>
                    <a:cubicBezTo>
                      <a:pt x="121" y="177"/>
                      <a:pt x="121" y="177"/>
                      <a:pt x="121" y="177"/>
                    </a:cubicBezTo>
                    <a:cubicBezTo>
                      <a:pt x="121" y="153"/>
                      <a:pt x="121" y="153"/>
                      <a:pt x="121" y="153"/>
                    </a:cubicBezTo>
                    <a:cubicBezTo>
                      <a:pt x="190" y="153"/>
                      <a:pt x="190" y="153"/>
                      <a:pt x="190" y="153"/>
                    </a:cubicBezTo>
                    <a:cubicBezTo>
                      <a:pt x="194" y="153"/>
                      <a:pt x="197" y="150"/>
                      <a:pt x="197" y="146"/>
                    </a:cubicBezTo>
                    <a:cubicBezTo>
                      <a:pt x="197" y="8"/>
                      <a:pt x="197" y="8"/>
                      <a:pt x="197" y="8"/>
                    </a:cubicBezTo>
                    <a:cubicBezTo>
                      <a:pt x="197" y="4"/>
                      <a:pt x="194" y="0"/>
                      <a:pt x="190" y="0"/>
                    </a:cubicBezTo>
                    <a:close/>
                    <a:moveTo>
                      <a:pt x="115" y="177"/>
                    </a:moveTo>
                    <a:cubicBezTo>
                      <a:pt x="82" y="177"/>
                      <a:pt x="82" y="177"/>
                      <a:pt x="82" y="177"/>
                    </a:cubicBezTo>
                    <a:cubicBezTo>
                      <a:pt x="82" y="153"/>
                      <a:pt x="82" y="153"/>
                      <a:pt x="82" y="153"/>
                    </a:cubicBezTo>
                    <a:cubicBezTo>
                      <a:pt x="115" y="153"/>
                      <a:pt x="115" y="153"/>
                      <a:pt x="115" y="153"/>
                    </a:cubicBezTo>
                    <a:lnTo>
                      <a:pt x="115" y="177"/>
                    </a:lnTo>
                    <a:close/>
                    <a:moveTo>
                      <a:pt x="191" y="146"/>
                    </a:moveTo>
                    <a:cubicBezTo>
                      <a:pt x="191" y="147"/>
                      <a:pt x="190" y="147"/>
                      <a:pt x="190" y="147"/>
                    </a:cubicBezTo>
                    <a:cubicBezTo>
                      <a:pt x="7" y="147"/>
                      <a:pt x="7" y="147"/>
                      <a:pt x="7" y="147"/>
                    </a:cubicBezTo>
                    <a:cubicBezTo>
                      <a:pt x="7" y="147"/>
                      <a:pt x="6" y="147"/>
                      <a:pt x="6" y="146"/>
                    </a:cubicBezTo>
                    <a:cubicBezTo>
                      <a:pt x="6" y="8"/>
                      <a:pt x="6" y="8"/>
                      <a:pt x="6" y="8"/>
                    </a:cubicBezTo>
                    <a:cubicBezTo>
                      <a:pt x="6" y="7"/>
                      <a:pt x="7" y="7"/>
                      <a:pt x="7" y="7"/>
                    </a:cubicBezTo>
                    <a:cubicBezTo>
                      <a:pt x="190" y="7"/>
                      <a:pt x="190" y="7"/>
                      <a:pt x="190" y="7"/>
                    </a:cubicBezTo>
                    <a:cubicBezTo>
                      <a:pt x="190" y="7"/>
                      <a:pt x="191" y="7"/>
                      <a:pt x="191" y="8"/>
                    </a:cubicBezTo>
                    <a:lnTo>
                      <a:pt x="191" y="146"/>
                    </a:lnTo>
                    <a:close/>
                    <a:moveTo>
                      <a:pt x="191" y="146"/>
                    </a:moveTo>
                    <a:cubicBezTo>
                      <a:pt x="191" y="146"/>
                      <a:pt x="191" y="146"/>
                      <a:pt x="191" y="14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0960" tIns="30480" rIns="60960" bIns="30480" numCol="1" anchor="t" anchorCtr="0" compatLnSpc="1"/>
              <a:lstStyle/>
              <a:p>
                <a:endParaRPr lang="en-US" sz="1200">
                  <a:cs typeface="+mn-ea"/>
                  <a:sym typeface="+mn-lt"/>
                </a:endParaRPr>
              </a:p>
            </p:txBody>
          </p:sp>
          <p:sp>
            <p:nvSpPr>
              <p:cNvPr id="113" name="Freeform 113"/>
              <p:cNvSpPr>
                <a:spLocks noEditPoints="1"/>
              </p:cNvSpPr>
              <p:nvPr/>
            </p:nvSpPr>
            <p:spPr bwMode="auto">
              <a:xfrm>
                <a:off x="5443538" y="4379913"/>
                <a:ext cx="406400" cy="15875"/>
              </a:xfrm>
              <a:custGeom>
                <a:avLst/>
                <a:gdLst>
                  <a:gd name="T0" fmla="*/ 168 w 171"/>
                  <a:gd name="T1" fmla="*/ 0 h 7"/>
                  <a:gd name="T2" fmla="*/ 3 w 171"/>
                  <a:gd name="T3" fmla="*/ 0 h 7"/>
                  <a:gd name="T4" fmla="*/ 0 w 171"/>
                  <a:gd name="T5" fmla="*/ 4 h 7"/>
                  <a:gd name="T6" fmla="*/ 3 w 171"/>
                  <a:gd name="T7" fmla="*/ 7 h 7"/>
                  <a:gd name="T8" fmla="*/ 168 w 171"/>
                  <a:gd name="T9" fmla="*/ 7 h 7"/>
                  <a:gd name="T10" fmla="*/ 171 w 171"/>
                  <a:gd name="T11" fmla="*/ 4 h 7"/>
                  <a:gd name="T12" fmla="*/ 168 w 171"/>
                  <a:gd name="T13" fmla="*/ 0 h 7"/>
                  <a:gd name="T14" fmla="*/ 168 w 171"/>
                  <a:gd name="T15" fmla="*/ 0 h 7"/>
                  <a:gd name="T16" fmla="*/ 168 w 171"/>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1" h="7">
                    <a:moveTo>
                      <a:pt x="168" y="0"/>
                    </a:moveTo>
                    <a:cubicBezTo>
                      <a:pt x="3" y="0"/>
                      <a:pt x="3" y="0"/>
                      <a:pt x="3" y="0"/>
                    </a:cubicBezTo>
                    <a:cubicBezTo>
                      <a:pt x="1" y="0"/>
                      <a:pt x="0" y="2"/>
                      <a:pt x="0" y="4"/>
                    </a:cubicBezTo>
                    <a:cubicBezTo>
                      <a:pt x="0" y="5"/>
                      <a:pt x="1" y="7"/>
                      <a:pt x="3" y="7"/>
                    </a:cubicBezTo>
                    <a:cubicBezTo>
                      <a:pt x="168" y="7"/>
                      <a:pt x="168" y="7"/>
                      <a:pt x="168" y="7"/>
                    </a:cubicBezTo>
                    <a:cubicBezTo>
                      <a:pt x="170" y="7"/>
                      <a:pt x="171" y="5"/>
                      <a:pt x="171" y="4"/>
                    </a:cubicBezTo>
                    <a:cubicBezTo>
                      <a:pt x="171" y="2"/>
                      <a:pt x="170" y="0"/>
                      <a:pt x="168" y="0"/>
                    </a:cubicBezTo>
                    <a:close/>
                    <a:moveTo>
                      <a:pt x="168" y="0"/>
                    </a:moveTo>
                    <a:cubicBezTo>
                      <a:pt x="168" y="0"/>
                      <a:pt x="168" y="0"/>
                      <a:pt x="168"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0960" tIns="30480" rIns="60960" bIns="30480" numCol="1" anchor="t" anchorCtr="0" compatLnSpc="1"/>
              <a:lstStyle/>
              <a:p>
                <a:endParaRPr lang="en-US" sz="1200">
                  <a:cs typeface="+mn-ea"/>
                  <a:sym typeface="+mn-lt"/>
                </a:endParaRPr>
              </a:p>
            </p:txBody>
          </p:sp>
          <p:sp>
            <p:nvSpPr>
              <p:cNvPr id="114" name="Freeform 114"/>
              <p:cNvSpPr>
                <a:spLocks noEditPoints="1"/>
              </p:cNvSpPr>
              <p:nvPr/>
            </p:nvSpPr>
            <p:spPr bwMode="auto">
              <a:xfrm>
                <a:off x="5514975" y="4232275"/>
                <a:ext cx="53975" cy="123825"/>
              </a:xfrm>
              <a:custGeom>
                <a:avLst/>
                <a:gdLst>
                  <a:gd name="T0" fmla="*/ 3 w 23"/>
                  <a:gd name="T1" fmla="*/ 52 h 52"/>
                  <a:gd name="T2" fmla="*/ 20 w 23"/>
                  <a:gd name="T3" fmla="*/ 52 h 52"/>
                  <a:gd name="T4" fmla="*/ 23 w 23"/>
                  <a:gd name="T5" fmla="*/ 49 h 52"/>
                  <a:gd name="T6" fmla="*/ 23 w 23"/>
                  <a:gd name="T7" fmla="*/ 3 h 52"/>
                  <a:gd name="T8" fmla="*/ 20 w 23"/>
                  <a:gd name="T9" fmla="*/ 0 h 52"/>
                  <a:gd name="T10" fmla="*/ 3 w 23"/>
                  <a:gd name="T11" fmla="*/ 0 h 52"/>
                  <a:gd name="T12" fmla="*/ 0 w 23"/>
                  <a:gd name="T13" fmla="*/ 3 h 52"/>
                  <a:gd name="T14" fmla="*/ 0 w 23"/>
                  <a:gd name="T15" fmla="*/ 49 h 52"/>
                  <a:gd name="T16" fmla="*/ 3 w 23"/>
                  <a:gd name="T17" fmla="*/ 52 h 52"/>
                  <a:gd name="T18" fmla="*/ 6 w 23"/>
                  <a:gd name="T19" fmla="*/ 6 h 52"/>
                  <a:gd name="T20" fmla="*/ 17 w 23"/>
                  <a:gd name="T21" fmla="*/ 6 h 52"/>
                  <a:gd name="T22" fmla="*/ 17 w 23"/>
                  <a:gd name="T23" fmla="*/ 46 h 52"/>
                  <a:gd name="T24" fmla="*/ 6 w 23"/>
                  <a:gd name="T25" fmla="*/ 46 h 52"/>
                  <a:gd name="T26" fmla="*/ 6 w 23"/>
                  <a:gd name="T27" fmla="*/ 6 h 52"/>
                  <a:gd name="T28" fmla="*/ 6 w 23"/>
                  <a:gd name="T29" fmla="*/ 6 h 52"/>
                  <a:gd name="T30" fmla="*/ 6 w 23"/>
                  <a:gd name="T31" fmla="*/ 6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 h="52">
                    <a:moveTo>
                      <a:pt x="3" y="52"/>
                    </a:moveTo>
                    <a:cubicBezTo>
                      <a:pt x="20" y="52"/>
                      <a:pt x="20" y="52"/>
                      <a:pt x="20" y="52"/>
                    </a:cubicBezTo>
                    <a:cubicBezTo>
                      <a:pt x="22" y="52"/>
                      <a:pt x="23" y="51"/>
                      <a:pt x="23" y="49"/>
                    </a:cubicBezTo>
                    <a:cubicBezTo>
                      <a:pt x="23" y="3"/>
                      <a:pt x="23" y="3"/>
                      <a:pt x="23" y="3"/>
                    </a:cubicBezTo>
                    <a:cubicBezTo>
                      <a:pt x="23" y="1"/>
                      <a:pt x="22" y="0"/>
                      <a:pt x="20" y="0"/>
                    </a:cubicBezTo>
                    <a:cubicBezTo>
                      <a:pt x="3" y="0"/>
                      <a:pt x="3" y="0"/>
                      <a:pt x="3" y="0"/>
                    </a:cubicBezTo>
                    <a:cubicBezTo>
                      <a:pt x="1" y="0"/>
                      <a:pt x="0" y="1"/>
                      <a:pt x="0" y="3"/>
                    </a:cubicBezTo>
                    <a:cubicBezTo>
                      <a:pt x="0" y="49"/>
                      <a:pt x="0" y="49"/>
                      <a:pt x="0" y="49"/>
                    </a:cubicBezTo>
                    <a:cubicBezTo>
                      <a:pt x="0" y="51"/>
                      <a:pt x="1" y="52"/>
                      <a:pt x="3" y="52"/>
                    </a:cubicBezTo>
                    <a:close/>
                    <a:moveTo>
                      <a:pt x="6" y="6"/>
                    </a:moveTo>
                    <a:cubicBezTo>
                      <a:pt x="17" y="6"/>
                      <a:pt x="17" y="6"/>
                      <a:pt x="17" y="6"/>
                    </a:cubicBezTo>
                    <a:cubicBezTo>
                      <a:pt x="17" y="46"/>
                      <a:pt x="17" y="46"/>
                      <a:pt x="17" y="46"/>
                    </a:cubicBezTo>
                    <a:cubicBezTo>
                      <a:pt x="6" y="46"/>
                      <a:pt x="6" y="46"/>
                      <a:pt x="6" y="46"/>
                    </a:cubicBezTo>
                    <a:lnTo>
                      <a:pt x="6" y="6"/>
                    </a:lnTo>
                    <a:close/>
                    <a:moveTo>
                      <a:pt x="6" y="6"/>
                    </a:moveTo>
                    <a:cubicBezTo>
                      <a:pt x="6" y="6"/>
                      <a:pt x="6" y="6"/>
                      <a:pt x="6" y="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0960" tIns="30480" rIns="60960" bIns="30480" numCol="1" anchor="t" anchorCtr="0" compatLnSpc="1"/>
              <a:lstStyle/>
              <a:p>
                <a:endParaRPr lang="en-US" sz="1200">
                  <a:cs typeface="+mn-ea"/>
                  <a:sym typeface="+mn-lt"/>
                </a:endParaRPr>
              </a:p>
            </p:txBody>
          </p:sp>
          <p:sp>
            <p:nvSpPr>
              <p:cNvPr id="115" name="Freeform 115"/>
              <p:cNvSpPr>
                <a:spLocks noEditPoints="1"/>
              </p:cNvSpPr>
              <p:nvPr/>
            </p:nvSpPr>
            <p:spPr bwMode="auto">
              <a:xfrm>
                <a:off x="5583238" y="4195763"/>
                <a:ext cx="55563" cy="160337"/>
              </a:xfrm>
              <a:custGeom>
                <a:avLst/>
                <a:gdLst>
                  <a:gd name="T0" fmla="*/ 3 w 23"/>
                  <a:gd name="T1" fmla="*/ 67 h 67"/>
                  <a:gd name="T2" fmla="*/ 20 w 23"/>
                  <a:gd name="T3" fmla="*/ 67 h 67"/>
                  <a:gd name="T4" fmla="*/ 23 w 23"/>
                  <a:gd name="T5" fmla="*/ 64 h 67"/>
                  <a:gd name="T6" fmla="*/ 23 w 23"/>
                  <a:gd name="T7" fmla="*/ 3 h 67"/>
                  <a:gd name="T8" fmla="*/ 20 w 23"/>
                  <a:gd name="T9" fmla="*/ 0 h 67"/>
                  <a:gd name="T10" fmla="*/ 3 w 23"/>
                  <a:gd name="T11" fmla="*/ 0 h 67"/>
                  <a:gd name="T12" fmla="*/ 0 w 23"/>
                  <a:gd name="T13" fmla="*/ 3 h 67"/>
                  <a:gd name="T14" fmla="*/ 0 w 23"/>
                  <a:gd name="T15" fmla="*/ 64 h 67"/>
                  <a:gd name="T16" fmla="*/ 3 w 23"/>
                  <a:gd name="T17" fmla="*/ 67 h 67"/>
                  <a:gd name="T18" fmla="*/ 7 w 23"/>
                  <a:gd name="T19" fmla="*/ 6 h 67"/>
                  <a:gd name="T20" fmla="*/ 17 w 23"/>
                  <a:gd name="T21" fmla="*/ 6 h 67"/>
                  <a:gd name="T22" fmla="*/ 17 w 23"/>
                  <a:gd name="T23" fmla="*/ 61 h 67"/>
                  <a:gd name="T24" fmla="*/ 7 w 23"/>
                  <a:gd name="T25" fmla="*/ 61 h 67"/>
                  <a:gd name="T26" fmla="*/ 7 w 23"/>
                  <a:gd name="T27" fmla="*/ 6 h 67"/>
                  <a:gd name="T28" fmla="*/ 7 w 23"/>
                  <a:gd name="T29" fmla="*/ 6 h 67"/>
                  <a:gd name="T30" fmla="*/ 7 w 23"/>
                  <a:gd name="T31" fmla="*/ 6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 h="67">
                    <a:moveTo>
                      <a:pt x="3" y="67"/>
                    </a:moveTo>
                    <a:cubicBezTo>
                      <a:pt x="20" y="67"/>
                      <a:pt x="20" y="67"/>
                      <a:pt x="20" y="67"/>
                    </a:cubicBezTo>
                    <a:cubicBezTo>
                      <a:pt x="22" y="67"/>
                      <a:pt x="23" y="66"/>
                      <a:pt x="23" y="64"/>
                    </a:cubicBezTo>
                    <a:cubicBezTo>
                      <a:pt x="23" y="3"/>
                      <a:pt x="23" y="3"/>
                      <a:pt x="23" y="3"/>
                    </a:cubicBezTo>
                    <a:cubicBezTo>
                      <a:pt x="23" y="2"/>
                      <a:pt x="22" y="0"/>
                      <a:pt x="20" y="0"/>
                    </a:cubicBezTo>
                    <a:cubicBezTo>
                      <a:pt x="3" y="0"/>
                      <a:pt x="3" y="0"/>
                      <a:pt x="3" y="0"/>
                    </a:cubicBezTo>
                    <a:cubicBezTo>
                      <a:pt x="2" y="0"/>
                      <a:pt x="0" y="2"/>
                      <a:pt x="0" y="3"/>
                    </a:cubicBezTo>
                    <a:cubicBezTo>
                      <a:pt x="0" y="64"/>
                      <a:pt x="0" y="64"/>
                      <a:pt x="0" y="64"/>
                    </a:cubicBezTo>
                    <a:cubicBezTo>
                      <a:pt x="0" y="66"/>
                      <a:pt x="2" y="67"/>
                      <a:pt x="3" y="67"/>
                    </a:cubicBezTo>
                    <a:close/>
                    <a:moveTo>
                      <a:pt x="7" y="6"/>
                    </a:moveTo>
                    <a:cubicBezTo>
                      <a:pt x="17" y="6"/>
                      <a:pt x="17" y="6"/>
                      <a:pt x="17" y="6"/>
                    </a:cubicBezTo>
                    <a:cubicBezTo>
                      <a:pt x="17" y="61"/>
                      <a:pt x="17" y="61"/>
                      <a:pt x="17" y="61"/>
                    </a:cubicBezTo>
                    <a:cubicBezTo>
                      <a:pt x="7" y="61"/>
                      <a:pt x="7" y="61"/>
                      <a:pt x="7" y="61"/>
                    </a:cubicBezTo>
                    <a:lnTo>
                      <a:pt x="7" y="6"/>
                    </a:lnTo>
                    <a:close/>
                    <a:moveTo>
                      <a:pt x="7" y="6"/>
                    </a:moveTo>
                    <a:cubicBezTo>
                      <a:pt x="7" y="6"/>
                      <a:pt x="7" y="6"/>
                      <a:pt x="7" y="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0960" tIns="30480" rIns="60960" bIns="30480" numCol="1" anchor="t" anchorCtr="0" compatLnSpc="1"/>
              <a:lstStyle/>
              <a:p>
                <a:endParaRPr lang="en-US" sz="1200">
                  <a:cs typeface="+mn-ea"/>
                  <a:sym typeface="+mn-lt"/>
                </a:endParaRPr>
              </a:p>
            </p:txBody>
          </p:sp>
          <p:sp>
            <p:nvSpPr>
              <p:cNvPr id="116" name="Freeform 116"/>
              <p:cNvSpPr>
                <a:spLocks noEditPoints="1"/>
              </p:cNvSpPr>
              <p:nvPr/>
            </p:nvSpPr>
            <p:spPr bwMode="auto">
              <a:xfrm>
                <a:off x="5654675" y="4162425"/>
                <a:ext cx="55563" cy="193675"/>
              </a:xfrm>
              <a:custGeom>
                <a:avLst/>
                <a:gdLst>
                  <a:gd name="T0" fmla="*/ 3 w 23"/>
                  <a:gd name="T1" fmla="*/ 81 h 81"/>
                  <a:gd name="T2" fmla="*/ 20 w 23"/>
                  <a:gd name="T3" fmla="*/ 81 h 81"/>
                  <a:gd name="T4" fmla="*/ 23 w 23"/>
                  <a:gd name="T5" fmla="*/ 78 h 81"/>
                  <a:gd name="T6" fmla="*/ 23 w 23"/>
                  <a:gd name="T7" fmla="*/ 3 h 81"/>
                  <a:gd name="T8" fmla="*/ 20 w 23"/>
                  <a:gd name="T9" fmla="*/ 0 h 81"/>
                  <a:gd name="T10" fmla="*/ 3 w 23"/>
                  <a:gd name="T11" fmla="*/ 0 h 81"/>
                  <a:gd name="T12" fmla="*/ 0 w 23"/>
                  <a:gd name="T13" fmla="*/ 3 h 81"/>
                  <a:gd name="T14" fmla="*/ 0 w 23"/>
                  <a:gd name="T15" fmla="*/ 78 h 81"/>
                  <a:gd name="T16" fmla="*/ 3 w 23"/>
                  <a:gd name="T17" fmla="*/ 81 h 81"/>
                  <a:gd name="T18" fmla="*/ 6 w 23"/>
                  <a:gd name="T19" fmla="*/ 6 h 81"/>
                  <a:gd name="T20" fmla="*/ 16 w 23"/>
                  <a:gd name="T21" fmla="*/ 6 h 81"/>
                  <a:gd name="T22" fmla="*/ 16 w 23"/>
                  <a:gd name="T23" fmla="*/ 75 h 81"/>
                  <a:gd name="T24" fmla="*/ 6 w 23"/>
                  <a:gd name="T25" fmla="*/ 75 h 81"/>
                  <a:gd name="T26" fmla="*/ 6 w 23"/>
                  <a:gd name="T27" fmla="*/ 6 h 81"/>
                  <a:gd name="T28" fmla="*/ 6 w 23"/>
                  <a:gd name="T29" fmla="*/ 6 h 81"/>
                  <a:gd name="T30" fmla="*/ 6 w 23"/>
                  <a:gd name="T31" fmla="*/ 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 h="81">
                    <a:moveTo>
                      <a:pt x="3" y="81"/>
                    </a:moveTo>
                    <a:cubicBezTo>
                      <a:pt x="20" y="81"/>
                      <a:pt x="20" y="81"/>
                      <a:pt x="20" y="81"/>
                    </a:cubicBezTo>
                    <a:cubicBezTo>
                      <a:pt x="21" y="81"/>
                      <a:pt x="23" y="80"/>
                      <a:pt x="23" y="78"/>
                    </a:cubicBezTo>
                    <a:cubicBezTo>
                      <a:pt x="23" y="3"/>
                      <a:pt x="23" y="3"/>
                      <a:pt x="23" y="3"/>
                    </a:cubicBezTo>
                    <a:cubicBezTo>
                      <a:pt x="23" y="1"/>
                      <a:pt x="21" y="0"/>
                      <a:pt x="20" y="0"/>
                    </a:cubicBezTo>
                    <a:cubicBezTo>
                      <a:pt x="3" y="0"/>
                      <a:pt x="3" y="0"/>
                      <a:pt x="3" y="0"/>
                    </a:cubicBezTo>
                    <a:cubicBezTo>
                      <a:pt x="1" y="0"/>
                      <a:pt x="0" y="1"/>
                      <a:pt x="0" y="3"/>
                    </a:cubicBezTo>
                    <a:cubicBezTo>
                      <a:pt x="0" y="78"/>
                      <a:pt x="0" y="78"/>
                      <a:pt x="0" y="78"/>
                    </a:cubicBezTo>
                    <a:cubicBezTo>
                      <a:pt x="0" y="80"/>
                      <a:pt x="1" y="81"/>
                      <a:pt x="3" y="81"/>
                    </a:cubicBezTo>
                    <a:close/>
                    <a:moveTo>
                      <a:pt x="6" y="6"/>
                    </a:moveTo>
                    <a:cubicBezTo>
                      <a:pt x="16" y="6"/>
                      <a:pt x="16" y="6"/>
                      <a:pt x="16" y="6"/>
                    </a:cubicBezTo>
                    <a:cubicBezTo>
                      <a:pt x="16" y="75"/>
                      <a:pt x="16" y="75"/>
                      <a:pt x="16" y="75"/>
                    </a:cubicBezTo>
                    <a:cubicBezTo>
                      <a:pt x="6" y="75"/>
                      <a:pt x="6" y="75"/>
                      <a:pt x="6" y="75"/>
                    </a:cubicBezTo>
                    <a:lnTo>
                      <a:pt x="6" y="6"/>
                    </a:lnTo>
                    <a:close/>
                    <a:moveTo>
                      <a:pt x="6" y="6"/>
                    </a:moveTo>
                    <a:cubicBezTo>
                      <a:pt x="6" y="6"/>
                      <a:pt x="6" y="6"/>
                      <a:pt x="6" y="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0960" tIns="30480" rIns="60960" bIns="30480" numCol="1" anchor="t" anchorCtr="0" compatLnSpc="1"/>
              <a:lstStyle/>
              <a:p>
                <a:endParaRPr lang="en-US" sz="1200">
                  <a:cs typeface="+mn-ea"/>
                  <a:sym typeface="+mn-lt"/>
                </a:endParaRPr>
              </a:p>
            </p:txBody>
          </p:sp>
          <p:sp>
            <p:nvSpPr>
              <p:cNvPr id="117" name="Freeform 117"/>
              <p:cNvSpPr>
                <a:spLocks noEditPoints="1"/>
              </p:cNvSpPr>
              <p:nvPr/>
            </p:nvSpPr>
            <p:spPr bwMode="auto">
              <a:xfrm>
                <a:off x="5724525" y="4267200"/>
                <a:ext cx="53975" cy="88900"/>
              </a:xfrm>
              <a:custGeom>
                <a:avLst/>
                <a:gdLst>
                  <a:gd name="T0" fmla="*/ 3 w 23"/>
                  <a:gd name="T1" fmla="*/ 37 h 37"/>
                  <a:gd name="T2" fmla="*/ 20 w 23"/>
                  <a:gd name="T3" fmla="*/ 37 h 37"/>
                  <a:gd name="T4" fmla="*/ 23 w 23"/>
                  <a:gd name="T5" fmla="*/ 34 h 37"/>
                  <a:gd name="T6" fmla="*/ 23 w 23"/>
                  <a:gd name="T7" fmla="*/ 3 h 37"/>
                  <a:gd name="T8" fmla="*/ 20 w 23"/>
                  <a:gd name="T9" fmla="*/ 0 h 37"/>
                  <a:gd name="T10" fmla="*/ 3 w 23"/>
                  <a:gd name="T11" fmla="*/ 0 h 37"/>
                  <a:gd name="T12" fmla="*/ 0 w 23"/>
                  <a:gd name="T13" fmla="*/ 3 h 37"/>
                  <a:gd name="T14" fmla="*/ 0 w 23"/>
                  <a:gd name="T15" fmla="*/ 34 h 37"/>
                  <a:gd name="T16" fmla="*/ 3 w 23"/>
                  <a:gd name="T17" fmla="*/ 37 h 37"/>
                  <a:gd name="T18" fmla="*/ 6 w 23"/>
                  <a:gd name="T19" fmla="*/ 6 h 37"/>
                  <a:gd name="T20" fmla="*/ 17 w 23"/>
                  <a:gd name="T21" fmla="*/ 6 h 37"/>
                  <a:gd name="T22" fmla="*/ 17 w 23"/>
                  <a:gd name="T23" fmla="*/ 31 h 37"/>
                  <a:gd name="T24" fmla="*/ 6 w 23"/>
                  <a:gd name="T25" fmla="*/ 31 h 37"/>
                  <a:gd name="T26" fmla="*/ 6 w 23"/>
                  <a:gd name="T27" fmla="*/ 6 h 37"/>
                  <a:gd name="T28" fmla="*/ 6 w 23"/>
                  <a:gd name="T29" fmla="*/ 6 h 37"/>
                  <a:gd name="T30" fmla="*/ 6 w 23"/>
                  <a:gd name="T31" fmla="*/ 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 h="37">
                    <a:moveTo>
                      <a:pt x="3" y="37"/>
                    </a:moveTo>
                    <a:cubicBezTo>
                      <a:pt x="20" y="37"/>
                      <a:pt x="20" y="37"/>
                      <a:pt x="20" y="37"/>
                    </a:cubicBezTo>
                    <a:cubicBezTo>
                      <a:pt x="22" y="37"/>
                      <a:pt x="23" y="36"/>
                      <a:pt x="23" y="34"/>
                    </a:cubicBezTo>
                    <a:cubicBezTo>
                      <a:pt x="23" y="3"/>
                      <a:pt x="23" y="3"/>
                      <a:pt x="23" y="3"/>
                    </a:cubicBezTo>
                    <a:cubicBezTo>
                      <a:pt x="23" y="1"/>
                      <a:pt x="22" y="0"/>
                      <a:pt x="20" y="0"/>
                    </a:cubicBezTo>
                    <a:cubicBezTo>
                      <a:pt x="3" y="0"/>
                      <a:pt x="3" y="0"/>
                      <a:pt x="3" y="0"/>
                    </a:cubicBezTo>
                    <a:cubicBezTo>
                      <a:pt x="1" y="0"/>
                      <a:pt x="0" y="1"/>
                      <a:pt x="0" y="3"/>
                    </a:cubicBezTo>
                    <a:cubicBezTo>
                      <a:pt x="0" y="34"/>
                      <a:pt x="0" y="34"/>
                      <a:pt x="0" y="34"/>
                    </a:cubicBezTo>
                    <a:cubicBezTo>
                      <a:pt x="0" y="36"/>
                      <a:pt x="1" y="37"/>
                      <a:pt x="3" y="37"/>
                    </a:cubicBezTo>
                    <a:close/>
                    <a:moveTo>
                      <a:pt x="6" y="6"/>
                    </a:moveTo>
                    <a:cubicBezTo>
                      <a:pt x="17" y="6"/>
                      <a:pt x="17" y="6"/>
                      <a:pt x="17" y="6"/>
                    </a:cubicBezTo>
                    <a:cubicBezTo>
                      <a:pt x="17" y="31"/>
                      <a:pt x="17" y="31"/>
                      <a:pt x="17" y="31"/>
                    </a:cubicBezTo>
                    <a:cubicBezTo>
                      <a:pt x="6" y="31"/>
                      <a:pt x="6" y="31"/>
                      <a:pt x="6" y="31"/>
                    </a:cubicBezTo>
                    <a:lnTo>
                      <a:pt x="6" y="6"/>
                    </a:lnTo>
                    <a:close/>
                    <a:moveTo>
                      <a:pt x="6" y="6"/>
                    </a:moveTo>
                    <a:cubicBezTo>
                      <a:pt x="6" y="6"/>
                      <a:pt x="6" y="6"/>
                      <a:pt x="6" y="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0960" tIns="30480" rIns="60960" bIns="30480" numCol="1" anchor="t" anchorCtr="0" compatLnSpc="1"/>
              <a:lstStyle/>
              <a:p>
                <a:endParaRPr lang="en-US" sz="1200">
                  <a:cs typeface="+mn-ea"/>
                  <a:sym typeface="+mn-lt"/>
                </a:endParaRPr>
              </a:p>
            </p:txBody>
          </p:sp>
          <p:sp>
            <p:nvSpPr>
              <p:cNvPr id="118" name="Freeform 118"/>
              <p:cNvSpPr>
                <a:spLocks noEditPoints="1"/>
              </p:cNvSpPr>
              <p:nvPr/>
            </p:nvSpPr>
            <p:spPr bwMode="auto">
              <a:xfrm>
                <a:off x="5443538" y="4379913"/>
                <a:ext cx="406400" cy="15875"/>
              </a:xfrm>
              <a:custGeom>
                <a:avLst/>
                <a:gdLst>
                  <a:gd name="T0" fmla="*/ 168 w 171"/>
                  <a:gd name="T1" fmla="*/ 0 h 7"/>
                  <a:gd name="T2" fmla="*/ 3 w 171"/>
                  <a:gd name="T3" fmla="*/ 0 h 7"/>
                  <a:gd name="T4" fmla="*/ 0 w 171"/>
                  <a:gd name="T5" fmla="*/ 4 h 7"/>
                  <a:gd name="T6" fmla="*/ 3 w 171"/>
                  <a:gd name="T7" fmla="*/ 7 h 7"/>
                  <a:gd name="T8" fmla="*/ 168 w 171"/>
                  <a:gd name="T9" fmla="*/ 7 h 7"/>
                  <a:gd name="T10" fmla="*/ 171 w 171"/>
                  <a:gd name="T11" fmla="*/ 4 h 7"/>
                  <a:gd name="T12" fmla="*/ 168 w 171"/>
                  <a:gd name="T13" fmla="*/ 0 h 7"/>
                  <a:gd name="T14" fmla="*/ 168 w 171"/>
                  <a:gd name="T15" fmla="*/ 0 h 7"/>
                  <a:gd name="T16" fmla="*/ 168 w 171"/>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1" h="7">
                    <a:moveTo>
                      <a:pt x="168" y="0"/>
                    </a:moveTo>
                    <a:cubicBezTo>
                      <a:pt x="3" y="0"/>
                      <a:pt x="3" y="0"/>
                      <a:pt x="3" y="0"/>
                    </a:cubicBezTo>
                    <a:cubicBezTo>
                      <a:pt x="1" y="0"/>
                      <a:pt x="0" y="2"/>
                      <a:pt x="0" y="4"/>
                    </a:cubicBezTo>
                    <a:cubicBezTo>
                      <a:pt x="0" y="5"/>
                      <a:pt x="1" y="7"/>
                      <a:pt x="3" y="7"/>
                    </a:cubicBezTo>
                    <a:cubicBezTo>
                      <a:pt x="168" y="7"/>
                      <a:pt x="168" y="7"/>
                      <a:pt x="168" y="7"/>
                    </a:cubicBezTo>
                    <a:cubicBezTo>
                      <a:pt x="170" y="7"/>
                      <a:pt x="171" y="5"/>
                      <a:pt x="171" y="4"/>
                    </a:cubicBezTo>
                    <a:cubicBezTo>
                      <a:pt x="171" y="2"/>
                      <a:pt x="170" y="0"/>
                      <a:pt x="168" y="0"/>
                    </a:cubicBezTo>
                    <a:close/>
                    <a:moveTo>
                      <a:pt x="168" y="0"/>
                    </a:moveTo>
                    <a:cubicBezTo>
                      <a:pt x="168" y="0"/>
                      <a:pt x="168" y="0"/>
                      <a:pt x="168"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0960" tIns="30480" rIns="60960" bIns="30480" numCol="1" anchor="t" anchorCtr="0" compatLnSpc="1"/>
              <a:lstStyle/>
              <a:p>
                <a:endParaRPr lang="en-US" sz="1200">
                  <a:cs typeface="+mn-ea"/>
                  <a:sym typeface="+mn-lt"/>
                </a:endParaRPr>
              </a:p>
            </p:txBody>
          </p:sp>
          <p:sp>
            <p:nvSpPr>
              <p:cNvPr id="119" name="Freeform 119"/>
              <p:cNvSpPr>
                <a:spLocks noEditPoints="1"/>
              </p:cNvSpPr>
              <p:nvPr/>
            </p:nvSpPr>
            <p:spPr bwMode="auto">
              <a:xfrm>
                <a:off x="5514975" y="4232275"/>
                <a:ext cx="53975" cy="123825"/>
              </a:xfrm>
              <a:custGeom>
                <a:avLst/>
                <a:gdLst>
                  <a:gd name="T0" fmla="*/ 3 w 23"/>
                  <a:gd name="T1" fmla="*/ 52 h 52"/>
                  <a:gd name="T2" fmla="*/ 20 w 23"/>
                  <a:gd name="T3" fmla="*/ 52 h 52"/>
                  <a:gd name="T4" fmla="*/ 23 w 23"/>
                  <a:gd name="T5" fmla="*/ 49 h 52"/>
                  <a:gd name="T6" fmla="*/ 23 w 23"/>
                  <a:gd name="T7" fmla="*/ 3 h 52"/>
                  <a:gd name="T8" fmla="*/ 20 w 23"/>
                  <a:gd name="T9" fmla="*/ 0 h 52"/>
                  <a:gd name="T10" fmla="*/ 3 w 23"/>
                  <a:gd name="T11" fmla="*/ 0 h 52"/>
                  <a:gd name="T12" fmla="*/ 0 w 23"/>
                  <a:gd name="T13" fmla="*/ 3 h 52"/>
                  <a:gd name="T14" fmla="*/ 0 w 23"/>
                  <a:gd name="T15" fmla="*/ 49 h 52"/>
                  <a:gd name="T16" fmla="*/ 3 w 23"/>
                  <a:gd name="T17" fmla="*/ 52 h 52"/>
                  <a:gd name="T18" fmla="*/ 6 w 23"/>
                  <a:gd name="T19" fmla="*/ 6 h 52"/>
                  <a:gd name="T20" fmla="*/ 17 w 23"/>
                  <a:gd name="T21" fmla="*/ 6 h 52"/>
                  <a:gd name="T22" fmla="*/ 17 w 23"/>
                  <a:gd name="T23" fmla="*/ 46 h 52"/>
                  <a:gd name="T24" fmla="*/ 6 w 23"/>
                  <a:gd name="T25" fmla="*/ 46 h 52"/>
                  <a:gd name="T26" fmla="*/ 6 w 23"/>
                  <a:gd name="T27" fmla="*/ 6 h 52"/>
                  <a:gd name="T28" fmla="*/ 6 w 23"/>
                  <a:gd name="T29" fmla="*/ 6 h 52"/>
                  <a:gd name="T30" fmla="*/ 6 w 23"/>
                  <a:gd name="T31" fmla="*/ 6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 h="52">
                    <a:moveTo>
                      <a:pt x="3" y="52"/>
                    </a:moveTo>
                    <a:cubicBezTo>
                      <a:pt x="20" y="52"/>
                      <a:pt x="20" y="52"/>
                      <a:pt x="20" y="52"/>
                    </a:cubicBezTo>
                    <a:cubicBezTo>
                      <a:pt x="22" y="52"/>
                      <a:pt x="23" y="51"/>
                      <a:pt x="23" y="49"/>
                    </a:cubicBezTo>
                    <a:cubicBezTo>
                      <a:pt x="23" y="3"/>
                      <a:pt x="23" y="3"/>
                      <a:pt x="23" y="3"/>
                    </a:cubicBezTo>
                    <a:cubicBezTo>
                      <a:pt x="23" y="1"/>
                      <a:pt x="22" y="0"/>
                      <a:pt x="20" y="0"/>
                    </a:cubicBezTo>
                    <a:cubicBezTo>
                      <a:pt x="3" y="0"/>
                      <a:pt x="3" y="0"/>
                      <a:pt x="3" y="0"/>
                    </a:cubicBezTo>
                    <a:cubicBezTo>
                      <a:pt x="1" y="0"/>
                      <a:pt x="0" y="1"/>
                      <a:pt x="0" y="3"/>
                    </a:cubicBezTo>
                    <a:cubicBezTo>
                      <a:pt x="0" y="49"/>
                      <a:pt x="0" y="49"/>
                      <a:pt x="0" y="49"/>
                    </a:cubicBezTo>
                    <a:cubicBezTo>
                      <a:pt x="0" y="51"/>
                      <a:pt x="1" y="52"/>
                      <a:pt x="3" y="52"/>
                    </a:cubicBezTo>
                    <a:close/>
                    <a:moveTo>
                      <a:pt x="6" y="6"/>
                    </a:moveTo>
                    <a:cubicBezTo>
                      <a:pt x="17" y="6"/>
                      <a:pt x="17" y="6"/>
                      <a:pt x="17" y="6"/>
                    </a:cubicBezTo>
                    <a:cubicBezTo>
                      <a:pt x="17" y="46"/>
                      <a:pt x="17" y="46"/>
                      <a:pt x="17" y="46"/>
                    </a:cubicBezTo>
                    <a:cubicBezTo>
                      <a:pt x="6" y="46"/>
                      <a:pt x="6" y="46"/>
                      <a:pt x="6" y="46"/>
                    </a:cubicBezTo>
                    <a:lnTo>
                      <a:pt x="6" y="6"/>
                    </a:lnTo>
                    <a:close/>
                    <a:moveTo>
                      <a:pt x="6" y="6"/>
                    </a:moveTo>
                    <a:cubicBezTo>
                      <a:pt x="6" y="6"/>
                      <a:pt x="6" y="6"/>
                      <a:pt x="6" y="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0960" tIns="30480" rIns="60960" bIns="30480" numCol="1" anchor="t" anchorCtr="0" compatLnSpc="1"/>
              <a:lstStyle/>
              <a:p>
                <a:endParaRPr lang="en-US" sz="1200">
                  <a:cs typeface="+mn-ea"/>
                  <a:sym typeface="+mn-lt"/>
                </a:endParaRPr>
              </a:p>
            </p:txBody>
          </p:sp>
          <p:sp>
            <p:nvSpPr>
              <p:cNvPr id="120" name="Freeform 120"/>
              <p:cNvSpPr>
                <a:spLocks noEditPoints="1"/>
              </p:cNvSpPr>
              <p:nvPr/>
            </p:nvSpPr>
            <p:spPr bwMode="auto">
              <a:xfrm>
                <a:off x="5583238" y="4195763"/>
                <a:ext cx="55563" cy="160337"/>
              </a:xfrm>
              <a:custGeom>
                <a:avLst/>
                <a:gdLst>
                  <a:gd name="T0" fmla="*/ 3 w 23"/>
                  <a:gd name="T1" fmla="*/ 67 h 67"/>
                  <a:gd name="T2" fmla="*/ 20 w 23"/>
                  <a:gd name="T3" fmla="*/ 67 h 67"/>
                  <a:gd name="T4" fmla="*/ 23 w 23"/>
                  <a:gd name="T5" fmla="*/ 64 h 67"/>
                  <a:gd name="T6" fmla="*/ 23 w 23"/>
                  <a:gd name="T7" fmla="*/ 3 h 67"/>
                  <a:gd name="T8" fmla="*/ 20 w 23"/>
                  <a:gd name="T9" fmla="*/ 0 h 67"/>
                  <a:gd name="T10" fmla="*/ 3 w 23"/>
                  <a:gd name="T11" fmla="*/ 0 h 67"/>
                  <a:gd name="T12" fmla="*/ 0 w 23"/>
                  <a:gd name="T13" fmla="*/ 3 h 67"/>
                  <a:gd name="T14" fmla="*/ 0 w 23"/>
                  <a:gd name="T15" fmla="*/ 64 h 67"/>
                  <a:gd name="T16" fmla="*/ 3 w 23"/>
                  <a:gd name="T17" fmla="*/ 67 h 67"/>
                  <a:gd name="T18" fmla="*/ 7 w 23"/>
                  <a:gd name="T19" fmla="*/ 6 h 67"/>
                  <a:gd name="T20" fmla="*/ 17 w 23"/>
                  <a:gd name="T21" fmla="*/ 6 h 67"/>
                  <a:gd name="T22" fmla="*/ 17 w 23"/>
                  <a:gd name="T23" fmla="*/ 61 h 67"/>
                  <a:gd name="T24" fmla="*/ 7 w 23"/>
                  <a:gd name="T25" fmla="*/ 61 h 67"/>
                  <a:gd name="T26" fmla="*/ 7 w 23"/>
                  <a:gd name="T27" fmla="*/ 6 h 67"/>
                  <a:gd name="T28" fmla="*/ 7 w 23"/>
                  <a:gd name="T29" fmla="*/ 6 h 67"/>
                  <a:gd name="T30" fmla="*/ 7 w 23"/>
                  <a:gd name="T31" fmla="*/ 6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 h="67">
                    <a:moveTo>
                      <a:pt x="3" y="67"/>
                    </a:moveTo>
                    <a:cubicBezTo>
                      <a:pt x="20" y="67"/>
                      <a:pt x="20" y="67"/>
                      <a:pt x="20" y="67"/>
                    </a:cubicBezTo>
                    <a:cubicBezTo>
                      <a:pt x="22" y="67"/>
                      <a:pt x="23" y="66"/>
                      <a:pt x="23" y="64"/>
                    </a:cubicBezTo>
                    <a:cubicBezTo>
                      <a:pt x="23" y="3"/>
                      <a:pt x="23" y="3"/>
                      <a:pt x="23" y="3"/>
                    </a:cubicBezTo>
                    <a:cubicBezTo>
                      <a:pt x="23" y="2"/>
                      <a:pt x="22" y="0"/>
                      <a:pt x="20" y="0"/>
                    </a:cubicBezTo>
                    <a:cubicBezTo>
                      <a:pt x="3" y="0"/>
                      <a:pt x="3" y="0"/>
                      <a:pt x="3" y="0"/>
                    </a:cubicBezTo>
                    <a:cubicBezTo>
                      <a:pt x="2" y="0"/>
                      <a:pt x="0" y="2"/>
                      <a:pt x="0" y="3"/>
                    </a:cubicBezTo>
                    <a:cubicBezTo>
                      <a:pt x="0" y="64"/>
                      <a:pt x="0" y="64"/>
                      <a:pt x="0" y="64"/>
                    </a:cubicBezTo>
                    <a:cubicBezTo>
                      <a:pt x="0" y="66"/>
                      <a:pt x="2" y="67"/>
                      <a:pt x="3" y="67"/>
                    </a:cubicBezTo>
                    <a:close/>
                    <a:moveTo>
                      <a:pt x="7" y="6"/>
                    </a:moveTo>
                    <a:cubicBezTo>
                      <a:pt x="17" y="6"/>
                      <a:pt x="17" y="6"/>
                      <a:pt x="17" y="6"/>
                    </a:cubicBezTo>
                    <a:cubicBezTo>
                      <a:pt x="17" y="61"/>
                      <a:pt x="17" y="61"/>
                      <a:pt x="17" y="61"/>
                    </a:cubicBezTo>
                    <a:cubicBezTo>
                      <a:pt x="7" y="61"/>
                      <a:pt x="7" y="61"/>
                      <a:pt x="7" y="61"/>
                    </a:cubicBezTo>
                    <a:lnTo>
                      <a:pt x="7" y="6"/>
                    </a:lnTo>
                    <a:close/>
                    <a:moveTo>
                      <a:pt x="7" y="6"/>
                    </a:moveTo>
                    <a:cubicBezTo>
                      <a:pt x="7" y="6"/>
                      <a:pt x="7" y="6"/>
                      <a:pt x="7" y="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0960" tIns="30480" rIns="60960" bIns="30480" numCol="1" anchor="t" anchorCtr="0" compatLnSpc="1"/>
              <a:lstStyle/>
              <a:p>
                <a:endParaRPr lang="en-US" sz="1200">
                  <a:cs typeface="+mn-ea"/>
                  <a:sym typeface="+mn-lt"/>
                </a:endParaRPr>
              </a:p>
            </p:txBody>
          </p:sp>
          <p:sp>
            <p:nvSpPr>
              <p:cNvPr id="121" name="Freeform 121"/>
              <p:cNvSpPr>
                <a:spLocks noEditPoints="1"/>
              </p:cNvSpPr>
              <p:nvPr/>
            </p:nvSpPr>
            <p:spPr bwMode="auto">
              <a:xfrm>
                <a:off x="5654675" y="4162425"/>
                <a:ext cx="55563" cy="193675"/>
              </a:xfrm>
              <a:custGeom>
                <a:avLst/>
                <a:gdLst>
                  <a:gd name="T0" fmla="*/ 3 w 23"/>
                  <a:gd name="T1" fmla="*/ 81 h 81"/>
                  <a:gd name="T2" fmla="*/ 20 w 23"/>
                  <a:gd name="T3" fmla="*/ 81 h 81"/>
                  <a:gd name="T4" fmla="*/ 23 w 23"/>
                  <a:gd name="T5" fmla="*/ 78 h 81"/>
                  <a:gd name="T6" fmla="*/ 23 w 23"/>
                  <a:gd name="T7" fmla="*/ 3 h 81"/>
                  <a:gd name="T8" fmla="*/ 20 w 23"/>
                  <a:gd name="T9" fmla="*/ 0 h 81"/>
                  <a:gd name="T10" fmla="*/ 3 w 23"/>
                  <a:gd name="T11" fmla="*/ 0 h 81"/>
                  <a:gd name="T12" fmla="*/ 0 w 23"/>
                  <a:gd name="T13" fmla="*/ 3 h 81"/>
                  <a:gd name="T14" fmla="*/ 0 w 23"/>
                  <a:gd name="T15" fmla="*/ 78 h 81"/>
                  <a:gd name="T16" fmla="*/ 3 w 23"/>
                  <a:gd name="T17" fmla="*/ 81 h 81"/>
                  <a:gd name="T18" fmla="*/ 6 w 23"/>
                  <a:gd name="T19" fmla="*/ 6 h 81"/>
                  <a:gd name="T20" fmla="*/ 16 w 23"/>
                  <a:gd name="T21" fmla="*/ 6 h 81"/>
                  <a:gd name="T22" fmla="*/ 16 w 23"/>
                  <a:gd name="T23" fmla="*/ 75 h 81"/>
                  <a:gd name="T24" fmla="*/ 6 w 23"/>
                  <a:gd name="T25" fmla="*/ 75 h 81"/>
                  <a:gd name="T26" fmla="*/ 6 w 23"/>
                  <a:gd name="T27" fmla="*/ 6 h 81"/>
                  <a:gd name="T28" fmla="*/ 6 w 23"/>
                  <a:gd name="T29" fmla="*/ 6 h 81"/>
                  <a:gd name="T30" fmla="*/ 6 w 23"/>
                  <a:gd name="T31" fmla="*/ 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 h="81">
                    <a:moveTo>
                      <a:pt x="3" y="81"/>
                    </a:moveTo>
                    <a:cubicBezTo>
                      <a:pt x="20" y="81"/>
                      <a:pt x="20" y="81"/>
                      <a:pt x="20" y="81"/>
                    </a:cubicBezTo>
                    <a:cubicBezTo>
                      <a:pt x="21" y="81"/>
                      <a:pt x="23" y="80"/>
                      <a:pt x="23" y="78"/>
                    </a:cubicBezTo>
                    <a:cubicBezTo>
                      <a:pt x="23" y="3"/>
                      <a:pt x="23" y="3"/>
                      <a:pt x="23" y="3"/>
                    </a:cubicBezTo>
                    <a:cubicBezTo>
                      <a:pt x="23" y="1"/>
                      <a:pt x="21" y="0"/>
                      <a:pt x="20" y="0"/>
                    </a:cubicBezTo>
                    <a:cubicBezTo>
                      <a:pt x="3" y="0"/>
                      <a:pt x="3" y="0"/>
                      <a:pt x="3" y="0"/>
                    </a:cubicBezTo>
                    <a:cubicBezTo>
                      <a:pt x="1" y="0"/>
                      <a:pt x="0" y="1"/>
                      <a:pt x="0" y="3"/>
                    </a:cubicBezTo>
                    <a:cubicBezTo>
                      <a:pt x="0" y="78"/>
                      <a:pt x="0" y="78"/>
                      <a:pt x="0" y="78"/>
                    </a:cubicBezTo>
                    <a:cubicBezTo>
                      <a:pt x="0" y="80"/>
                      <a:pt x="1" y="81"/>
                      <a:pt x="3" y="81"/>
                    </a:cubicBezTo>
                    <a:close/>
                    <a:moveTo>
                      <a:pt x="6" y="6"/>
                    </a:moveTo>
                    <a:cubicBezTo>
                      <a:pt x="16" y="6"/>
                      <a:pt x="16" y="6"/>
                      <a:pt x="16" y="6"/>
                    </a:cubicBezTo>
                    <a:cubicBezTo>
                      <a:pt x="16" y="75"/>
                      <a:pt x="16" y="75"/>
                      <a:pt x="16" y="75"/>
                    </a:cubicBezTo>
                    <a:cubicBezTo>
                      <a:pt x="6" y="75"/>
                      <a:pt x="6" y="75"/>
                      <a:pt x="6" y="75"/>
                    </a:cubicBezTo>
                    <a:lnTo>
                      <a:pt x="6" y="6"/>
                    </a:lnTo>
                    <a:close/>
                    <a:moveTo>
                      <a:pt x="6" y="6"/>
                    </a:moveTo>
                    <a:cubicBezTo>
                      <a:pt x="6" y="6"/>
                      <a:pt x="6" y="6"/>
                      <a:pt x="6" y="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0960" tIns="30480" rIns="60960" bIns="30480" numCol="1" anchor="t" anchorCtr="0" compatLnSpc="1"/>
              <a:lstStyle/>
              <a:p>
                <a:endParaRPr lang="en-US" sz="1200">
                  <a:cs typeface="+mn-ea"/>
                  <a:sym typeface="+mn-lt"/>
                </a:endParaRPr>
              </a:p>
            </p:txBody>
          </p:sp>
          <p:sp>
            <p:nvSpPr>
              <p:cNvPr id="122" name="Freeform 122"/>
              <p:cNvSpPr>
                <a:spLocks noEditPoints="1"/>
              </p:cNvSpPr>
              <p:nvPr/>
            </p:nvSpPr>
            <p:spPr bwMode="auto">
              <a:xfrm>
                <a:off x="5724525" y="4267200"/>
                <a:ext cx="53975" cy="88900"/>
              </a:xfrm>
              <a:custGeom>
                <a:avLst/>
                <a:gdLst>
                  <a:gd name="T0" fmla="*/ 3 w 23"/>
                  <a:gd name="T1" fmla="*/ 37 h 37"/>
                  <a:gd name="T2" fmla="*/ 20 w 23"/>
                  <a:gd name="T3" fmla="*/ 37 h 37"/>
                  <a:gd name="T4" fmla="*/ 23 w 23"/>
                  <a:gd name="T5" fmla="*/ 34 h 37"/>
                  <a:gd name="T6" fmla="*/ 23 w 23"/>
                  <a:gd name="T7" fmla="*/ 3 h 37"/>
                  <a:gd name="T8" fmla="*/ 20 w 23"/>
                  <a:gd name="T9" fmla="*/ 0 h 37"/>
                  <a:gd name="T10" fmla="*/ 3 w 23"/>
                  <a:gd name="T11" fmla="*/ 0 h 37"/>
                  <a:gd name="T12" fmla="*/ 0 w 23"/>
                  <a:gd name="T13" fmla="*/ 3 h 37"/>
                  <a:gd name="T14" fmla="*/ 0 w 23"/>
                  <a:gd name="T15" fmla="*/ 34 h 37"/>
                  <a:gd name="T16" fmla="*/ 3 w 23"/>
                  <a:gd name="T17" fmla="*/ 37 h 37"/>
                  <a:gd name="T18" fmla="*/ 6 w 23"/>
                  <a:gd name="T19" fmla="*/ 6 h 37"/>
                  <a:gd name="T20" fmla="*/ 17 w 23"/>
                  <a:gd name="T21" fmla="*/ 6 h 37"/>
                  <a:gd name="T22" fmla="*/ 17 w 23"/>
                  <a:gd name="T23" fmla="*/ 31 h 37"/>
                  <a:gd name="T24" fmla="*/ 6 w 23"/>
                  <a:gd name="T25" fmla="*/ 31 h 37"/>
                  <a:gd name="T26" fmla="*/ 6 w 23"/>
                  <a:gd name="T27" fmla="*/ 6 h 37"/>
                  <a:gd name="T28" fmla="*/ 6 w 23"/>
                  <a:gd name="T29" fmla="*/ 6 h 37"/>
                  <a:gd name="T30" fmla="*/ 6 w 23"/>
                  <a:gd name="T31" fmla="*/ 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 h="37">
                    <a:moveTo>
                      <a:pt x="3" y="37"/>
                    </a:moveTo>
                    <a:cubicBezTo>
                      <a:pt x="20" y="37"/>
                      <a:pt x="20" y="37"/>
                      <a:pt x="20" y="37"/>
                    </a:cubicBezTo>
                    <a:cubicBezTo>
                      <a:pt x="22" y="37"/>
                      <a:pt x="23" y="36"/>
                      <a:pt x="23" y="34"/>
                    </a:cubicBezTo>
                    <a:cubicBezTo>
                      <a:pt x="23" y="3"/>
                      <a:pt x="23" y="3"/>
                      <a:pt x="23" y="3"/>
                    </a:cubicBezTo>
                    <a:cubicBezTo>
                      <a:pt x="23" y="1"/>
                      <a:pt x="22" y="0"/>
                      <a:pt x="20" y="0"/>
                    </a:cubicBezTo>
                    <a:cubicBezTo>
                      <a:pt x="3" y="0"/>
                      <a:pt x="3" y="0"/>
                      <a:pt x="3" y="0"/>
                    </a:cubicBezTo>
                    <a:cubicBezTo>
                      <a:pt x="1" y="0"/>
                      <a:pt x="0" y="1"/>
                      <a:pt x="0" y="3"/>
                    </a:cubicBezTo>
                    <a:cubicBezTo>
                      <a:pt x="0" y="34"/>
                      <a:pt x="0" y="34"/>
                      <a:pt x="0" y="34"/>
                    </a:cubicBezTo>
                    <a:cubicBezTo>
                      <a:pt x="0" y="36"/>
                      <a:pt x="1" y="37"/>
                      <a:pt x="3" y="37"/>
                    </a:cubicBezTo>
                    <a:close/>
                    <a:moveTo>
                      <a:pt x="6" y="6"/>
                    </a:moveTo>
                    <a:cubicBezTo>
                      <a:pt x="17" y="6"/>
                      <a:pt x="17" y="6"/>
                      <a:pt x="17" y="6"/>
                    </a:cubicBezTo>
                    <a:cubicBezTo>
                      <a:pt x="17" y="31"/>
                      <a:pt x="17" y="31"/>
                      <a:pt x="17" y="31"/>
                    </a:cubicBezTo>
                    <a:cubicBezTo>
                      <a:pt x="6" y="31"/>
                      <a:pt x="6" y="31"/>
                      <a:pt x="6" y="31"/>
                    </a:cubicBezTo>
                    <a:lnTo>
                      <a:pt x="6" y="6"/>
                    </a:lnTo>
                    <a:close/>
                    <a:moveTo>
                      <a:pt x="6" y="6"/>
                    </a:moveTo>
                    <a:cubicBezTo>
                      <a:pt x="6" y="6"/>
                      <a:pt x="6" y="6"/>
                      <a:pt x="6" y="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0960" tIns="30480" rIns="60960" bIns="30480" numCol="1" anchor="t" anchorCtr="0" compatLnSpc="1"/>
              <a:lstStyle/>
              <a:p>
                <a:endParaRPr lang="en-US" sz="1200">
                  <a:cs typeface="+mn-ea"/>
                  <a:sym typeface="+mn-lt"/>
                </a:endParaRPr>
              </a:p>
            </p:txBody>
          </p:sp>
        </p:grpSp>
      </p:grpSp>
      <p:grpSp>
        <p:nvGrpSpPr>
          <p:cNvPr id="4" name="组合 3"/>
          <p:cNvGrpSpPr/>
          <p:nvPr/>
        </p:nvGrpSpPr>
        <p:grpSpPr>
          <a:xfrm>
            <a:off x="6808678" y="2676265"/>
            <a:ext cx="628458" cy="645158"/>
            <a:chOff x="7270124" y="1625244"/>
            <a:chExt cx="628458" cy="645158"/>
          </a:xfrm>
        </p:grpSpPr>
        <p:sp>
          <p:nvSpPr>
            <p:cNvPr id="37" name="AutoShape 1"/>
            <p:cNvSpPr/>
            <p:nvPr/>
          </p:nvSpPr>
          <p:spPr bwMode="auto">
            <a:xfrm rot="7070335">
              <a:off x="7261774" y="1633594"/>
              <a:ext cx="645158" cy="628458"/>
            </a:xfrm>
            <a:custGeom>
              <a:avLst/>
              <a:gdLst/>
              <a:ahLst/>
              <a:cxnLst/>
              <a:rect l="0" t="0" r="r" b="b"/>
              <a:pathLst>
                <a:path w="21600" h="21600">
                  <a:moveTo>
                    <a:pt x="21600" y="14990"/>
                  </a:moveTo>
                  <a:cubicBezTo>
                    <a:pt x="21600" y="15126"/>
                    <a:pt x="21600" y="15263"/>
                    <a:pt x="21600" y="15399"/>
                  </a:cubicBezTo>
                  <a:cubicBezTo>
                    <a:pt x="21594" y="15445"/>
                    <a:pt x="21584" y="15490"/>
                    <a:pt x="21584" y="15536"/>
                  </a:cubicBezTo>
                  <a:cubicBezTo>
                    <a:pt x="21583" y="15866"/>
                    <a:pt x="21538" y="16191"/>
                    <a:pt x="21471" y="16513"/>
                  </a:cubicBezTo>
                  <a:cubicBezTo>
                    <a:pt x="21274" y="17469"/>
                    <a:pt x="20847" y="18299"/>
                    <a:pt x="20177" y="18995"/>
                  </a:cubicBezTo>
                  <a:cubicBezTo>
                    <a:pt x="19694" y="19496"/>
                    <a:pt x="19133" y="19885"/>
                    <a:pt x="18522" y="20201"/>
                  </a:cubicBezTo>
                  <a:cubicBezTo>
                    <a:pt x="17784" y="20582"/>
                    <a:pt x="17006" y="20844"/>
                    <a:pt x="16205" y="21041"/>
                  </a:cubicBezTo>
                  <a:cubicBezTo>
                    <a:pt x="15549" y="21201"/>
                    <a:pt x="14886" y="21315"/>
                    <a:pt x="14217" y="21398"/>
                  </a:cubicBezTo>
                  <a:cubicBezTo>
                    <a:pt x="13683" y="21465"/>
                    <a:pt x="13147" y="21516"/>
                    <a:pt x="12611" y="21540"/>
                  </a:cubicBezTo>
                  <a:cubicBezTo>
                    <a:pt x="12079" y="21565"/>
                    <a:pt x="11548" y="21574"/>
                    <a:pt x="11017" y="21590"/>
                  </a:cubicBezTo>
                  <a:cubicBezTo>
                    <a:pt x="10990" y="21591"/>
                    <a:pt x="10963" y="21597"/>
                    <a:pt x="10936" y="21600"/>
                  </a:cubicBezTo>
                  <a:cubicBezTo>
                    <a:pt x="10845" y="21600"/>
                    <a:pt x="10755" y="21600"/>
                    <a:pt x="10664" y="21600"/>
                  </a:cubicBezTo>
                  <a:cubicBezTo>
                    <a:pt x="10625" y="21597"/>
                    <a:pt x="10586" y="21591"/>
                    <a:pt x="10547" y="21590"/>
                  </a:cubicBezTo>
                  <a:cubicBezTo>
                    <a:pt x="9871" y="21583"/>
                    <a:pt x="9194" y="21560"/>
                    <a:pt x="8519" y="21510"/>
                  </a:cubicBezTo>
                  <a:cubicBezTo>
                    <a:pt x="7699" y="21448"/>
                    <a:pt x="6883" y="21349"/>
                    <a:pt x="6076" y="21190"/>
                  </a:cubicBezTo>
                  <a:cubicBezTo>
                    <a:pt x="5309" y="21038"/>
                    <a:pt x="4557" y="20834"/>
                    <a:pt x="3829" y="20540"/>
                  </a:cubicBezTo>
                  <a:cubicBezTo>
                    <a:pt x="3154" y="20267"/>
                    <a:pt x="2517" y="19924"/>
                    <a:pt x="1944" y="19461"/>
                  </a:cubicBezTo>
                  <a:cubicBezTo>
                    <a:pt x="1121" y="18795"/>
                    <a:pt x="541" y="17957"/>
                    <a:pt x="245" y="16918"/>
                  </a:cubicBezTo>
                  <a:cubicBezTo>
                    <a:pt x="130" y="16515"/>
                    <a:pt x="62" y="16103"/>
                    <a:pt x="34" y="15684"/>
                  </a:cubicBezTo>
                  <a:cubicBezTo>
                    <a:pt x="28" y="15595"/>
                    <a:pt x="12" y="15507"/>
                    <a:pt x="0" y="15418"/>
                  </a:cubicBezTo>
                  <a:cubicBezTo>
                    <a:pt x="0" y="15275"/>
                    <a:pt x="0" y="15132"/>
                    <a:pt x="0" y="14990"/>
                  </a:cubicBezTo>
                  <a:cubicBezTo>
                    <a:pt x="9" y="14932"/>
                    <a:pt x="24" y="14875"/>
                    <a:pt x="27" y="14816"/>
                  </a:cubicBezTo>
                  <a:cubicBezTo>
                    <a:pt x="62" y="14139"/>
                    <a:pt x="174" y="13473"/>
                    <a:pt x="337" y="12816"/>
                  </a:cubicBezTo>
                  <a:cubicBezTo>
                    <a:pt x="559" y="11922"/>
                    <a:pt x="866" y="11057"/>
                    <a:pt x="1225" y="10212"/>
                  </a:cubicBezTo>
                  <a:cubicBezTo>
                    <a:pt x="1746" y="8981"/>
                    <a:pt x="2363" y="7801"/>
                    <a:pt x="3036" y="6651"/>
                  </a:cubicBezTo>
                  <a:cubicBezTo>
                    <a:pt x="3688" y="5538"/>
                    <a:pt x="4394" y="4464"/>
                    <a:pt x="5204" y="3465"/>
                  </a:cubicBezTo>
                  <a:cubicBezTo>
                    <a:pt x="5753" y="2789"/>
                    <a:pt x="6344" y="2155"/>
                    <a:pt x="7010" y="1599"/>
                  </a:cubicBezTo>
                  <a:cubicBezTo>
                    <a:pt x="7544" y="1152"/>
                    <a:pt x="8116" y="766"/>
                    <a:pt x="8747" y="479"/>
                  </a:cubicBezTo>
                  <a:cubicBezTo>
                    <a:pt x="9265" y="244"/>
                    <a:pt x="9803" y="87"/>
                    <a:pt x="10368" y="32"/>
                  </a:cubicBezTo>
                  <a:cubicBezTo>
                    <a:pt x="10461" y="23"/>
                    <a:pt x="10553" y="11"/>
                    <a:pt x="10646" y="0"/>
                  </a:cubicBezTo>
                  <a:cubicBezTo>
                    <a:pt x="10755" y="0"/>
                    <a:pt x="10863" y="0"/>
                    <a:pt x="10972" y="0"/>
                  </a:cubicBezTo>
                  <a:cubicBezTo>
                    <a:pt x="10999" y="5"/>
                    <a:pt x="11025" y="13"/>
                    <a:pt x="11052" y="15"/>
                  </a:cubicBezTo>
                  <a:cubicBezTo>
                    <a:pt x="11211" y="33"/>
                    <a:pt x="11371" y="43"/>
                    <a:pt x="11529" y="68"/>
                  </a:cubicBezTo>
                  <a:cubicBezTo>
                    <a:pt x="12160" y="165"/>
                    <a:pt x="12750" y="387"/>
                    <a:pt x="13311" y="696"/>
                  </a:cubicBezTo>
                  <a:cubicBezTo>
                    <a:pt x="14032" y="1093"/>
                    <a:pt x="14670" y="1607"/>
                    <a:pt x="15261" y="2185"/>
                  </a:cubicBezTo>
                  <a:cubicBezTo>
                    <a:pt x="15902" y="2811"/>
                    <a:pt x="16477" y="3498"/>
                    <a:pt x="17005" y="4225"/>
                  </a:cubicBezTo>
                  <a:cubicBezTo>
                    <a:pt x="18227" y="5906"/>
                    <a:pt x="19254" y="7707"/>
                    <a:pt x="20128" y="9601"/>
                  </a:cubicBezTo>
                  <a:cubicBezTo>
                    <a:pt x="20596" y="10615"/>
                    <a:pt x="20991" y="11657"/>
                    <a:pt x="21264" y="12744"/>
                  </a:cubicBezTo>
                  <a:cubicBezTo>
                    <a:pt x="21441" y="13445"/>
                    <a:pt x="21573" y="14154"/>
                    <a:pt x="21585" y="14881"/>
                  </a:cubicBezTo>
                  <a:cubicBezTo>
                    <a:pt x="21586" y="14918"/>
                    <a:pt x="21595" y="14954"/>
                    <a:pt x="21600" y="14990"/>
                  </a:cubicBezTo>
                  <a:close/>
                  <a:moveTo>
                    <a:pt x="21600" y="14990"/>
                  </a:moveTo>
                </a:path>
              </a:pathLst>
            </a:custGeom>
            <a:solidFill>
              <a:schemeClr val="bg1">
                <a:lumMod val="95000"/>
              </a:schemeClr>
            </a:solidFill>
            <a:ln w="25400" cap="flat">
              <a:noFill/>
              <a:miter lim="800000"/>
              <a:headEnd type="none" w="med" len="med"/>
              <a:tailEnd type="none" w="med" len="me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2400" dirty="0">
                <a:cs typeface="+mn-ea"/>
                <a:sym typeface="+mn-lt"/>
              </a:endParaRPr>
            </a:p>
          </p:txBody>
        </p:sp>
        <p:sp>
          <p:nvSpPr>
            <p:cNvPr id="123" name="Freeform 123"/>
            <p:cNvSpPr>
              <a:spLocks noEditPoints="1"/>
            </p:cNvSpPr>
            <p:nvPr/>
          </p:nvSpPr>
          <p:spPr bwMode="auto">
            <a:xfrm>
              <a:off x="7425603" y="1793836"/>
              <a:ext cx="317500" cy="307975"/>
            </a:xfrm>
            <a:custGeom>
              <a:avLst/>
              <a:gdLst>
                <a:gd name="T0" fmla="*/ 247 w 300"/>
                <a:gd name="T1" fmla="*/ 116 h 291"/>
                <a:gd name="T2" fmla="*/ 300 w 300"/>
                <a:gd name="T3" fmla="*/ 86 h 291"/>
                <a:gd name="T4" fmla="*/ 150 w 300"/>
                <a:gd name="T5" fmla="*/ 0 h 291"/>
                <a:gd name="T6" fmla="*/ 0 w 300"/>
                <a:gd name="T7" fmla="*/ 86 h 291"/>
                <a:gd name="T8" fmla="*/ 52 w 300"/>
                <a:gd name="T9" fmla="*/ 116 h 291"/>
                <a:gd name="T10" fmla="*/ 0 w 300"/>
                <a:gd name="T11" fmla="*/ 146 h 291"/>
                <a:gd name="T12" fmla="*/ 52 w 300"/>
                <a:gd name="T13" fmla="*/ 176 h 291"/>
                <a:gd name="T14" fmla="*/ 0 w 300"/>
                <a:gd name="T15" fmla="*/ 206 h 291"/>
                <a:gd name="T16" fmla="*/ 150 w 300"/>
                <a:gd name="T17" fmla="*/ 291 h 291"/>
                <a:gd name="T18" fmla="*/ 300 w 300"/>
                <a:gd name="T19" fmla="*/ 206 h 291"/>
                <a:gd name="T20" fmla="*/ 247 w 300"/>
                <a:gd name="T21" fmla="*/ 176 h 291"/>
                <a:gd name="T22" fmla="*/ 300 w 300"/>
                <a:gd name="T23" fmla="*/ 146 h 291"/>
                <a:gd name="T24" fmla="*/ 247 w 300"/>
                <a:gd name="T25" fmla="*/ 116 h 291"/>
                <a:gd name="T26" fmla="*/ 22 w 300"/>
                <a:gd name="T27" fmla="*/ 86 h 291"/>
                <a:gd name="T28" fmla="*/ 150 w 300"/>
                <a:gd name="T29" fmla="*/ 12 h 291"/>
                <a:gd name="T30" fmla="*/ 279 w 300"/>
                <a:gd name="T31" fmla="*/ 86 h 291"/>
                <a:gd name="T32" fmla="*/ 150 w 300"/>
                <a:gd name="T33" fmla="*/ 158 h 291"/>
                <a:gd name="T34" fmla="*/ 22 w 300"/>
                <a:gd name="T35" fmla="*/ 86 h 291"/>
                <a:gd name="T36" fmla="*/ 279 w 300"/>
                <a:gd name="T37" fmla="*/ 206 h 291"/>
                <a:gd name="T38" fmla="*/ 150 w 300"/>
                <a:gd name="T39" fmla="*/ 278 h 291"/>
                <a:gd name="T40" fmla="*/ 22 w 300"/>
                <a:gd name="T41" fmla="*/ 206 h 291"/>
                <a:gd name="T42" fmla="*/ 64 w 300"/>
                <a:gd name="T43" fmla="*/ 182 h 291"/>
                <a:gd name="T44" fmla="*/ 150 w 300"/>
                <a:gd name="T45" fmla="*/ 231 h 291"/>
                <a:gd name="T46" fmla="*/ 237 w 300"/>
                <a:gd name="T47" fmla="*/ 182 h 291"/>
                <a:gd name="T48" fmla="*/ 279 w 300"/>
                <a:gd name="T49" fmla="*/ 206 h 291"/>
                <a:gd name="T50" fmla="*/ 150 w 300"/>
                <a:gd name="T51" fmla="*/ 218 h 291"/>
                <a:gd name="T52" fmla="*/ 22 w 300"/>
                <a:gd name="T53" fmla="*/ 146 h 291"/>
                <a:gd name="T54" fmla="*/ 64 w 300"/>
                <a:gd name="T55" fmla="*/ 122 h 291"/>
                <a:gd name="T56" fmla="*/ 150 w 300"/>
                <a:gd name="T57" fmla="*/ 171 h 291"/>
                <a:gd name="T58" fmla="*/ 237 w 300"/>
                <a:gd name="T59" fmla="*/ 122 h 291"/>
                <a:gd name="T60" fmla="*/ 279 w 300"/>
                <a:gd name="T61" fmla="*/ 146 h 291"/>
                <a:gd name="T62" fmla="*/ 150 w 300"/>
                <a:gd name="T63" fmla="*/ 218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00" h="291">
                  <a:moveTo>
                    <a:pt x="247" y="116"/>
                  </a:moveTo>
                  <a:lnTo>
                    <a:pt x="300" y="86"/>
                  </a:lnTo>
                  <a:lnTo>
                    <a:pt x="150" y="0"/>
                  </a:lnTo>
                  <a:lnTo>
                    <a:pt x="0" y="86"/>
                  </a:lnTo>
                  <a:lnTo>
                    <a:pt x="52" y="116"/>
                  </a:lnTo>
                  <a:lnTo>
                    <a:pt x="0" y="146"/>
                  </a:lnTo>
                  <a:lnTo>
                    <a:pt x="52" y="176"/>
                  </a:lnTo>
                  <a:lnTo>
                    <a:pt x="0" y="206"/>
                  </a:lnTo>
                  <a:lnTo>
                    <a:pt x="150" y="291"/>
                  </a:lnTo>
                  <a:lnTo>
                    <a:pt x="300" y="206"/>
                  </a:lnTo>
                  <a:lnTo>
                    <a:pt x="247" y="176"/>
                  </a:lnTo>
                  <a:lnTo>
                    <a:pt x="300" y="146"/>
                  </a:lnTo>
                  <a:lnTo>
                    <a:pt x="247" y="116"/>
                  </a:lnTo>
                  <a:close/>
                  <a:moveTo>
                    <a:pt x="22" y="86"/>
                  </a:moveTo>
                  <a:lnTo>
                    <a:pt x="150" y="12"/>
                  </a:lnTo>
                  <a:lnTo>
                    <a:pt x="279" y="86"/>
                  </a:lnTo>
                  <a:lnTo>
                    <a:pt x="150" y="158"/>
                  </a:lnTo>
                  <a:lnTo>
                    <a:pt x="22" y="86"/>
                  </a:lnTo>
                  <a:close/>
                  <a:moveTo>
                    <a:pt x="279" y="206"/>
                  </a:moveTo>
                  <a:lnTo>
                    <a:pt x="150" y="278"/>
                  </a:lnTo>
                  <a:lnTo>
                    <a:pt x="22" y="206"/>
                  </a:lnTo>
                  <a:lnTo>
                    <a:pt x="64" y="182"/>
                  </a:lnTo>
                  <a:lnTo>
                    <a:pt x="150" y="231"/>
                  </a:lnTo>
                  <a:lnTo>
                    <a:pt x="237" y="182"/>
                  </a:lnTo>
                  <a:lnTo>
                    <a:pt x="279" y="206"/>
                  </a:lnTo>
                  <a:close/>
                  <a:moveTo>
                    <a:pt x="150" y="218"/>
                  </a:moveTo>
                  <a:lnTo>
                    <a:pt x="22" y="146"/>
                  </a:lnTo>
                  <a:lnTo>
                    <a:pt x="64" y="122"/>
                  </a:lnTo>
                  <a:lnTo>
                    <a:pt x="150" y="171"/>
                  </a:lnTo>
                  <a:lnTo>
                    <a:pt x="237" y="122"/>
                  </a:lnTo>
                  <a:lnTo>
                    <a:pt x="279" y="146"/>
                  </a:lnTo>
                  <a:lnTo>
                    <a:pt x="150" y="218"/>
                  </a:lnTo>
                  <a:close/>
                </a:path>
              </a:pathLst>
            </a:custGeom>
            <a:solidFill>
              <a:schemeClr val="tx1">
                <a:lumMod val="50000"/>
                <a:lumOff val="50000"/>
              </a:schemeClr>
            </a:solidFill>
            <a:ln>
              <a:noFill/>
            </a:ln>
          </p:spPr>
          <p:txBody>
            <a:bodyPr vert="horz" wrap="square" lIns="60960" tIns="30480" rIns="60960" bIns="30480" numCol="1" anchor="t" anchorCtr="0" compatLnSpc="1"/>
            <a:lstStyle/>
            <a:p>
              <a:endParaRPr lang="en-US" sz="1200" dirty="0">
                <a:cs typeface="+mn-ea"/>
                <a:sym typeface="+mn-lt"/>
              </a:endParaRPr>
            </a:p>
          </p:txBody>
        </p:sp>
      </p:grpSp>
      <p:grpSp>
        <p:nvGrpSpPr>
          <p:cNvPr id="5" name="组合 4"/>
          <p:cNvGrpSpPr/>
          <p:nvPr/>
        </p:nvGrpSpPr>
        <p:grpSpPr>
          <a:xfrm>
            <a:off x="9759950" y="2676265"/>
            <a:ext cx="628458" cy="645158"/>
            <a:chOff x="10263206" y="1630847"/>
            <a:chExt cx="628458" cy="645158"/>
          </a:xfrm>
        </p:grpSpPr>
        <p:sp>
          <p:nvSpPr>
            <p:cNvPr id="38" name="AutoShape 1"/>
            <p:cNvSpPr/>
            <p:nvPr/>
          </p:nvSpPr>
          <p:spPr bwMode="auto">
            <a:xfrm rot="7070335">
              <a:off x="10254856" y="1639197"/>
              <a:ext cx="645158" cy="628458"/>
            </a:xfrm>
            <a:custGeom>
              <a:avLst/>
              <a:gdLst/>
              <a:ahLst/>
              <a:cxnLst/>
              <a:rect l="0" t="0" r="r" b="b"/>
              <a:pathLst>
                <a:path w="21600" h="21600">
                  <a:moveTo>
                    <a:pt x="21600" y="14990"/>
                  </a:moveTo>
                  <a:cubicBezTo>
                    <a:pt x="21600" y="15126"/>
                    <a:pt x="21600" y="15263"/>
                    <a:pt x="21600" y="15399"/>
                  </a:cubicBezTo>
                  <a:cubicBezTo>
                    <a:pt x="21594" y="15445"/>
                    <a:pt x="21584" y="15490"/>
                    <a:pt x="21584" y="15536"/>
                  </a:cubicBezTo>
                  <a:cubicBezTo>
                    <a:pt x="21583" y="15866"/>
                    <a:pt x="21538" y="16191"/>
                    <a:pt x="21471" y="16513"/>
                  </a:cubicBezTo>
                  <a:cubicBezTo>
                    <a:pt x="21274" y="17469"/>
                    <a:pt x="20847" y="18299"/>
                    <a:pt x="20177" y="18995"/>
                  </a:cubicBezTo>
                  <a:cubicBezTo>
                    <a:pt x="19694" y="19496"/>
                    <a:pt x="19133" y="19885"/>
                    <a:pt x="18522" y="20201"/>
                  </a:cubicBezTo>
                  <a:cubicBezTo>
                    <a:pt x="17784" y="20582"/>
                    <a:pt x="17006" y="20844"/>
                    <a:pt x="16205" y="21041"/>
                  </a:cubicBezTo>
                  <a:cubicBezTo>
                    <a:pt x="15549" y="21201"/>
                    <a:pt x="14886" y="21315"/>
                    <a:pt x="14217" y="21398"/>
                  </a:cubicBezTo>
                  <a:cubicBezTo>
                    <a:pt x="13683" y="21465"/>
                    <a:pt x="13147" y="21516"/>
                    <a:pt x="12611" y="21540"/>
                  </a:cubicBezTo>
                  <a:cubicBezTo>
                    <a:pt x="12079" y="21565"/>
                    <a:pt x="11548" y="21574"/>
                    <a:pt x="11017" y="21590"/>
                  </a:cubicBezTo>
                  <a:cubicBezTo>
                    <a:pt x="10990" y="21591"/>
                    <a:pt x="10963" y="21597"/>
                    <a:pt x="10936" y="21600"/>
                  </a:cubicBezTo>
                  <a:cubicBezTo>
                    <a:pt x="10845" y="21600"/>
                    <a:pt x="10755" y="21600"/>
                    <a:pt x="10664" y="21600"/>
                  </a:cubicBezTo>
                  <a:cubicBezTo>
                    <a:pt x="10625" y="21597"/>
                    <a:pt x="10586" y="21591"/>
                    <a:pt x="10547" y="21590"/>
                  </a:cubicBezTo>
                  <a:cubicBezTo>
                    <a:pt x="9871" y="21583"/>
                    <a:pt x="9194" y="21560"/>
                    <a:pt x="8519" y="21510"/>
                  </a:cubicBezTo>
                  <a:cubicBezTo>
                    <a:pt x="7699" y="21448"/>
                    <a:pt x="6883" y="21349"/>
                    <a:pt x="6076" y="21190"/>
                  </a:cubicBezTo>
                  <a:cubicBezTo>
                    <a:pt x="5309" y="21038"/>
                    <a:pt x="4557" y="20834"/>
                    <a:pt x="3829" y="20540"/>
                  </a:cubicBezTo>
                  <a:cubicBezTo>
                    <a:pt x="3154" y="20267"/>
                    <a:pt x="2517" y="19924"/>
                    <a:pt x="1944" y="19461"/>
                  </a:cubicBezTo>
                  <a:cubicBezTo>
                    <a:pt x="1121" y="18795"/>
                    <a:pt x="541" y="17957"/>
                    <a:pt x="245" y="16918"/>
                  </a:cubicBezTo>
                  <a:cubicBezTo>
                    <a:pt x="130" y="16515"/>
                    <a:pt x="62" y="16103"/>
                    <a:pt x="34" y="15684"/>
                  </a:cubicBezTo>
                  <a:cubicBezTo>
                    <a:pt x="28" y="15595"/>
                    <a:pt x="12" y="15507"/>
                    <a:pt x="0" y="15418"/>
                  </a:cubicBezTo>
                  <a:cubicBezTo>
                    <a:pt x="0" y="15275"/>
                    <a:pt x="0" y="15132"/>
                    <a:pt x="0" y="14990"/>
                  </a:cubicBezTo>
                  <a:cubicBezTo>
                    <a:pt x="9" y="14932"/>
                    <a:pt x="24" y="14875"/>
                    <a:pt x="27" y="14816"/>
                  </a:cubicBezTo>
                  <a:cubicBezTo>
                    <a:pt x="62" y="14139"/>
                    <a:pt x="174" y="13473"/>
                    <a:pt x="337" y="12816"/>
                  </a:cubicBezTo>
                  <a:cubicBezTo>
                    <a:pt x="559" y="11922"/>
                    <a:pt x="866" y="11057"/>
                    <a:pt x="1225" y="10212"/>
                  </a:cubicBezTo>
                  <a:cubicBezTo>
                    <a:pt x="1746" y="8981"/>
                    <a:pt x="2363" y="7801"/>
                    <a:pt x="3036" y="6651"/>
                  </a:cubicBezTo>
                  <a:cubicBezTo>
                    <a:pt x="3688" y="5538"/>
                    <a:pt x="4394" y="4464"/>
                    <a:pt x="5204" y="3465"/>
                  </a:cubicBezTo>
                  <a:cubicBezTo>
                    <a:pt x="5753" y="2789"/>
                    <a:pt x="6344" y="2155"/>
                    <a:pt x="7010" y="1599"/>
                  </a:cubicBezTo>
                  <a:cubicBezTo>
                    <a:pt x="7544" y="1152"/>
                    <a:pt x="8116" y="766"/>
                    <a:pt x="8747" y="479"/>
                  </a:cubicBezTo>
                  <a:cubicBezTo>
                    <a:pt x="9265" y="244"/>
                    <a:pt x="9803" y="87"/>
                    <a:pt x="10368" y="32"/>
                  </a:cubicBezTo>
                  <a:cubicBezTo>
                    <a:pt x="10461" y="23"/>
                    <a:pt x="10553" y="11"/>
                    <a:pt x="10646" y="0"/>
                  </a:cubicBezTo>
                  <a:cubicBezTo>
                    <a:pt x="10755" y="0"/>
                    <a:pt x="10863" y="0"/>
                    <a:pt x="10972" y="0"/>
                  </a:cubicBezTo>
                  <a:cubicBezTo>
                    <a:pt x="10999" y="5"/>
                    <a:pt x="11025" y="13"/>
                    <a:pt x="11052" y="15"/>
                  </a:cubicBezTo>
                  <a:cubicBezTo>
                    <a:pt x="11211" y="33"/>
                    <a:pt x="11371" y="43"/>
                    <a:pt x="11529" y="68"/>
                  </a:cubicBezTo>
                  <a:cubicBezTo>
                    <a:pt x="12160" y="165"/>
                    <a:pt x="12750" y="387"/>
                    <a:pt x="13311" y="696"/>
                  </a:cubicBezTo>
                  <a:cubicBezTo>
                    <a:pt x="14032" y="1093"/>
                    <a:pt x="14670" y="1607"/>
                    <a:pt x="15261" y="2185"/>
                  </a:cubicBezTo>
                  <a:cubicBezTo>
                    <a:pt x="15902" y="2811"/>
                    <a:pt x="16477" y="3498"/>
                    <a:pt x="17005" y="4225"/>
                  </a:cubicBezTo>
                  <a:cubicBezTo>
                    <a:pt x="18227" y="5906"/>
                    <a:pt x="19254" y="7707"/>
                    <a:pt x="20128" y="9601"/>
                  </a:cubicBezTo>
                  <a:cubicBezTo>
                    <a:pt x="20596" y="10615"/>
                    <a:pt x="20991" y="11657"/>
                    <a:pt x="21264" y="12744"/>
                  </a:cubicBezTo>
                  <a:cubicBezTo>
                    <a:pt x="21441" y="13445"/>
                    <a:pt x="21573" y="14154"/>
                    <a:pt x="21585" y="14881"/>
                  </a:cubicBezTo>
                  <a:cubicBezTo>
                    <a:pt x="21586" y="14918"/>
                    <a:pt x="21595" y="14954"/>
                    <a:pt x="21600" y="14990"/>
                  </a:cubicBezTo>
                  <a:close/>
                  <a:moveTo>
                    <a:pt x="21600" y="14990"/>
                  </a:moveTo>
                </a:path>
              </a:pathLst>
            </a:custGeom>
            <a:solidFill>
              <a:schemeClr val="bg1">
                <a:lumMod val="95000"/>
              </a:schemeClr>
            </a:solidFill>
            <a:ln w="25400" cap="flat">
              <a:noFill/>
              <a:miter lim="800000"/>
              <a:headEnd type="none" w="med" len="med"/>
              <a:tailEnd type="none" w="med" len="me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2400" dirty="0">
                <a:cs typeface="+mn-ea"/>
                <a:sym typeface="+mn-lt"/>
              </a:endParaRPr>
            </a:p>
          </p:txBody>
        </p:sp>
        <p:sp>
          <p:nvSpPr>
            <p:cNvPr id="124" name="Freeform 124"/>
            <p:cNvSpPr>
              <a:spLocks noEditPoints="1"/>
            </p:cNvSpPr>
            <p:nvPr/>
          </p:nvSpPr>
          <p:spPr bwMode="auto">
            <a:xfrm>
              <a:off x="10393170" y="1815843"/>
              <a:ext cx="301625" cy="275167"/>
            </a:xfrm>
            <a:custGeom>
              <a:avLst/>
              <a:gdLst>
                <a:gd name="T0" fmla="*/ 187 w 190"/>
                <a:gd name="T1" fmla="*/ 3 h 173"/>
                <a:gd name="T2" fmla="*/ 180 w 190"/>
                <a:gd name="T3" fmla="*/ 1 h 173"/>
                <a:gd name="T4" fmla="*/ 5 w 190"/>
                <a:gd name="T5" fmla="*/ 69 h 173"/>
                <a:gd name="T6" fmla="*/ 1 w 190"/>
                <a:gd name="T7" fmla="*/ 76 h 173"/>
                <a:gd name="T8" fmla="*/ 6 w 190"/>
                <a:gd name="T9" fmla="*/ 83 h 173"/>
                <a:gd name="T10" fmla="*/ 49 w 190"/>
                <a:gd name="T11" fmla="*/ 93 h 173"/>
                <a:gd name="T12" fmla="*/ 49 w 190"/>
                <a:gd name="T13" fmla="*/ 147 h 173"/>
                <a:gd name="T14" fmla="*/ 53 w 190"/>
                <a:gd name="T15" fmla="*/ 153 h 173"/>
                <a:gd name="T16" fmla="*/ 56 w 190"/>
                <a:gd name="T17" fmla="*/ 154 h 173"/>
                <a:gd name="T18" fmla="*/ 60 w 190"/>
                <a:gd name="T19" fmla="*/ 153 h 173"/>
                <a:gd name="T20" fmla="*/ 95 w 190"/>
                <a:gd name="T21" fmla="*/ 128 h 173"/>
                <a:gd name="T22" fmla="*/ 122 w 190"/>
                <a:gd name="T23" fmla="*/ 169 h 173"/>
                <a:gd name="T24" fmla="*/ 128 w 190"/>
                <a:gd name="T25" fmla="*/ 173 h 173"/>
                <a:gd name="T26" fmla="*/ 129 w 190"/>
                <a:gd name="T27" fmla="*/ 173 h 173"/>
                <a:gd name="T28" fmla="*/ 134 w 190"/>
                <a:gd name="T29" fmla="*/ 168 h 173"/>
                <a:gd name="T30" fmla="*/ 189 w 190"/>
                <a:gd name="T31" fmla="*/ 10 h 173"/>
                <a:gd name="T32" fmla="*/ 187 w 190"/>
                <a:gd name="T33" fmla="*/ 3 h 173"/>
                <a:gd name="T34" fmla="*/ 183 w 190"/>
                <a:gd name="T35" fmla="*/ 8 h 173"/>
                <a:gd name="T36" fmla="*/ 129 w 190"/>
                <a:gd name="T37" fmla="*/ 166 h 173"/>
                <a:gd name="T38" fmla="*/ 128 w 190"/>
                <a:gd name="T39" fmla="*/ 167 h 173"/>
                <a:gd name="T40" fmla="*/ 127 w 190"/>
                <a:gd name="T41" fmla="*/ 166 h 173"/>
                <a:gd name="T42" fmla="*/ 87 w 190"/>
                <a:gd name="T43" fmla="*/ 105 h 173"/>
                <a:gd name="T44" fmla="*/ 82 w 190"/>
                <a:gd name="T45" fmla="*/ 108 h 173"/>
                <a:gd name="T46" fmla="*/ 91 w 190"/>
                <a:gd name="T47" fmla="*/ 123 h 173"/>
                <a:gd name="T48" fmla="*/ 57 w 190"/>
                <a:gd name="T49" fmla="*/ 148 h 173"/>
                <a:gd name="T50" fmla="*/ 56 w 190"/>
                <a:gd name="T51" fmla="*/ 148 h 173"/>
                <a:gd name="T52" fmla="*/ 55 w 190"/>
                <a:gd name="T53" fmla="*/ 147 h 173"/>
                <a:gd name="T54" fmla="*/ 55 w 190"/>
                <a:gd name="T55" fmla="*/ 94 h 173"/>
                <a:gd name="T56" fmla="*/ 61 w 190"/>
                <a:gd name="T57" fmla="*/ 95 h 173"/>
                <a:gd name="T58" fmla="*/ 76 w 190"/>
                <a:gd name="T59" fmla="*/ 93 h 173"/>
                <a:gd name="T60" fmla="*/ 115 w 190"/>
                <a:gd name="T61" fmla="*/ 67 h 173"/>
                <a:gd name="T62" fmla="*/ 90 w 190"/>
                <a:gd name="T63" fmla="*/ 92 h 173"/>
                <a:gd name="T64" fmla="*/ 90 w 190"/>
                <a:gd name="T65" fmla="*/ 96 h 173"/>
                <a:gd name="T66" fmla="*/ 94 w 190"/>
                <a:gd name="T67" fmla="*/ 96 h 173"/>
                <a:gd name="T68" fmla="*/ 139 w 190"/>
                <a:gd name="T69" fmla="*/ 52 h 173"/>
                <a:gd name="T70" fmla="*/ 139 w 190"/>
                <a:gd name="T71" fmla="*/ 48 h 173"/>
                <a:gd name="T72" fmla="*/ 135 w 190"/>
                <a:gd name="T73" fmla="*/ 47 h 173"/>
                <a:gd name="T74" fmla="*/ 72 w 190"/>
                <a:gd name="T75" fmla="*/ 88 h 173"/>
                <a:gd name="T76" fmla="*/ 62 w 190"/>
                <a:gd name="T77" fmla="*/ 90 h 173"/>
                <a:gd name="T78" fmla="*/ 7 w 190"/>
                <a:gd name="T79" fmla="*/ 77 h 173"/>
                <a:gd name="T80" fmla="*/ 7 w 190"/>
                <a:gd name="T81" fmla="*/ 76 h 173"/>
                <a:gd name="T82" fmla="*/ 7 w 190"/>
                <a:gd name="T83" fmla="*/ 75 h 173"/>
                <a:gd name="T84" fmla="*/ 182 w 190"/>
                <a:gd name="T85" fmla="*/ 7 h 173"/>
                <a:gd name="T86" fmla="*/ 183 w 190"/>
                <a:gd name="T87" fmla="*/ 7 h 173"/>
                <a:gd name="T88" fmla="*/ 183 w 190"/>
                <a:gd name="T89" fmla="*/ 8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90" h="173">
                  <a:moveTo>
                    <a:pt x="187" y="3"/>
                  </a:moveTo>
                  <a:cubicBezTo>
                    <a:pt x="185" y="1"/>
                    <a:pt x="182" y="0"/>
                    <a:pt x="180" y="1"/>
                  </a:cubicBezTo>
                  <a:cubicBezTo>
                    <a:pt x="5" y="69"/>
                    <a:pt x="5" y="69"/>
                    <a:pt x="5" y="69"/>
                  </a:cubicBezTo>
                  <a:cubicBezTo>
                    <a:pt x="2" y="71"/>
                    <a:pt x="0" y="73"/>
                    <a:pt x="1" y="76"/>
                  </a:cubicBezTo>
                  <a:cubicBezTo>
                    <a:pt x="1" y="79"/>
                    <a:pt x="3" y="82"/>
                    <a:pt x="6" y="83"/>
                  </a:cubicBezTo>
                  <a:cubicBezTo>
                    <a:pt x="49" y="93"/>
                    <a:pt x="49" y="93"/>
                    <a:pt x="49" y="93"/>
                  </a:cubicBezTo>
                  <a:cubicBezTo>
                    <a:pt x="49" y="147"/>
                    <a:pt x="49" y="147"/>
                    <a:pt x="49" y="147"/>
                  </a:cubicBezTo>
                  <a:cubicBezTo>
                    <a:pt x="49" y="149"/>
                    <a:pt x="50" y="152"/>
                    <a:pt x="53" y="153"/>
                  </a:cubicBezTo>
                  <a:cubicBezTo>
                    <a:pt x="54" y="154"/>
                    <a:pt x="55" y="154"/>
                    <a:pt x="56" y="154"/>
                  </a:cubicBezTo>
                  <a:cubicBezTo>
                    <a:pt x="58" y="154"/>
                    <a:pt x="59" y="153"/>
                    <a:pt x="60" y="153"/>
                  </a:cubicBezTo>
                  <a:cubicBezTo>
                    <a:pt x="70" y="146"/>
                    <a:pt x="88" y="132"/>
                    <a:pt x="95" y="128"/>
                  </a:cubicBezTo>
                  <a:cubicBezTo>
                    <a:pt x="122" y="169"/>
                    <a:pt x="122" y="169"/>
                    <a:pt x="122" y="169"/>
                  </a:cubicBezTo>
                  <a:cubicBezTo>
                    <a:pt x="123" y="171"/>
                    <a:pt x="125" y="173"/>
                    <a:pt x="128" y="173"/>
                  </a:cubicBezTo>
                  <a:cubicBezTo>
                    <a:pt x="128" y="173"/>
                    <a:pt x="128" y="173"/>
                    <a:pt x="129" y="173"/>
                  </a:cubicBezTo>
                  <a:cubicBezTo>
                    <a:pt x="131" y="172"/>
                    <a:pt x="134" y="170"/>
                    <a:pt x="134" y="168"/>
                  </a:cubicBezTo>
                  <a:cubicBezTo>
                    <a:pt x="189" y="10"/>
                    <a:pt x="189" y="10"/>
                    <a:pt x="189" y="10"/>
                  </a:cubicBezTo>
                  <a:cubicBezTo>
                    <a:pt x="190" y="7"/>
                    <a:pt x="189" y="4"/>
                    <a:pt x="187" y="3"/>
                  </a:cubicBezTo>
                  <a:close/>
                  <a:moveTo>
                    <a:pt x="183" y="8"/>
                  </a:moveTo>
                  <a:cubicBezTo>
                    <a:pt x="129" y="166"/>
                    <a:pt x="129" y="166"/>
                    <a:pt x="129" y="166"/>
                  </a:cubicBezTo>
                  <a:cubicBezTo>
                    <a:pt x="129" y="166"/>
                    <a:pt x="128" y="167"/>
                    <a:pt x="128" y="167"/>
                  </a:cubicBezTo>
                  <a:cubicBezTo>
                    <a:pt x="127" y="167"/>
                    <a:pt x="127" y="167"/>
                    <a:pt x="127" y="166"/>
                  </a:cubicBezTo>
                  <a:cubicBezTo>
                    <a:pt x="87" y="105"/>
                    <a:pt x="87" y="105"/>
                    <a:pt x="87" y="105"/>
                  </a:cubicBezTo>
                  <a:cubicBezTo>
                    <a:pt x="82" y="108"/>
                    <a:pt x="82" y="108"/>
                    <a:pt x="82" y="108"/>
                  </a:cubicBezTo>
                  <a:cubicBezTo>
                    <a:pt x="91" y="123"/>
                    <a:pt x="91" y="123"/>
                    <a:pt x="91" y="123"/>
                  </a:cubicBezTo>
                  <a:cubicBezTo>
                    <a:pt x="85" y="127"/>
                    <a:pt x="66" y="141"/>
                    <a:pt x="57" y="148"/>
                  </a:cubicBezTo>
                  <a:cubicBezTo>
                    <a:pt x="56" y="148"/>
                    <a:pt x="56" y="148"/>
                    <a:pt x="56" y="148"/>
                  </a:cubicBezTo>
                  <a:cubicBezTo>
                    <a:pt x="55" y="148"/>
                    <a:pt x="55" y="147"/>
                    <a:pt x="55" y="147"/>
                  </a:cubicBezTo>
                  <a:cubicBezTo>
                    <a:pt x="55" y="94"/>
                    <a:pt x="55" y="94"/>
                    <a:pt x="55" y="94"/>
                  </a:cubicBezTo>
                  <a:cubicBezTo>
                    <a:pt x="61" y="95"/>
                    <a:pt x="61" y="95"/>
                    <a:pt x="61" y="95"/>
                  </a:cubicBezTo>
                  <a:cubicBezTo>
                    <a:pt x="66" y="97"/>
                    <a:pt x="71" y="96"/>
                    <a:pt x="76" y="93"/>
                  </a:cubicBezTo>
                  <a:cubicBezTo>
                    <a:pt x="115" y="67"/>
                    <a:pt x="115" y="67"/>
                    <a:pt x="115" y="67"/>
                  </a:cubicBezTo>
                  <a:cubicBezTo>
                    <a:pt x="90" y="92"/>
                    <a:pt x="90" y="92"/>
                    <a:pt x="90" y="92"/>
                  </a:cubicBezTo>
                  <a:cubicBezTo>
                    <a:pt x="89" y="93"/>
                    <a:pt x="89" y="95"/>
                    <a:pt x="90" y="96"/>
                  </a:cubicBezTo>
                  <a:cubicBezTo>
                    <a:pt x="91" y="97"/>
                    <a:pt x="93" y="97"/>
                    <a:pt x="94" y="96"/>
                  </a:cubicBezTo>
                  <a:cubicBezTo>
                    <a:pt x="139" y="52"/>
                    <a:pt x="139" y="52"/>
                    <a:pt x="139" y="52"/>
                  </a:cubicBezTo>
                  <a:cubicBezTo>
                    <a:pt x="140" y="50"/>
                    <a:pt x="140" y="49"/>
                    <a:pt x="139" y="48"/>
                  </a:cubicBezTo>
                  <a:cubicBezTo>
                    <a:pt x="138" y="46"/>
                    <a:pt x="137" y="46"/>
                    <a:pt x="135" y="47"/>
                  </a:cubicBezTo>
                  <a:cubicBezTo>
                    <a:pt x="72" y="88"/>
                    <a:pt x="72" y="88"/>
                    <a:pt x="72" y="88"/>
                  </a:cubicBezTo>
                  <a:cubicBezTo>
                    <a:pt x="69" y="90"/>
                    <a:pt x="66" y="91"/>
                    <a:pt x="62" y="90"/>
                  </a:cubicBezTo>
                  <a:cubicBezTo>
                    <a:pt x="7" y="77"/>
                    <a:pt x="7" y="77"/>
                    <a:pt x="7" y="77"/>
                  </a:cubicBezTo>
                  <a:cubicBezTo>
                    <a:pt x="7" y="77"/>
                    <a:pt x="7" y="76"/>
                    <a:pt x="7" y="76"/>
                  </a:cubicBezTo>
                  <a:cubicBezTo>
                    <a:pt x="6" y="75"/>
                    <a:pt x="7" y="75"/>
                    <a:pt x="7" y="75"/>
                  </a:cubicBezTo>
                  <a:cubicBezTo>
                    <a:pt x="182" y="7"/>
                    <a:pt x="182" y="7"/>
                    <a:pt x="182" y="7"/>
                  </a:cubicBezTo>
                  <a:cubicBezTo>
                    <a:pt x="182" y="6"/>
                    <a:pt x="183" y="6"/>
                    <a:pt x="183" y="7"/>
                  </a:cubicBezTo>
                  <a:cubicBezTo>
                    <a:pt x="183" y="7"/>
                    <a:pt x="183" y="8"/>
                    <a:pt x="183" y="8"/>
                  </a:cubicBezTo>
                  <a:close/>
                </a:path>
              </a:pathLst>
            </a:custGeom>
            <a:solidFill>
              <a:schemeClr val="tx1">
                <a:lumMod val="50000"/>
                <a:lumOff val="50000"/>
              </a:schemeClr>
            </a:solidFill>
            <a:ln>
              <a:noFill/>
            </a:ln>
          </p:spPr>
          <p:txBody>
            <a:bodyPr vert="horz" wrap="square" lIns="60960" tIns="30480" rIns="60960" bIns="30480" numCol="1" anchor="t" anchorCtr="0" compatLnSpc="1"/>
            <a:lstStyle/>
            <a:p>
              <a:endParaRPr lang="en-US" sz="1200">
                <a:cs typeface="+mn-ea"/>
                <a:sym typeface="+mn-lt"/>
              </a:endParaRPr>
            </a:p>
          </p:txBody>
        </p:sp>
      </p:grpSp>
      <p:sp>
        <p:nvSpPr>
          <p:cNvPr id="9" name="Rectangle 9"/>
          <p:cNvSpPr>
            <a:spLocks noChangeArrowheads="1"/>
          </p:cNvSpPr>
          <p:nvPr/>
        </p:nvSpPr>
        <p:spPr bwMode="auto">
          <a:xfrm>
            <a:off x="889991" y="3880627"/>
            <a:ext cx="150628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zh-CN" altLang="en-US" sz="1600" dirty="0">
                <a:latin typeface="+mn-lt"/>
                <a:cs typeface="+mn-ea"/>
                <a:sym typeface="+mn-lt"/>
              </a:rPr>
              <a:t>输入您的小标题</a:t>
            </a:r>
            <a:endParaRPr lang="zh-CN" altLang="en-US" sz="1600" dirty="0">
              <a:latin typeface="+mn-lt"/>
              <a:cs typeface="+mn-ea"/>
              <a:sym typeface="+mn-lt"/>
            </a:endParaRPr>
          </a:p>
        </p:txBody>
      </p:sp>
      <p:sp>
        <p:nvSpPr>
          <p:cNvPr id="125" name="Rectangle 18"/>
          <p:cNvSpPr>
            <a:spLocks noChangeArrowheads="1"/>
          </p:cNvSpPr>
          <p:nvPr/>
        </p:nvSpPr>
        <p:spPr bwMode="auto">
          <a:xfrm>
            <a:off x="906134" y="4143094"/>
            <a:ext cx="17378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09600"/>
            <a:r>
              <a:rPr lang="en-US" altLang="en-US" sz="1200" dirty="0">
                <a:latin typeface="+mn-lt"/>
                <a:cs typeface="+mn-ea"/>
                <a:sym typeface="+mn-lt"/>
              </a:rPr>
              <a:t>Hampden Sydney College in Virginia looked up one of the more.</a:t>
            </a:r>
            <a:endParaRPr lang="en-US" altLang="en-US" sz="2000" dirty="0">
              <a:latin typeface="+mn-lt"/>
              <a:cs typeface="+mn-ea"/>
              <a:sym typeface="+mn-lt"/>
            </a:endParaRPr>
          </a:p>
        </p:txBody>
      </p:sp>
      <p:sp>
        <p:nvSpPr>
          <p:cNvPr id="35" name="Rectangle 35"/>
          <p:cNvSpPr>
            <a:spLocks noChangeArrowheads="1"/>
          </p:cNvSpPr>
          <p:nvPr/>
        </p:nvSpPr>
        <p:spPr bwMode="auto">
          <a:xfrm>
            <a:off x="3851208" y="3880627"/>
            <a:ext cx="150628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zh-CN" altLang="en-US" sz="1600" dirty="0">
                <a:latin typeface="+mn-lt"/>
                <a:cs typeface="+mn-ea"/>
                <a:sym typeface="+mn-lt"/>
              </a:rPr>
              <a:t>输入您的小标题</a:t>
            </a:r>
            <a:endParaRPr lang="zh-CN" altLang="en-US" sz="1600" dirty="0">
              <a:latin typeface="+mn-lt"/>
              <a:cs typeface="+mn-ea"/>
              <a:sym typeface="+mn-lt"/>
            </a:endParaRPr>
          </a:p>
        </p:txBody>
      </p:sp>
      <p:sp>
        <p:nvSpPr>
          <p:cNvPr id="126" name="Rectangle 18"/>
          <p:cNvSpPr>
            <a:spLocks noChangeArrowheads="1"/>
          </p:cNvSpPr>
          <p:nvPr/>
        </p:nvSpPr>
        <p:spPr bwMode="auto">
          <a:xfrm>
            <a:off x="3868714" y="4143094"/>
            <a:ext cx="17378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09600"/>
            <a:r>
              <a:rPr lang="en-US" altLang="en-US" sz="1200" dirty="0">
                <a:latin typeface="+mn-lt"/>
                <a:cs typeface="+mn-ea"/>
                <a:sym typeface="+mn-lt"/>
              </a:rPr>
              <a:t>Hampden Sydney College in Virginia looked up one of the more.</a:t>
            </a:r>
            <a:endParaRPr lang="en-US" altLang="en-US" sz="2000" dirty="0">
              <a:latin typeface="+mn-lt"/>
              <a:cs typeface="+mn-ea"/>
              <a:sym typeface="+mn-lt"/>
            </a:endParaRPr>
          </a:p>
        </p:txBody>
      </p:sp>
      <p:sp>
        <p:nvSpPr>
          <p:cNvPr id="61" name="Rectangle 61"/>
          <p:cNvSpPr>
            <a:spLocks noChangeArrowheads="1"/>
          </p:cNvSpPr>
          <p:nvPr/>
        </p:nvSpPr>
        <p:spPr bwMode="auto">
          <a:xfrm>
            <a:off x="6813488" y="3880627"/>
            <a:ext cx="150628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zh-CN" altLang="en-US" sz="1600" dirty="0">
                <a:latin typeface="+mn-lt"/>
                <a:cs typeface="+mn-ea"/>
                <a:sym typeface="+mn-lt"/>
              </a:rPr>
              <a:t>输入您的小标题</a:t>
            </a:r>
            <a:endParaRPr lang="zh-CN" altLang="en-US" sz="1600" dirty="0">
              <a:latin typeface="+mn-lt"/>
              <a:cs typeface="+mn-ea"/>
              <a:sym typeface="+mn-lt"/>
            </a:endParaRPr>
          </a:p>
        </p:txBody>
      </p:sp>
      <p:sp>
        <p:nvSpPr>
          <p:cNvPr id="127" name="Rectangle 18"/>
          <p:cNvSpPr>
            <a:spLocks noChangeArrowheads="1"/>
          </p:cNvSpPr>
          <p:nvPr/>
        </p:nvSpPr>
        <p:spPr bwMode="auto">
          <a:xfrm>
            <a:off x="6824002" y="4143094"/>
            <a:ext cx="17378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09600"/>
            <a:r>
              <a:rPr lang="en-US" altLang="en-US" sz="1200" dirty="0">
                <a:latin typeface="+mn-lt"/>
                <a:cs typeface="+mn-ea"/>
                <a:sym typeface="+mn-lt"/>
              </a:rPr>
              <a:t>Hampden Sydney College in Virginia looked up one of the more.</a:t>
            </a:r>
            <a:endParaRPr lang="en-US" altLang="en-US" sz="2000" dirty="0">
              <a:latin typeface="+mn-lt"/>
              <a:cs typeface="+mn-ea"/>
              <a:sym typeface="+mn-lt"/>
            </a:endParaRPr>
          </a:p>
        </p:txBody>
      </p:sp>
      <p:sp>
        <p:nvSpPr>
          <p:cNvPr id="87" name="Rectangle 87"/>
          <p:cNvSpPr>
            <a:spLocks noChangeArrowheads="1"/>
          </p:cNvSpPr>
          <p:nvPr/>
        </p:nvSpPr>
        <p:spPr bwMode="auto">
          <a:xfrm>
            <a:off x="9774691" y="3880627"/>
            <a:ext cx="150628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zh-CN" altLang="en-US" sz="1600" dirty="0">
                <a:latin typeface="+mn-lt"/>
                <a:cs typeface="+mn-ea"/>
                <a:sym typeface="+mn-lt"/>
              </a:rPr>
              <a:t>输入您的小标题</a:t>
            </a:r>
            <a:endParaRPr lang="zh-CN" altLang="en-US" sz="1600" dirty="0">
              <a:latin typeface="+mn-lt"/>
              <a:cs typeface="+mn-ea"/>
              <a:sym typeface="+mn-lt"/>
            </a:endParaRPr>
          </a:p>
        </p:txBody>
      </p:sp>
      <p:sp>
        <p:nvSpPr>
          <p:cNvPr id="128" name="Rectangle 18"/>
          <p:cNvSpPr>
            <a:spLocks noChangeArrowheads="1"/>
          </p:cNvSpPr>
          <p:nvPr/>
        </p:nvSpPr>
        <p:spPr bwMode="auto">
          <a:xfrm>
            <a:off x="9795372" y="4143094"/>
            <a:ext cx="17378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09600"/>
            <a:r>
              <a:rPr lang="en-US" altLang="en-US" sz="1200" dirty="0">
                <a:latin typeface="+mn-lt"/>
                <a:cs typeface="+mn-ea"/>
                <a:sym typeface="+mn-lt"/>
              </a:rPr>
              <a:t>Hampden Sydney College in Virginia looked up one of the more.</a:t>
            </a:r>
            <a:endParaRPr lang="en-US" altLang="en-US" sz="2000" dirty="0">
              <a:latin typeface="+mn-lt"/>
              <a:cs typeface="+mn-ea"/>
              <a:sym typeface="+mn-lt"/>
            </a:endParaRPr>
          </a:p>
        </p:txBody>
      </p:sp>
      <p:sp>
        <p:nvSpPr>
          <p:cNvPr id="43" name="Text Placeholder 7"/>
          <p:cNvSpPr txBox="1"/>
          <p:nvPr/>
        </p:nvSpPr>
        <p:spPr>
          <a:xfrm>
            <a:off x="3942044" y="900155"/>
            <a:ext cx="4307911" cy="614703"/>
          </a:xfrm>
          <a:prstGeom prst="rect">
            <a:avLst/>
          </a:prstGeom>
        </p:spPr>
        <p:txBody>
          <a:bodyPr vert="horz" lIns="91440" tIns="45720" rIns="91440" bIns="45720" rtlCol="0" anchor="ctr">
            <a:noAutofit/>
          </a:bodyPr>
          <a:lstStyle>
            <a:defPPr>
              <a:defRPr lang="zh-CN"/>
            </a:defPPr>
            <a:lvl1pPr indent="0">
              <a:lnSpc>
                <a:spcPct val="90000"/>
              </a:lnSpc>
              <a:spcBef>
                <a:spcPts val="1000"/>
              </a:spcBef>
              <a:buFont typeface="Arial" panose="020B0604020202020204" pitchFamily="34" charset="0"/>
              <a:buNone/>
              <a:defRPr sz="4000">
                <a:latin typeface="Arial" panose="020B0604020202020204" pitchFamily="34" charset="0"/>
                <a:ea typeface="微软雅黑" panose="020B0503020204020204" charset="-122"/>
                <a:cs typeface="Lato" panose="020F0502020204030203"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gn="ctr"/>
            <a:r>
              <a:rPr lang="zh-CN" altLang="en-US" sz="3200" dirty="0">
                <a:latin typeface="+mn-lt"/>
                <a:ea typeface="+mn-ea"/>
                <a:cs typeface="+mn-ea"/>
                <a:sym typeface="+mn-lt"/>
              </a:rPr>
              <a:t>输入本页标题内容</a:t>
            </a:r>
            <a:endParaRPr lang="en-US" sz="3200" dirty="0">
              <a:latin typeface="+mn-lt"/>
              <a:ea typeface="+mn-ea"/>
              <a:cs typeface="+mn-ea"/>
              <a:sym typeface="+mn-lt"/>
            </a:endParaRPr>
          </a:p>
        </p:txBody>
      </p:sp>
      <p:cxnSp>
        <p:nvCxnSpPr>
          <p:cNvPr id="44" name="直接连接符 43"/>
          <p:cNvCxnSpPr/>
          <p:nvPr/>
        </p:nvCxnSpPr>
        <p:spPr>
          <a:xfrm>
            <a:off x="5899174" y="695708"/>
            <a:ext cx="393651"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5" name="任意多边形: 形状 44"/>
          <p:cNvSpPr/>
          <p:nvPr/>
        </p:nvSpPr>
        <p:spPr bwMode="auto">
          <a:xfrm rot="2762877">
            <a:off x="10128604" y="-607119"/>
            <a:ext cx="2218234" cy="1760699"/>
          </a:xfrm>
          <a:custGeom>
            <a:avLst/>
            <a:gdLst>
              <a:gd name="connsiteX0" fmla="*/ 0 w 4517011"/>
              <a:gd name="connsiteY0" fmla="*/ 3330149 h 3585329"/>
              <a:gd name="connsiteX1" fmla="*/ 3210506 w 4517011"/>
              <a:gd name="connsiteY1" fmla="*/ 0 h 3585329"/>
              <a:gd name="connsiteX2" fmla="*/ 4338139 w 4517011"/>
              <a:gd name="connsiteY2" fmla="*/ 1087121 h 3585329"/>
              <a:gd name="connsiteX3" fmla="*/ 4431105 w 4517011"/>
              <a:gd name="connsiteY3" fmla="*/ 1379706 h 3585329"/>
              <a:gd name="connsiteX4" fmla="*/ 4513176 w 4517011"/>
              <a:gd name="connsiteY4" fmla="*/ 1911935 h 3585329"/>
              <a:gd name="connsiteX5" fmla="*/ 4517011 w 4517011"/>
              <a:gd name="connsiteY5" fmla="*/ 1939082 h 3585329"/>
              <a:gd name="connsiteX6" fmla="*/ 4517011 w 4517011"/>
              <a:gd name="connsiteY6" fmla="*/ 2040945 h 3585329"/>
              <a:gd name="connsiteX7" fmla="*/ 4512920 w 4517011"/>
              <a:gd name="connsiteY7" fmla="*/ 2075065 h 3585329"/>
              <a:gd name="connsiteX8" fmla="*/ 4484030 w 4517011"/>
              <a:gd name="connsiteY8" fmla="*/ 2318391 h 3585329"/>
              <a:gd name="connsiteX9" fmla="*/ 4153190 w 4517011"/>
              <a:gd name="connsiteY9" fmla="*/ 2936543 h 3585329"/>
              <a:gd name="connsiteX10" fmla="*/ 3730053 w 4517011"/>
              <a:gd name="connsiteY10" fmla="*/ 3236902 h 3585329"/>
              <a:gd name="connsiteX11" fmla="*/ 3137660 w 4517011"/>
              <a:gd name="connsiteY11" fmla="*/ 3446108 h 3585329"/>
              <a:gd name="connsiteX12" fmla="*/ 2629385 w 4517011"/>
              <a:gd name="connsiteY12" fmla="*/ 3535020 h 3585329"/>
              <a:gd name="connsiteX13" fmla="*/ 2218775 w 4517011"/>
              <a:gd name="connsiteY13" fmla="*/ 3570386 h 3585329"/>
              <a:gd name="connsiteX14" fmla="*/ 1811234 w 4517011"/>
              <a:gd name="connsiteY14" fmla="*/ 3582838 h 3585329"/>
              <a:gd name="connsiteX15" fmla="*/ 1790525 w 4517011"/>
              <a:gd name="connsiteY15" fmla="*/ 3585329 h 3585329"/>
              <a:gd name="connsiteX16" fmla="*/ 1720982 w 4517011"/>
              <a:gd name="connsiteY16" fmla="*/ 3585329 h 3585329"/>
              <a:gd name="connsiteX17" fmla="*/ 1691068 w 4517011"/>
              <a:gd name="connsiteY17" fmla="*/ 3582839 h 3585329"/>
              <a:gd name="connsiteX18" fmla="*/ 1172566 w 4517011"/>
              <a:gd name="connsiteY18" fmla="*/ 3562914 h 3585329"/>
              <a:gd name="connsiteX19" fmla="*/ 547959 w 4517011"/>
              <a:gd name="connsiteY19" fmla="*/ 3483217 h 3585329"/>
              <a:gd name="connsiteX20" fmla="*/ 256973 w 4517011"/>
              <a:gd name="connsiteY20" fmla="*/ 3415536 h 3585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517011" h="3585329">
                <a:moveTo>
                  <a:pt x="0" y="3330149"/>
                </a:moveTo>
                <a:lnTo>
                  <a:pt x="3210506" y="0"/>
                </a:lnTo>
                <a:lnTo>
                  <a:pt x="4338139" y="1087121"/>
                </a:lnTo>
                <a:lnTo>
                  <a:pt x="4431105" y="1379706"/>
                </a:lnTo>
                <a:cubicBezTo>
                  <a:pt x="4476359" y="1554293"/>
                  <a:pt x="4510108" y="1730872"/>
                  <a:pt x="4513176" y="1911935"/>
                </a:cubicBezTo>
                <a:cubicBezTo>
                  <a:pt x="4513432" y="1921150"/>
                  <a:pt x="4515733" y="1930116"/>
                  <a:pt x="4517011" y="1939082"/>
                </a:cubicBezTo>
                <a:cubicBezTo>
                  <a:pt x="4517011" y="1972953"/>
                  <a:pt x="4517011" y="2007074"/>
                  <a:pt x="4517011" y="2040945"/>
                </a:cubicBezTo>
                <a:cubicBezTo>
                  <a:pt x="4515477" y="2052401"/>
                  <a:pt x="4512920" y="2063609"/>
                  <a:pt x="4512920" y="2075065"/>
                </a:cubicBezTo>
                <a:cubicBezTo>
                  <a:pt x="4512665" y="2157253"/>
                  <a:pt x="4501159" y="2238196"/>
                  <a:pt x="4484030" y="2318391"/>
                </a:cubicBezTo>
                <a:cubicBezTo>
                  <a:pt x="4433662" y="2556487"/>
                  <a:pt x="4324490" y="2763202"/>
                  <a:pt x="4153190" y="2936543"/>
                </a:cubicBezTo>
                <a:cubicBezTo>
                  <a:pt x="4029700" y="3061319"/>
                  <a:pt x="3886268" y="3158201"/>
                  <a:pt x="3730053" y="3236902"/>
                </a:cubicBezTo>
                <a:cubicBezTo>
                  <a:pt x="3541366" y="3331792"/>
                  <a:pt x="3342454" y="3397044"/>
                  <a:pt x="3137660" y="3446108"/>
                </a:cubicBezTo>
                <a:cubicBezTo>
                  <a:pt x="2969940" y="3485956"/>
                  <a:pt x="2800429" y="3514349"/>
                  <a:pt x="2629385" y="3535020"/>
                </a:cubicBezTo>
                <a:cubicBezTo>
                  <a:pt x="2492856" y="3551707"/>
                  <a:pt x="2355816" y="3564409"/>
                  <a:pt x="2218775" y="3570386"/>
                </a:cubicBezTo>
                <a:cubicBezTo>
                  <a:pt x="2082758" y="3576612"/>
                  <a:pt x="1946996" y="3578854"/>
                  <a:pt x="1811234" y="3582838"/>
                </a:cubicBezTo>
                <a:cubicBezTo>
                  <a:pt x="1804332" y="3583087"/>
                  <a:pt x="1797428" y="3584582"/>
                  <a:pt x="1790525" y="3585329"/>
                </a:cubicBezTo>
                <a:cubicBezTo>
                  <a:pt x="1767258" y="3585329"/>
                  <a:pt x="1744248" y="3585329"/>
                  <a:pt x="1720982" y="3585329"/>
                </a:cubicBezTo>
                <a:cubicBezTo>
                  <a:pt x="1711011" y="3584582"/>
                  <a:pt x="1701039" y="3583088"/>
                  <a:pt x="1691068" y="3582839"/>
                </a:cubicBezTo>
                <a:cubicBezTo>
                  <a:pt x="1518235" y="3581095"/>
                  <a:pt x="1345144" y="3575367"/>
                  <a:pt x="1172566" y="3562914"/>
                </a:cubicBezTo>
                <a:cubicBezTo>
                  <a:pt x="962915" y="3547473"/>
                  <a:pt x="754286" y="3522817"/>
                  <a:pt x="547959" y="3483217"/>
                </a:cubicBezTo>
                <a:cubicBezTo>
                  <a:pt x="449909" y="3464289"/>
                  <a:pt x="352818" y="3442123"/>
                  <a:pt x="256973" y="3415536"/>
                </a:cubicBezTo>
                <a:close/>
              </a:path>
            </a:pathLst>
          </a:custGeom>
          <a:solidFill>
            <a:schemeClr val="bg1">
              <a:lumMod val="95000"/>
            </a:schemeClr>
          </a:solidFill>
          <a:ln w="25400" cap="flat">
            <a:noFill/>
            <a:miter lim="800000"/>
            <a:headEnd type="none" w="med" len="med"/>
            <a:tailEnd type="none" w="med" len="med"/>
          </a:ln>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46" name="任意多边形: 形状 45"/>
          <p:cNvSpPr/>
          <p:nvPr/>
        </p:nvSpPr>
        <p:spPr bwMode="auto">
          <a:xfrm rot="2762877">
            <a:off x="-589484" y="5349749"/>
            <a:ext cx="1374401" cy="1328103"/>
          </a:xfrm>
          <a:custGeom>
            <a:avLst/>
            <a:gdLst>
              <a:gd name="connsiteX0" fmla="*/ 0 w 3589981"/>
              <a:gd name="connsiteY0" fmla="*/ 379581 h 3469049"/>
              <a:gd name="connsiteX1" fmla="*/ 80129 w 3589981"/>
              <a:gd name="connsiteY1" fmla="*/ 317739 h 3469049"/>
              <a:gd name="connsiteX2" fmla="*/ 419929 w 3589981"/>
              <a:gd name="connsiteY2" fmla="*/ 119297 h 3469049"/>
              <a:gd name="connsiteX3" fmla="*/ 834373 w 3589981"/>
              <a:gd name="connsiteY3" fmla="*/ 7970 h 3469049"/>
              <a:gd name="connsiteX4" fmla="*/ 905450 w 3589981"/>
              <a:gd name="connsiteY4" fmla="*/ 0 h 3469049"/>
              <a:gd name="connsiteX5" fmla="*/ 988799 w 3589981"/>
              <a:gd name="connsiteY5" fmla="*/ 0 h 3469049"/>
              <a:gd name="connsiteX6" fmla="*/ 1009253 w 3589981"/>
              <a:gd name="connsiteY6" fmla="*/ 3736 h 3469049"/>
              <a:gd name="connsiteX7" fmla="*/ 1131209 w 3589981"/>
              <a:gd name="connsiteY7" fmla="*/ 16936 h 3469049"/>
              <a:gd name="connsiteX8" fmla="*/ 1586816 w 3589981"/>
              <a:gd name="connsiteY8" fmla="*/ 173342 h 3469049"/>
              <a:gd name="connsiteX9" fmla="*/ 2085377 w 3589981"/>
              <a:gd name="connsiteY9" fmla="*/ 544183 h 3469049"/>
              <a:gd name="connsiteX10" fmla="*/ 2531268 w 3589981"/>
              <a:gd name="connsiteY10" fmla="*/ 1052253 h 3469049"/>
              <a:gd name="connsiteX11" fmla="*/ 3329732 w 3589981"/>
              <a:gd name="connsiteY11" fmla="*/ 2391168 h 3469049"/>
              <a:gd name="connsiteX12" fmla="*/ 3562174 w 3589981"/>
              <a:gd name="connsiteY12" fmla="*/ 2972938 h 3469049"/>
              <a:gd name="connsiteX13" fmla="*/ 3589981 w 3589981"/>
              <a:gd name="connsiteY13" fmla="*/ 3069306 h 3469049"/>
              <a:gd name="connsiteX14" fmla="*/ 3204600 w 3589981"/>
              <a:gd name="connsiteY14" fmla="*/ 3469049 h 3469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89981" h="3469049">
                <a:moveTo>
                  <a:pt x="0" y="379581"/>
                </a:moveTo>
                <a:lnTo>
                  <a:pt x="80129" y="317739"/>
                </a:lnTo>
                <a:cubicBezTo>
                  <a:pt x="186421" y="240384"/>
                  <a:pt x="298933" y="172906"/>
                  <a:pt x="419929" y="119297"/>
                </a:cubicBezTo>
                <a:cubicBezTo>
                  <a:pt x="552367" y="60769"/>
                  <a:pt x="689919" y="21668"/>
                  <a:pt x="834373" y="7970"/>
                </a:cubicBezTo>
                <a:cubicBezTo>
                  <a:pt x="858151" y="5728"/>
                  <a:pt x="881673" y="2740"/>
                  <a:pt x="905450" y="0"/>
                </a:cubicBezTo>
                <a:cubicBezTo>
                  <a:pt x="933319" y="0"/>
                  <a:pt x="960931" y="0"/>
                  <a:pt x="988799" y="0"/>
                </a:cubicBezTo>
                <a:cubicBezTo>
                  <a:pt x="995702" y="1245"/>
                  <a:pt x="1002350" y="3238"/>
                  <a:pt x="1009253" y="3736"/>
                </a:cubicBezTo>
                <a:cubicBezTo>
                  <a:pt x="1049905" y="8219"/>
                  <a:pt x="1090813" y="10709"/>
                  <a:pt x="1131209" y="16936"/>
                </a:cubicBezTo>
                <a:cubicBezTo>
                  <a:pt x="1292538" y="41094"/>
                  <a:pt x="1443384" y="96384"/>
                  <a:pt x="1586816" y="173342"/>
                </a:cubicBezTo>
                <a:cubicBezTo>
                  <a:pt x="1771156" y="272216"/>
                  <a:pt x="1934274" y="400230"/>
                  <a:pt x="2085377" y="544183"/>
                </a:cubicBezTo>
                <a:cubicBezTo>
                  <a:pt x="2249262" y="700091"/>
                  <a:pt x="2396274" y="871191"/>
                  <a:pt x="2531268" y="1052253"/>
                </a:cubicBezTo>
                <a:cubicBezTo>
                  <a:pt x="2843700" y="1470913"/>
                  <a:pt x="3106275" y="1919459"/>
                  <a:pt x="3329732" y="2391168"/>
                </a:cubicBezTo>
                <a:cubicBezTo>
                  <a:pt x="3419473" y="2580573"/>
                  <a:pt x="3498715" y="2773901"/>
                  <a:pt x="3562174" y="2972938"/>
                </a:cubicBezTo>
                <a:lnTo>
                  <a:pt x="3589981" y="3069306"/>
                </a:lnTo>
                <a:lnTo>
                  <a:pt x="3204600" y="3469049"/>
                </a:lnTo>
                <a:close/>
              </a:path>
            </a:pathLst>
          </a:custGeom>
          <a:solidFill>
            <a:schemeClr val="bg1">
              <a:lumMod val="95000"/>
            </a:schemeClr>
          </a:solidFill>
          <a:ln w="25400" cap="flat">
            <a:noFill/>
            <a:miter lim="800000"/>
            <a:headEnd type="none" w="med" len="med"/>
            <a:tailEnd type="none" w="med" len="med"/>
          </a:ln>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19"/>
          <p:cNvSpPr/>
          <p:nvPr/>
        </p:nvSpPr>
        <p:spPr bwMode="auto">
          <a:xfrm>
            <a:off x="5545736" y="2294197"/>
            <a:ext cx="1113069" cy="1391337"/>
          </a:xfrm>
          <a:custGeom>
            <a:avLst/>
            <a:gdLst>
              <a:gd name="T0" fmla="*/ 477 w 613"/>
              <a:gd name="T1" fmla="*/ 171 h 767"/>
              <a:gd name="T2" fmla="*/ 519 w 613"/>
              <a:gd name="T3" fmla="*/ 212 h 767"/>
              <a:gd name="T4" fmla="*/ 519 w 613"/>
              <a:gd name="T5" fmla="*/ 555 h 767"/>
              <a:gd name="T6" fmla="*/ 477 w 613"/>
              <a:gd name="T7" fmla="*/ 596 h 767"/>
              <a:gd name="T8" fmla="*/ 306 w 613"/>
              <a:gd name="T9" fmla="*/ 767 h 767"/>
              <a:gd name="T10" fmla="*/ 135 w 613"/>
              <a:gd name="T11" fmla="*/ 596 h 767"/>
              <a:gd name="T12" fmla="*/ 94 w 613"/>
              <a:gd name="T13" fmla="*/ 555 h 767"/>
              <a:gd name="T14" fmla="*/ 94 w 613"/>
              <a:gd name="T15" fmla="*/ 212 h 767"/>
              <a:gd name="T16" fmla="*/ 135 w 613"/>
              <a:gd name="T17" fmla="*/ 171 h 767"/>
              <a:gd name="T18" fmla="*/ 306 w 613"/>
              <a:gd name="T19" fmla="*/ 0 h 767"/>
              <a:gd name="T20" fmla="*/ 477 w 613"/>
              <a:gd name="T21" fmla="*/ 171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3" h="767">
                <a:moveTo>
                  <a:pt x="477" y="171"/>
                </a:moveTo>
                <a:cubicBezTo>
                  <a:pt x="519" y="212"/>
                  <a:pt x="519" y="212"/>
                  <a:pt x="519" y="212"/>
                </a:cubicBezTo>
                <a:cubicBezTo>
                  <a:pt x="613" y="307"/>
                  <a:pt x="613" y="461"/>
                  <a:pt x="519" y="555"/>
                </a:cubicBezTo>
                <a:cubicBezTo>
                  <a:pt x="477" y="596"/>
                  <a:pt x="477" y="596"/>
                  <a:pt x="477" y="596"/>
                </a:cubicBezTo>
                <a:cubicBezTo>
                  <a:pt x="306" y="767"/>
                  <a:pt x="306" y="767"/>
                  <a:pt x="306" y="767"/>
                </a:cubicBezTo>
                <a:cubicBezTo>
                  <a:pt x="135" y="596"/>
                  <a:pt x="135" y="596"/>
                  <a:pt x="135" y="596"/>
                </a:cubicBezTo>
                <a:cubicBezTo>
                  <a:pt x="94" y="555"/>
                  <a:pt x="94" y="555"/>
                  <a:pt x="94" y="555"/>
                </a:cubicBezTo>
                <a:cubicBezTo>
                  <a:pt x="0" y="461"/>
                  <a:pt x="0" y="307"/>
                  <a:pt x="94" y="212"/>
                </a:cubicBezTo>
                <a:cubicBezTo>
                  <a:pt x="135" y="171"/>
                  <a:pt x="135" y="171"/>
                  <a:pt x="135" y="171"/>
                </a:cubicBezTo>
                <a:cubicBezTo>
                  <a:pt x="306" y="0"/>
                  <a:pt x="306" y="0"/>
                  <a:pt x="306" y="0"/>
                </a:cubicBezTo>
                <a:lnTo>
                  <a:pt x="477" y="171"/>
                </a:lnTo>
                <a:close/>
              </a:path>
            </a:pathLst>
          </a:custGeom>
          <a:solidFill>
            <a:schemeClr val="bg1">
              <a:lumMod val="75000"/>
            </a:schemeClr>
          </a:solidFill>
          <a:ln>
            <a:noFill/>
          </a:ln>
          <a:effec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200" dirty="0">
              <a:cs typeface="+mn-ea"/>
              <a:sym typeface="+mn-lt"/>
            </a:endParaRPr>
          </a:p>
        </p:txBody>
      </p:sp>
      <p:sp>
        <p:nvSpPr>
          <p:cNvPr id="6" name="TextBox 76"/>
          <p:cNvSpPr txBox="1"/>
          <p:nvPr/>
        </p:nvSpPr>
        <p:spPr>
          <a:xfrm>
            <a:off x="5681885" y="2673207"/>
            <a:ext cx="837214" cy="64633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3600" dirty="0">
                <a:cs typeface="+mn-ea"/>
                <a:sym typeface="+mn-lt"/>
              </a:rPr>
              <a:t>A</a:t>
            </a:r>
            <a:endParaRPr lang="zh-CN" altLang="en-US" sz="3600" dirty="0">
              <a:cs typeface="+mn-ea"/>
              <a:sym typeface="+mn-lt"/>
            </a:endParaRPr>
          </a:p>
        </p:txBody>
      </p:sp>
      <p:sp>
        <p:nvSpPr>
          <p:cNvPr id="7" name="Freeform 19"/>
          <p:cNvSpPr/>
          <p:nvPr/>
        </p:nvSpPr>
        <p:spPr bwMode="auto">
          <a:xfrm>
            <a:off x="5545736" y="4014955"/>
            <a:ext cx="1113069" cy="1391337"/>
          </a:xfrm>
          <a:custGeom>
            <a:avLst/>
            <a:gdLst>
              <a:gd name="T0" fmla="*/ 477 w 613"/>
              <a:gd name="T1" fmla="*/ 171 h 767"/>
              <a:gd name="T2" fmla="*/ 519 w 613"/>
              <a:gd name="T3" fmla="*/ 212 h 767"/>
              <a:gd name="T4" fmla="*/ 519 w 613"/>
              <a:gd name="T5" fmla="*/ 555 h 767"/>
              <a:gd name="T6" fmla="*/ 477 w 613"/>
              <a:gd name="T7" fmla="*/ 596 h 767"/>
              <a:gd name="T8" fmla="*/ 306 w 613"/>
              <a:gd name="T9" fmla="*/ 767 h 767"/>
              <a:gd name="T10" fmla="*/ 135 w 613"/>
              <a:gd name="T11" fmla="*/ 596 h 767"/>
              <a:gd name="T12" fmla="*/ 94 w 613"/>
              <a:gd name="T13" fmla="*/ 555 h 767"/>
              <a:gd name="T14" fmla="*/ 94 w 613"/>
              <a:gd name="T15" fmla="*/ 212 h 767"/>
              <a:gd name="T16" fmla="*/ 135 w 613"/>
              <a:gd name="T17" fmla="*/ 171 h 767"/>
              <a:gd name="T18" fmla="*/ 306 w 613"/>
              <a:gd name="T19" fmla="*/ 0 h 767"/>
              <a:gd name="T20" fmla="*/ 477 w 613"/>
              <a:gd name="T21" fmla="*/ 171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3" h="767">
                <a:moveTo>
                  <a:pt x="477" y="171"/>
                </a:moveTo>
                <a:cubicBezTo>
                  <a:pt x="519" y="212"/>
                  <a:pt x="519" y="212"/>
                  <a:pt x="519" y="212"/>
                </a:cubicBezTo>
                <a:cubicBezTo>
                  <a:pt x="613" y="307"/>
                  <a:pt x="613" y="461"/>
                  <a:pt x="519" y="555"/>
                </a:cubicBezTo>
                <a:cubicBezTo>
                  <a:pt x="477" y="596"/>
                  <a:pt x="477" y="596"/>
                  <a:pt x="477" y="596"/>
                </a:cubicBezTo>
                <a:cubicBezTo>
                  <a:pt x="306" y="767"/>
                  <a:pt x="306" y="767"/>
                  <a:pt x="306" y="767"/>
                </a:cubicBezTo>
                <a:cubicBezTo>
                  <a:pt x="135" y="596"/>
                  <a:pt x="135" y="596"/>
                  <a:pt x="135" y="596"/>
                </a:cubicBezTo>
                <a:cubicBezTo>
                  <a:pt x="94" y="555"/>
                  <a:pt x="94" y="555"/>
                  <a:pt x="94" y="555"/>
                </a:cubicBezTo>
                <a:cubicBezTo>
                  <a:pt x="0" y="461"/>
                  <a:pt x="0" y="307"/>
                  <a:pt x="94" y="212"/>
                </a:cubicBezTo>
                <a:cubicBezTo>
                  <a:pt x="135" y="171"/>
                  <a:pt x="135" y="171"/>
                  <a:pt x="135" y="171"/>
                </a:cubicBezTo>
                <a:cubicBezTo>
                  <a:pt x="306" y="0"/>
                  <a:pt x="306" y="0"/>
                  <a:pt x="306" y="0"/>
                </a:cubicBezTo>
                <a:lnTo>
                  <a:pt x="477" y="171"/>
                </a:lnTo>
                <a:close/>
              </a:path>
            </a:pathLst>
          </a:custGeom>
          <a:solidFill>
            <a:schemeClr val="bg1">
              <a:lumMod val="75000"/>
            </a:schemeClr>
          </a:solidFill>
          <a:ln>
            <a:noFill/>
          </a:ln>
          <a:effec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200">
              <a:cs typeface="+mn-ea"/>
              <a:sym typeface="+mn-lt"/>
            </a:endParaRPr>
          </a:p>
        </p:txBody>
      </p:sp>
      <p:sp>
        <p:nvSpPr>
          <p:cNvPr id="8" name="TextBox 76"/>
          <p:cNvSpPr txBox="1"/>
          <p:nvPr/>
        </p:nvSpPr>
        <p:spPr>
          <a:xfrm>
            <a:off x="5681885" y="4393965"/>
            <a:ext cx="837214" cy="64633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3600" dirty="0">
                <a:cs typeface="+mn-ea"/>
                <a:sym typeface="+mn-lt"/>
              </a:rPr>
              <a:t>D</a:t>
            </a:r>
            <a:endParaRPr lang="zh-CN" altLang="en-US" sz="3600" dirty="0">
              <a:cs typeface="+mn-ea"/>
              <a:sym typeface="+mn-lt"/>
            </a:endParaRPr>
          </a:p>
        </p:txBody>
      </p:sp>
      <p:sp>
        <p:nvSpPr>
          <p:cNvPr id="9" name="Freeform 25"/>
          <p:cNvSpPr/>
          <p:nvPr/>
        </p:nvSpPr>
        <p:spPr bwMode="auto">
          <a:xfrm>
            <a:off x="6230350" y="3299503"/>
            <a:ext cx="1391336" cy="1114280"/>
          </a:xfrm>
          <a:custGeom>
            <a:avLst/>
            <a:gdLst>
              <a:gd name="T0" fmla="*/ 596 w 767"/>
              <a:gd name="T1" fmla="*/ 135 h 614"/>
              <a:gd name="T2" fmla="*/ 554 w 767"/>
              <a:gd name="T3" fmla="*/ 94 h 614"/>
              <a:gd name="T4" fmla="*/ 212 w 767"/>
              <a:gd name="T5" fmla="*/ 95 h 614"/>
              <a:gd name="T6" fmla="*/ 171 w 767"/>
              <a:gd name="T7" fmla="*/ 137 h 614"/>
              <a:gd name="T8" fmla="*/ 0 w 767"/>
              <a:gd name="T9" fmla="*/ 308 h 614"/>
              <a:gd name="T10" fmla="*/ 172 w 767"/>
              <a:gd name="T11" fmla="*/ 479 h 614"/>
              <a:gd name="T12" fmla="*/ 213 w 767"/>
              <a:gd name="T13" fmla="*/ 520 h 614"/>
              <a:gd name="T14" fmla="*/ 555 w 767"/>
              <a:gd name="T15" fmla="*/ 519 h 614"/>
              <a:gd name="T16" fmla="*/ 597 w 767"/>
              <a:gd name="T17" fmla="*/ 478 h 614"/>
              <a:gd name="T18" fmla="*/ 767 w 767"/>
              <a:gd name="T19" fmla="*/ 306 h 614"/>
              <a:gd name="T20" fmla="*/ 596 w 767"/>
              <a:gd name="T21" fmla="*/ 135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7" h="614">
                <a:moveTo>
                  <a:pt x="596" y="135"/>
                </a:moveTo>
                <a:cubicBezTo>
                  <a:pt x="554" y="94"/>
                  <a:pt x="554" y="94"/>
                  <a:pt x="554" y="94"/>
                </a:cubicBezTo>
                <a:cubicBezTo>
                  <a:pt x="460" y="0"/>
                  <a:pt x="306" y="1"/>
                  <a:pt x="212" y="95"/>
                </a:cubicBezTo>
                <a:cubicBezTo>
                  <a:pt x="171" y="137"/>
                  <a:pt x="171" y="137"/>
                  <a:pt x="171" y="137"/>
                </a:cubicBezTo>
                <a:cubicBezTo>
                  <a:pt x="0" y="308"/>
                  <a:pt x="0" y="308"/>
                  <a:pt x="0" y="308"/>
                </a:cubicBezTo>
                <a:cubicBezTo>
                  <a:pt x="172" y="479"/>
                  <a:pt x="172" y="479"/>
                  <a:pt x="172" y="479"/>
                </a:cubicBezTo>
                <a:cubicBezTo>
                  <a:pt x="213" y="520"/>
                  <a:pt x="213" y="520"/>
                  <a:pt x="213" y="520"/>
                </a:cubicBezTo>
                <a:cubicBezTo>
                  <a:pt x="307" y="614"/>
                  <a:pt x="461" y="613"/>
                  <a:pt x="555" y="519"/>
                </a:cubicBezTo>
                <a:cubicBezTo>
                  <a:pt x="597" y="478"/>
                  <a:pt x="597" y="478"/>
                  <a:pt x="597" y="478"/>
                </a:cubicBezTo>
                <a:cubicBezTo>
                  <a:pt x="767" y="306"/>
                  <a:pt x="767" y="306"/>
                  <a:pt x="767" y="306"/>
                </a:cubicBezTo>
                <a:lnTo>
                  <a:pt x="596" y="135"/>
                </a:lnTo>
                <a:close/>
              </a:path>
            </a:pathLst>
          </a:custGeom>
          <a:solidFill>
            <a:schemeClr val="bg1">
              <a:lumMod val="95000"/>
            </a:schemeClr>
          </a:solidFill>
          <a:ln>
            <a:noFill/>
          </a:ln>
          <a:effec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200">
              <a:cs typeface="+mn-ea"/>
              <a:sym typeface="+mn-lt"/>
            </a:endParaRPr>
          </a:p>
        </p:txBody>
      </p:sp>
      <p:sp>
        <p:nvSpPr>
          <p:cNvPr id="10" name="TextBox 76"/>
          <p:cNvSpPr txBox="1"/>
          <p:nvPr/>
        </p:nvSpPr>
        <p:spPr>
          <a:xfrm>
            <a:off x="6507410" y="3539985"/>
            <a:ext cx="837214" cy="64633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3600" dirty="0">
                <a:cs typeface="+mn-ea"/>
                <a:sym typeface="+mn-lt"/>
              </a:rPr>
              <a:t>C</a:t>
            </a:r>
            <a:endParaRPr lang="zh-CN" altLang="en-US" sz="3600" dirty="0">
              <a:cs typeface="+mn-ea"/>
              <a:sym typeface="+mn-lt"/>
            </a:endParaRPr>
          </a:p>
        </p:txBody>
      </p:sp>
      <p:sp>
        <p:nvSpPr>
          <p:cNvPr id="11" name="Freeform 13"/>
          <p:cNvSpPr/>
          <p:nvPr/>
        </p:nvSpPr>
        <p:spPr bwMode="auto">
          <a:xfrm>
            <a:off x="4540430" y="3299503"/>
            <a:ext cx="1391336" cy="1114280"/>
          </a:xfrm>
          <a:custGeom>
            <a:avLst/>
            <a:gdLst>
              <a:gd name="T0" fmla="*/ 171 w 767"/>
              <a:gd name="T1" fmla="*/ 135 h 614"/>
              <a:gd name="T2" fmla="*/ 213 w 767"/>
              <a:gd name="T3" fmla="*/ 94 h 614"/>
              <a:gd name="T4" fmla="*/ 555 w 767"/>
              <a:gd name="T5" fmla="*/ 95 h 614"/>
              <a:gd name="T6" fmla="*/ 596 w 767"/>
              <a:gd name="T7" fmla="*/ 137 h 614"/>
              <a:gd name="T8" fmla="*/ 767 w 767"/>
              <a:gd name="T9" fmla="*/ 308 h 614"/>
              <a:gd name="T10" fmla="*/ 595 w 767"/>
              <a:gd name="T11" fmla="*/ 479 h 614"/>
              <a:gd name="T12" fmla="*/ 554 w 767"/>
              <a:gd name="T13" fmla="*/ 520 h 614"/>
              <a:gd name="T14" fmla="*/ 211 w 767"/>
              <a:gd name="T15" fmla="*/ 519 h 614"/>
              <a:gd name="T16" fmla="*/ 170 w 767"/>
              <a:gd name="T17" fmla="*/ 478 h 614"/>
              <a:gd name="T18" fmla="*/ 0 w 767"/>
              <a:gd name="T19" fmla="*/ 306 h 614"/>
              <a:gd name="T20" fmla="*/ 171 w 767"/>
              <a:gd name="T21" fmla="*/ 135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7" h="614">
                <a:moveTo>
                  <a:pt x="171" y="135"/>
                </a:moveTo>
                <a:cubicBezTo>
                  <a:pt x="213" y="94"/>
                  <a:pt x="213" y="94"/>
                  <a:pt x="213" y="94"/>
                </a:cubicBezTo>
                <a:cubicBezTo>
                  <a:pt x="307" y="0"/>
                  <a:pt x="461" y="1"/>
                  <a:pt x="555" y="95"/>
                </a:cubicBezTo>
                <a:cubicBezTo>
                  <a:pt x="596" y="137"/>
                  <a:pt x="596" y="137"/>
                  <a:pt x="596" y="137"/>
                </a:cubicBezTo>
                <a:cubicBezTo>
                  <a:pt x="767" y="308"/>
                  <a:pt x="767" y="308"/>
                  <a:pt x="767" y="308"/>
                </a:cubicBezTo>
                <a:cubicBezTo>
                  <a:pt x="595" y="479"/>
                  <a:pt x="595" y="479"/>
                  <a:pt x="595" y="479"/>
                </a:cubicBezTo>
                <a:cubicBezTo>
                  <a:pt x="554" y="520"/>
                  <a:pt x="554" y="520"/>
                  <a:pt x="554" y="520"/>
                </a:cubicBezTo>
                <a:cubicBezTo>
                  <a:pt x="459" y="614"/>
                  <a:pt x="305" y="613"/>
                  <a:pt x="211" y="519"/>
                </a:cubicBezTo>
                <a:cubicBezTo>
                  <a:pt x="170" y="478"/>
                  <a:pt x="170" y="478"/>
                  <a:pt x="170" y="478"/>
                </a:cubicBezTo>
                <a:cubicBezTo>
                  <a:pt x="0" y="306"/>
                  <a:pt x="0" y="306"/>
                  <a:pt x="0" y="306"/>
                </a:cubicBezTo>
                <a:lnTo>
                  <a:pt x="171" y="135"/>
                </a:lnTo>
                <a:close/>
              </a:path>
            </a:pathLst>
          </a:custGeom>
          <a:solidFill>
            <a:schemeClr val="bg1">
              <a:lumMod val="95000"/>
            </a:schemeClr>
          </a:solidFill>
          <a:ln>
            <a:noFill/>
          </a:ln>
          <a:effec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200">
              <a:cs typeface="+mn-ea"/>
              <a:sym typeface="+mn-lt"/>
            </a:endParaRPr>
          </a:p>
        </p:txBody>
      </p:sp>
      <p:sp>
        <p:nvSpPr>
          <p:cNvPr id="12" name="TextBox 76"/>
          <p:cNvSpPr txBox="1"/>
          <p:nvPr/>
        </p:nvSpPr>
        <p:spPr>
          <a:xfrm>
            <a:off x="4814475" y="3539985"/>
            <a:ext cx="837214" cy="64633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3600" dirty="0">
                <a:cs typeface="+mn-ea"/>
                <a:sym typeface="+mn-lt"/>
              </a:rPr>
              <a:t>B</a:t>
            </a:r>
            <a:endParaRPr lang="zh-CN" altLang="en-US" sz="3600" dirty="0">
              <a:cs typeface="+mn-ea"/>
              <a:sym typeface="+mn-lt"/>
            </a:endParaRPr>
          </a:p>
        </p:txBody>
      </p:sp>
      <p:sp>
        <p:nvSpPr>
          <p:cNvPr id="13" name="矩形: 圆角 12"/>
          <p:cNvSpPr/>
          <p:nvPr/>
        </p:nvSpPr>
        <p:spPr>
          <a:xfrm>
            <a:off x="7545115" y="2619858"/>
            <a:ext cx="184783" cy="184783"/>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tx1"/>
              </a:solidFill>
              <a:cs typeface="+mn-ea"/>
              <a:sym typeface="+mn-lt"/>
            </a:endParaRPr>
          </a:p>
        </p:txBody>
      </p:sp>
      <p:sp>
        <p:nvSpPr>
          <p:cNvPr id="14" name="矩形: 圆角 13"/>
          <p:cNvSpPr/>
          <p:nvPr/>
        </p:nvSpPr>
        <p:spPr>
          <a:xfrm>
            <a:off x="7545115" y="4486166"/>
            <a:ext cx="184783" cy="184783"/>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tx1"/>
              </a:solidFill>
              <a:cs typeface="+mn-ea"/>
              <a:sym typeface="+mn-lt"/>
            </a:endParaRPr>
          </a:p>
        </p:txBody>
      </p:sp>
      <p:sp>
        <p:nvSpPr>
          <p:cNvPr id="15" name="文本框 10"/>
          <p:cNvSpPr txBox="1"/>
          <p:nvPr/>
        </p:nvSpPr>
        <p:spPr>
          <a:xfrm>
            <a:off x="2471152" y="2572764"/>
            <a:ext cx="1620957" cy="338554"/>
          </a:xfrm>
          <a:prstGeom prst="rect">
            <a:avLst/>
          </a:prstGeom>
          <a:noFill/>
          <a:ln>
            <a:noFill/>
          </a:ln>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dirty="0">
                <a:cs typeface="+mn-ea"/>
                <a:sym typeface="+mn-lt"/>
              </a:rPr>
              <a:t>输入您的小标题</a:t>
            </a:r>
            <a:endParaRPr lang="zh-CN" altLang="en-US" sz="1600" dirty="0">
              <a:cs typeface="+mn-ea"/>
              <a:sym typeface="+mn-lt"/>
            </a:endParaRPr>
          </a:p>
        </p:txBody>
      </p:sp>
      <p:sp>
        <p:nvSpPr>
          <p:cNvPr id="16" name="Rectangle 37"/>
          <p:cNvSpPr/>
          <p:nvPr/>
        </p:nvSpPr>
        <p:spPr>
          <a:xfrm>
            <a:off x="2471152" y="2874757"/>
            <a:ext cx="2466280" cy="886974"/>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ms-MY" sz="1200" dirty="0">
                <a:cs typeface="+mn-ea"/>
                <a:sym typeface="+mn-lt"/>
              </a:rPr>
              <a:t>Lorem ipsum dolor sit amet consectetur adipiscing elit. </a:t>
            </a:r>
            <a:r>
              <a:rPr lang="ms-MY" altLang="zh-CN" sz="1200" dirty="0">
                <a:cs typeface="+mn-ea"/>
                <a:sym typeface="+mn-lt"/>
              </a:rPr>
              <a:t>Lorem ipsum dolor sit amet consectetur adipiscing elit. </a:t>
            </a:r>
            <a:endParaRPr lang="ms-MY" altLang="zh-CN" sz="1200" dirty="0">
              <a:cs typeface="+mn-ea"/>
              <a:sym typeface="+mn-lt"/>
            </a:endParaRPr>
          </a:p>
        </p:txBody>
      </p:sp>
      <p:sp>
        <p:nvSpPr>
          <p:cNvPr id="17" name="矩形: 圆角 16"/>
          <p:cNvSpPr/>
          <p:nvPr/>
        </p:nvSpPr>
        <p:spPr>
          <a:xfrm>
            <a:off x="2095968" y="2619822"/>
            <a:ext cx="184783" cy="184783"/>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tx1"/>
              </a:solidFill>
              <a:cs typeface="+mn-ea"/>
              <a:sym typeface="+mn-lt"/>
            </a:endParaRPr>
          </a:p>
        </p:txBody>
      </p:sp>
      <p:sp>
        <p:nvSpPr>
          <p:cNvPr id="18" name="矩形: 圆角 17"/>
          <p:cNvSpPr/>
          <p:nvPr/>
        </p:nvSpPr>
        <p:spPr>
          <a:xfrm>
            <a:off x="2095968" y="4486130"/>
            <a:ext cx="184783" cy="184783"/>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tx1"/>
              </a:solidFill>
              <a:cs typeface="+mn-ea"/>
              <a:sym typeface="+mn-lt"/>
            </a:endParaRPr>
          </a:p>
        </p:txBody>
      </p:sp>
      <p:sp>
        <p:nvSpPr>
          <p:cNvPr id="19" name="文本框 10"/>
          <p:cNvSpPr txBox="1"/>
          <p:nvPr/>
        </p:nvSpPr>
        <p:spPr>
          <a:xfrm>
            <a:off x="2471152" y="4436538"/>
            <a:ext cx="1620957" cy="338554"/>
          </a:xfrm>
          <a:prstGeom prst="rect">
            <a:avLst/>
          </a:prstGeom>
          <a:noFill/>
          <a:ln>
            <a:noFill/>
          </a:ln>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dirty="0">
                <a:cs typeface="+mn-ea"/>
                <a:sym typeface="+mn-lt"/>
              </a:rPr>
              <a:t>输入您的小标题</a:t>
            </a:r>
            <a:endParaRPr lang="zh-CN" altLang="en-US" sz="1600" dirty="0">
              <a:cs typeface="+mn-ea"/>
              <a:sym typeface="+mn-lt"/>
            </a:endParaRPr>
          </a:p>
        </p:txBody>
      </p:sp>
      <p:sp>
        <p:nvSpPr>
          <p:cNvPr id="20" name="Rectangle 37"/>
          <p:cNvSpPr/>
          <p:nvPr/>
        </p:nvSpPr>
        <p:spPr>
          <a:xfrm>
            <a:off x="2471152" y="4738532"/>
            <a:ext cx="2466280" cy="886974"/>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ms-MY" sz="1200" dirty="0">
                <a:cs typeface="+mn-ea"/>
                <a:sym typeface="+mn-lt"/>
              </a:rPr>
              <a:t>Lorem ipsum dolor sit amet consectetur adipiscing elit. </a:t>
            </a:r>
            <a:r>
              <a:rPr lang="ms-MY" altLang="zh-CN" sz="1200" dirty="0">
                <a:cs typeface="+mn-ea"/>
                <a:sym typeface="+mn-lt"/>
              </a:rPr>
              <a:t>Lorem ipsum dolor sit amet consectetur adipiscing elit. </a:t>
            </a:r>
            <a:endParaRPr lang="ms-MY" altLang="zh-CN" sz="1200" dirty="0">
              <a:cs typeface="+mn-ea"/>
              <a:sym typeface="+mn-lt"/>
            </a:endParaRPr>
          </a:p>
        </p:txBody>
      </p:sp>
      <p:sp>
        <p:nvSpPr>
          <p:cNvPr id="21" name="文本框 10"/>
          <p:cNvSpPr txBox="1"/>
          <p:nvPr/>
        </p:nvSpPr>
        <p:spPr>
          <a:xfrm>
            <a:off x="8001043" y="2573142"/>
            <a:ext cx="1620957" cy="338554"/>
          </a:xfrm>
          <a:prstGeom prst="rect">
            <a:avLst/>
          </a:prstGeom>
          <a:noFill/>
          <a:ln>
            <a:noFill/>
          </a:ln>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dirty="0">
                <a:cs typeface="+mn-ea"/>
                <a:sym typeface="+mn-lt"/>
              </a:rPr>
              <a:t>输入您的小标题</a:t>
            </a:r>
            <a:endParaRPr lang="zh-CN" altLang="en-US" sz="1600" dirty="0">
              <a:cs typeface="+mn-ea"/>
              <a:sym typeface="+mn-lt"/>
            </a:endParaRPr>
          </a:p>
        </p:txBody>
      </p:sp>
      <p:sp>
        <p:nvSpPr>
          <p:cNvPr id="22" name="Rectangle 37"/>
          <p:cNvSpPr/>
          <p:nvPr/>
        </p:nvSpPr>
        <p:spPr>
          <a:xfrm>
            <a:off x="8001043" y="2875135"/>
            <a:ext cx="2466280" cy="886974"/>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ms-MY" sz="1200" dirty="0">
                <a:cs typeface="+mn-ea"/>
                <a:sym typeface="+mn-lt"/>
              </a:rPr>
              <a:t>Lorem ipsum dolor sit amet consectetur adipiscing elit. </a:t>
            </a:r>
            <a:r>
              <a:rPr lang="ms-MY" altLang="zh-CN" sz="1200" dirty="0">
                <a:cs typeface="+mn-ea"/>
                <a:sym typeface="+mn-lt"/>
              </a:rPr>
              <a:t>Lorem ipsum dolor sit amet consectetur adipiscing elit. </a:t>
            </a:r>
            <a:endParaRPr lang="ms-MY" altLang="zh-CN" sz="1200" dirty="0">
              <a:cs typeface="+mn-ea"/>
              <a:sym typeface="+mn-lt"/>
            </a:endParaRPr>
          </a:p>
        </p:txBody>
      </p:sp>
      <p:sp>
        <p:nvSpPr>
          <p:cNvPr id="23" name="文本框 10"/>
          <p:cNvSpPr txBox="1"/>
          <p:nvPr/>
        </p:nvSpPr>
        <p:spPr>
          <a:xfrm>
            <a:off x="8001043" y="4436916"/>
            <a:ext cx="1620957" cy="338554"/>
          </a:xfrm>
          <a:prstGeom prst="rect">
            <a:avLst/>
          </a:prstGeom>
          <a:noFill/>
          <a:ln>
            <a:noFill/>
          </a:ln>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dirty="0">
                <a:cs typeface="+mn-ea"/>
                <a:sym typeface="+mn-lt"/>
              </a:rPr>
              <a:t>输入您的小标题</a:t>
            </a:r>
            <a:endParaRPr lang="zh-CN" altLang="en-US" sz="1600" dirty="0">
              <a:cs typeface="+mn-ea"/>
              <a:sym typeface="+mn-lt"/>
            </a:endParaRPr>
          </a:p>
        </p:txBody>
      </p:sp>
      <p:sp>
        <p:nvSpPr>
          <p:cNvPr id="24" name="Rectangle 37"/>
          <p:cNvSpPr/>
          <p:nvPr/>
        </p:nvSpPr>
        <p:spPr>
          <a:xfrm>
            <a:off x="8001043" y="4738909"/>
            <a:ext cx="2466280" cy="886974"/>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ms-MY" sz="1200" dirty="0">
                <a:cs typeface="+mn-ea"/>
                <a:sym typeface="+mn-lt"/>
              </a:rPr>
              <a:t>Lorem ipsum dolor sit amet consectetur adipiscing elit. </a:t>
            </a:r>
            <a:r>
              <a:rPr lang="ms-MY" altLang="zh-CN" sz="1200" dirty="0">
                <a:cs typeface="+mn-ea"/>
                <a:sym typeface="+mn-lt"/>
              </a:rPr>
              <a:t>Lorem ipsum dolor sit amet consectetur adipiscing elit. </a:t>
            </a:r>
            <a:endParaRPr lang="ms-MY" altLang="zh-CN" sz="1200" dirty="0">
              <a:cs typeface="+mn-ea"/>
              <a:sym typeface="+mn-lt"/>
            </a:endParaRPr>
          </a:p>
        </p:txBody>
      </p:sp>
      <p:sp>
        <p:nvSpPr>
          <p:cNvPr id="25" name="Text Placeholder 7"/>
          <p:cNvSpPr txBox="1"/>
          <p:nvPr/>
        </p:nvSpPr>
        <p:spPr>
          <a:xfrm>
            <a:off x="3942044" y="900155"/>
            <a:ext cx="4307911" cy="614703"/>
          </a:xfrm>
          <a:prstGeom prst="rect">
            <a:avLst/>
          </a:prstGeom>
        </p:spPr>
        <p:txBody>
          <a:bodyPr vert="horz" lIns="91440" tIns="45720" rIns="91440" bIns="45720" rtlCol="0" anchor="ctr">
            <a:noAutofit/>
          </a:bodyPr>
          <a:lstStyle>
            <a:defPPr>
              <a:defRPr lang="zh-CN"/>
            </a:defPPr>
            <a:lvl1pPr indent="0">
              <a:lnSpc>
                <a:spcPct val="90000"/>
              </a:lnSpc>
              <a:spcBef>
                <a:spcPts val="1000"/>
              </a:spcBef>
              <a:buFont typeface="Arial" panose="020B0604020202020204" pitchFamily="34" charset="0"/>
              <a:buNone/>
              <a:defRPr sz="4000">
                <a:latin typeface="Arial" panose="020B0604020202020204" pitchFamily="34" charset="0"/>
                <a:ea typeface="微软雅黑" panose="020B0503020204020204" charset="-122"/>
                <a:cs typeface="Lato" panose="020F0502020204030203"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gn="ctr"/>
            <a:r>
              <a:rPr lang="zh-CN" altLang="en-US" sz="3200" dirty="0">
                <a:latin typeface="+mn-lt"/>
                <a:ea typeface="+mn-ea"/>
                <a:cs typeface="+mn-ea"/>
                <a:sym typeface="+mn-lt"/>
              </a:rPr>
              <a:t>输入本页标题内容</a:t>
            </a:r>
            <a:endParaRPr lang="en-US" sz="3200" dirty="0">
              <a:latin typeface="+mn-lt"/>
              <a:ea typeface="+mn-ea"/>
              <a:cs typeface="+mn-ea"/>
              <a:sym typeface="+mn-lt"/>
            </a:endParaRPr>
          </a:p>
        </p:txBody>
      </p:sp>
      <p:cxnSp>
        <p:nvCxnSpPr>
          <p:cNvPr id="26" name="直接连接符 25"/>
          <p:cNvCxnSpPr/>
          <p:nvPr/>
        </p:nvCxnSpPr>
        <p:spPr>
          <a:xfrm>
            <a:off x="5899174" y="695708"/>
            <a:ext cx="393651"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9" name="任意多边形: 形状 28"/>
          <p:cNvSpPr/>
          <p:nvPr/>
        </p:nvSpPr>
        <p:spPr bwMode="auto">
          <a:xfrm rot="2762877">
            <a:off x="10128604" y="-607119"/>
            <a:ext cx="2218234" cy="1760699"/>
          </a:xfrm>
          <a:custGeom>
            <a:avLst/>
            <a:gdLst>
              <a:gd name="connsiteX0" fmla="*/ 0 w 4517011"/>
              <a:gd name="connsiteY0" fmla="*/ 3330149 h 3585329"/>
              <a:gd name="connsiteX1" fmla="*/ 3210506 w 4517011"/>
              <a:gd name="connsiteY1" fmla="*/ 0 h 3585329"/>
              <a:gd name="connsiteX2" fmla="*/ 4338139 w 4517011"/>
              <a:gd name="connsiteY2" fmla="*/ 1087121 h 3585329"/>
              <a:gd name="connsiteX3" fmla="*/ 4431105 w 4517011"/>
              <a:gd name="connsiteY3" fmla="*/ 1379706 h 3585329"/>
              <a:gd name="connsiteX4" fmla="*/ 4513176 w 4517011"/>
              <a:gd name="connsiteY4" fmla="*/ 1911935 h 3585329"/>
              <a:gd name="connsiteX5" fmla="*/ 4517011 w 4517011"/>
              <a:gd name="connsiteY5" fmla="*/ 1939082 h 3585329"/>
              <a:gd name="connsiteX6" fmla="*/ 4517011 w 4517011"/>
              <a:gd name="connsiteY6" fmla="*/ 2040945 h 3585329"/>
              <a:gd name="connsiteX7" fmla="*/ 4512920 w 4517011"/>
              <a:gd name="connsiteY7" fmla="*/ 2075065 h 3585329"/>
              <a:gd name="connsiteX8" fmla="*/ 4484030 w 4517011"/>
              <a:gd name="connsiteY8" fmla="*/ 2318391 h 3585329"/>
              <a:gd name="connsiteX9" fmla="*/ 4153190 w 4517011"/>
              <a:gd name="connsiteY9" fmla="*/ 2936543 h 3585329"/>
              <a:gd name="connsiteX10" fmla="*/ 3730053 w 4517011"/>
              <a:gd name="connsiteY10" fmla="*/ 3236902 h 3585329"/>
              <a:gd name="connsiteX11" fmla="*/ 3137660 w 4517011"/>
              <a:gd name="connsiteY11" fmla="*/ 3446108 h 3585329"/>
              <a:gd name="connsiteX12" fmla="*/ 2629385 w 4517011"/>
              <a:gd name="connsiteY12" fmla="*/ 3535020 h 3585329"/>
              <a:gd name="connsiteX13" fmla="*/ 2218775 w 4517011"/>
              <a:gd name="connsiteY13" fmla="*/ 3570386 h 3585329"/>
              <a:gd name="connsiteX14" fmla="*/ 1811234 w 4517011"/>
              <a:gd name="connsiteY14" fmla="*/ 3582838 h 3585329"/>
              <a:gd name="connsiteX15" fmla="*/ 1790525 w 4517011"/>
              <a:gd name="connsiteY15" fmla="*/ 3585329 h 3585329"/>
              <a:gd name="connsiteX16" fmla="*/ 1720982 w 4517011"/>
              <a:gd name="connsiteY16" fmla="*/ 3585329 h 3585329"/>
              <a:gd name="connsiteX17" fmla="*/ 1691068 w 4517011"/>
              <a:gd name="connsiteY17" fmla="*/ 3582839 h 3585329"/>
              <a:gd name="connsiteX18" fmla="*/ 1172566 w 4517011"/>
              <a:gd name="connsiteY18" fmla="*/ 3562914 h 3585329"/>
              <a:gd name="connsiteX19" fmla="*/ 547959 w 4517011"/>
              <a:gd name="connsiteY19" fmla="*/ 3483217 h 3585329"/>
              <a:gd name="connsiteX20" fmla="*/ 256973 w 4517011"/>
              <a:gd name="connsiteY20" fmla="*/ 3415536 h 3585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517011" h="3585329">
                <a:moveTo>
                  <a:pt x="0" y="3330149"/>
                </a:moveTo>
                <a:lnTo>
                  <a:pt x="3210506" y="0"/>
                </a:lnTo>
                <a:lnTo>
                  <a:pt x="4338139" y="1087121"/>
                </a:lnTo>
                <a:lnTo>
                  <a:pt x="4431105" y="1379706"/>
                </a:lnTo>
                <a:cubicBezTo>
                  <a:pt x="4476359" y="1554293"/>
                  <a:pt x="4510108" y="1730872"/>
                  <a:pt x="4513176" y="1911935"/>
                </a:cubicBezTo>
                <a:cubicBezTo>
                  <a:pt x="4513432" y="1921150"/>
                  <a:pt x="4515733" y="1930116"/>
                  <a:pt x="4517011" y="1939082"/>
                </a:cubicBezTo>
                <a:cubicBezTo>
                  <a:pt x="4517011" y="1972953"/>
                  <a:pt x="4517011" y="2007074"/>
                  <a:pt x="4517011" y="2040945"/>
                </a:cubicBezTo>
                <a:cubicBezTo>
                  <a:pt x="4515477" y="2052401"/>
                  <a:pt x="4512920" y="2063609"/>
                  <a:pt x="4512920" y="2075065"/>
                </a:cubicBezTo>
                <a:cubicBezTo>
                  <a:pt x="4512665" y="2157253"/>
                  <a:pt x="4501159" y="2238196"/>
                  <a:pt x="4484030" y="2318391"/>
                </a:cubicBezTo>
                <a:cubicBezTo>
                  <a:pt x="4433662" y="2556487"/>
                  <a:pt x="4324490" y="2763202"/>
                  <a:pt x="4153190" y="2936543"/>
                </a:cubicBezTo>
                <a:cubicBezTo>
                  <a:pt x="4029700" y="3061319"/>
                  <a:pt x="3886268" y="3158201"/>
                  <a:pt x="3730053" y="3236902"/>
                </a:cubicBezTo>
                <a:cubicBezTo>
                  <a:pt x="3541366" y="3331792"/>
                  <a:pt x="3342454" y="3397044"/>
                  <a:pt x="3137660" y="3446108"/>
                </a:cubicBezTo>
                <a:cubicBezTo>
                  <a:pt x="2969940" y="3485956"/>
                  <a:pt x="2800429" y="3514349"/>
                  <a:pt x="2629385" y="3535020"/>
                </a:cubicBezTo>
                <a:cubicBezTo>
                  <a:pt x="2492856" y="3551707"/>
                  <a:pt x="2355816" y="3564409"/>
                  <a:pt x="2218775" y="3570386"/>
                </a:cubicBezTo>
                <a:cubicBezTo>
                  <a:pt x="2082758" y="3576612"/>
                  <a:pt x="1946996" y="3578854"/>
                  <a:pt x="1811234" y="3582838"/>
                </a:cubicBezTo>
                <a:cubicBezTo>
                  <a:pt x="1804332" y="3583087"/>
                  <a:pt x="1797428" y="3584582"/>
                  <a:pt x="1790525" y="3585329"/>
                </a:cubicBezTo>
                <a:cubicBezTo>
                  <a:pt x="1767258" y="3585329"/>
                  <a:pt x="1744248" y="3585329"/>
                  <a:pt x="1720982" y="3585329"/>
                </a:cubicBezTo>
                <a:cubicBezTo>
                  <a:pt x="1711011" y="3584582"/>
                  <a:pt x="1701039" y="3583088"/>
                  <a:pt x="1691068" y="3582839"/>
                </a:cubicBezTo>
                <a:cubicBezTo>
                  <a:pt x="1518235" y="3581095"/>
                  <a:pt x="1345144" y="3575367"/>
                  <a:pt x="1172566" y="3562914"/>
                </a:cubicBezTo>
                <a:cubicBezTo>
                  <a:pt x="962915" y="3547473"/>
                  <a:pt x="754286" y="3522817"/>
                  <a:pt x="547959" y="3483217"/>
                </a:cubicBezTo>
                <a:cubicBezTo>
                  <a:pt x="449909" y="3464289"/>
                  <a:pt x="352818" y="3442123"/>
                  <a:pt x="256973" y="3415536"/>
                </a:cubicBezTo>
                <a:close/>
              </a:path>
            </a:pathLst>
          </a:custGeom>
          <a:solidFill>
            <a:schemeClr val="bg1">
              <a:lumMod val="95000"/>
            </a:schemeClr>
          </a:solidFill>
          <a:ln w="25400" cap="flat">
            <a:noFill/>
            <a:miter lim="800000"/>
            <a:headEnd type="none" w="med" len="med"/>
            <a:tailEnd type="none" w="med" len="med"/>
          </a:ln>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30" name="任意多边形: 形状 29"/>
          <p:cNvSpPr/>
          <p:nvPr/>
        </p:nvSpPr>
        <p:spPr bwMode="auto">
          <a:xfrm rot="2762877">
            <a:off x="-589484" y="5349749"/>
            <a:ext cx="1374401" cy="1328103"/>
          </a:xfrm>
          <a:custGeom>
            <a:avLst/>
            <a:gdLst>
              <a:gd name="connsiteX0" fmla="*/ 0 w 3589981"/>
              <a:gd name="connsiteY0" fmla="*/ 379581 h 3469049"/>
              <a:gd name="connsiteX1" fmla="*/ 80129 w 3589981"/>
              <a:gd name="connsiteY1" fmla="*/ 317739 h 3469049"/>
              <a:gd name="connsiteX2" fmla="*/ 419929 w 3589981"/>
              <a:gd name="connsiteY2" fmla="*/ 119297 h 3469049"/>
              <a:gd name="connsiteX3" fmla="*/ 834373 w 3589981"/>
              <a:gd name="connsiteY3" fmla="*/ 7970 h 3469049"/>
              <a:gd name="connsiteX4" fmla="*/ 905450 w 3589981"/>
              <a:gd name="connsiteY4" fmla="*/ 0 h 3469049"/>
              <a:gd name="connsiteX5" fmla="*/ 988799 w 3589981"/>
              <a:gd name="connsiteY5" fmla="*/ 0 h 3469049"/>
              <a:gd name="connsiteX6" fmla="*/ 1009253 w 3589981"/>
              <a:gd name="connsiteY6" fmla="*/ 3736 h 3469049"/>
              <a:gd name="connsiteX7" fmla="*/ 1131209 w 3589981"/>
              <a:gd name="connsiteY7" fmla="*/ 16936 h 3469049"/>
              <a:gd name="connsiteX8" fmla="*/ 1586816 w 3589981"/>
              <a:gd name="connsiteY8" fmla="*/ 173342 h 3469049"/>
              <a:gd name="connsiteX9" fmla="*/ 2085377 w 3589981"/>
              <a:gd name="connsiteY9" fmla="*/ 544183 h 3469049"/>
              <a:gd name="connsiteX10" fmla="*/ 2531268 w 3589981"/>
              <a:gd name="connsiteY10" fmla="*/ 1052253 h 3469049"/>
              <a:gd name="connsiteX11" fmla="*/ 3329732 w 3589981"/>
              <a:gd name="connsiteY11" fmla="*/ 2391168 h 3469049"/>
              <a:gd name="connsiteX12" fmla="*/ 3562174 w 3589981"/>
              <a:gd name="connsiteY12" fmla="*/ 2972938 h 3469049"/>
              <a:gd name="connsiteX13" fmla="*/ 3589981 w 3589981"/>
              <a:gd name="connsiteY13" fmla="*/ 3069306 h 3469049"/>
              <a:gd name="connsiteX14" fmla="*/ 3204600 w 3589981"/>
              <a:gd name="connsiteY14" fmla="*/ 3469049 h 3469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89981" h="3469049">
                <a:moveTo>
                  <a:pt x="0" y="379581"/>
                </a:moveTo>
                <a:lnTo>
                  <a:pt x="80129" y="317739"/>
                </a:lnTo>
                <a:cubicBezTo>
                  <a:pt x="186421" y="240384"/>
                  <a:pt x="298933" y="172906"/>
                  <a:pt x="419929" y="119297"/>
                </a:cubicBezTo>
                <a:cubicBezTo>
                  <a:pt x="552367" y="60769"/>
                  <a:pt x="689919" y="21668"/>
                  <a:pt x="834373" y="7970"/>
                </a:cubicBezTo>
                <a:cubicBezTo>
                  <a:pt x="858151" y="5728"/>
                  <a:pt x="881673" y="2740"/>
                  <a:pt x="905450" y="0"/>
                </a:cubicBezTo>
                <a:cubicBezTo>
                  <a:pt x="933319" y="0"/>
                  <a:pt x="960931" y="0"/>
                  <a:pt x="988799" y="0"/>
                </a:cubicBezTo>
                <a:cubicBezTo>
                  <a:pt x="995702" y="1245"/>
                  <a:pt x="1002350" y="3238"/>
                  <a:pt x="1009253" y="3736"/>
                </a:cubicBezTo>
                <a:cubicBezTo>
                  <a:pt x="1049905" y="8219"/>
                  <a:pt x="1090813" y="10709"/>
                  <a:pt x="1131209" y="16936"/>
                </a:cubicBezTo>
                <a:cubicBezTo>
                  <a:pt x="1292538" y="41094"/>
                  <a:pt x="1443384" y="96384"/>
                  <a:pt x="1586816" y="173342"/>
                </a:cubicBezTo>
                <a:cubicBezTo>
                  <a:pt x="1771156" y="272216"/>
                  <a:pt x="1934274" y="400230"/>
                  <a:pt x="2085377" y="544183"/>
                </a:cubicBezTo>
                <a:cubicBezTo>
                  <a:pt x="2249262" y="700091"/>
                  <a:pt x="2396274" y="871191"/>
                  <a:pt x="2531268" y="1052253"/>
                </a:cubicBezTo>
                <a:cubicBezTo>
                  <a:pt x="2843700" y="1470913"/>
                  <a:pt x="3106275" y="1919459"/>
                  <a:pt x="3329732" y="2391168"/>
                </a:cubicBezTo>
                <a:cubicBezTo>
                  <a:pt x="3419473" y="2580573"/>
                  <a:pt x="3498715" y="2773901"/>
                  <a:pt x="3562174" y="2972938"/>
                </a:cubicBezTo>
                <a:lnTo>
                  <a:pt x="3589981" y="3069306"/>
                </a:lnTo>
                <a:lnTo>
                  <a:pt x="3204600" y="3469049"/>
                </a:lnTo>
                <a:close/>
              </a:path>
            </a:pathLst>
          </a:custGeom>
          <a:solidFill>
            <a:schemeClr val="bg1">
              <a:lumMod val="95000"/>
            </a:schemeClr>
          </a:solidFill>
          <a:ln w="25400" cap="flat">
            <a:noFill/>
            <a:miter lim="800000"/>
            <a:headEnd type="none" w="med" len="med"/>
            <a:tailEnd type="none" w="med" len="med"/>
          </a:ln>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85"/>
        <p:cNvGrpSpPr/>
        <p:nvPr/>
      </p:nvGrpSpPr>
      <p:grpSpPr>
        <a:xfrm>
          <a:off x="0" y="0"/>
          <a:ext cx="0" cy="0"/>
          <a:chOff x="0" y="0"/>
          <a:chExt cx="0" cy="0"/>
        </a:xfrm>
      </p:grpSpPr>
      <p:sp>
        <p:nvSpPr>
          <p:cNvPr id="990" name="Shape 990"/>
          <p:cNvSpPr/>
          <p:nvPr/>
        </p:nvSpPr>
        <p:spPr>
          <a:xfrm>
            <a:off x="787195" y="2231783"/>
            <a:ext cx="2521742" cy="3903739"/>
          </a:xfrm>
          <a:prstGeom prst="rect">
            <a:avLst/>
          </a:prstGeom>
          <a:solidFill>
            <a:schemeClr val="bg1">
              <a:lumMod val="95000"/>
            </a:schemeClr>
          </a:solidFill>
          <a:ln>
            <a:noFill/>
          </a:ln>
        </p:spPr>
        <p:txBody>
          <a:bodyPr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a:ln>
                <a:noFill/>
              </a:ln>
              <a:effectLst/>
              <a:uLnTx/>
              <a:uFillTx/>
              <a:cs typeface="+mn-ea"/>
              <a:sym typeface="+mn-lt"/>
            </a:endParaRPr>
          </a:p>
        </p:txBody>
      </p:sp>
      <p:sp>
        <p:nvSpPr>
          <p:cNvPr id="991" name="Shape 991"/>
          <p:cNvSpPr/>
          <p:nvPr/>
        </p:nvSpPr>
        <p:spPr>
          <a:xfrm>
            <a:off x="8896652" y="2235185"/>
            <a:ext cx="2521742" cy="3903739"/>
          </a:xfrm>
          <a:prstGeom prst="rect">
            <a:avLst/>
          </a:prstGeom>
          <a:solidFill>
            <a:schemeClr val="bg1">
              <a:lumMod val="95000"/>
            </a:schemeClr>
          </a:solidFill>
          <a:ln>
            <a:noFill/>
          </a:ln>
        </p:spPr>
        <p:txBody>
          <a:bodyPr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a:ln>
                <a:noFill/>
              </a:ln>
              <a:effectLst/>
              <a:uLnTx/>
              <a:uFillTx/>
              <a:cs typeface="+mn-ea"/>
              <a:sym typeface="+mn-lt"/>
            </a:endParaRPr>
          </a:p>
        </p:txBody>
      </p:sp>
      <p:sp>
        <p:nvSpPr>
          <p:cNvPr id="992" name="Shape 992"/>
          <p:cNvSpPr/>
          <p:nvPr/>
        </p:nvSpPr>
        <p:spPr>
          <a:xfrm>
            <a:off x="3491214" y="2253456"/>
            <a:ext cx="2521742" cy="3903739"/>
          </a:xfrm>
          <a:prstGeom prst="rect">
            <a:avLst/>
          </a:prstGeom>
          <a:solidFill>
            <a:schemeClr val="bg1">
              <a:lumMod val="95000"/>
            </a:schemeClr>
          </a:solidFill>
          <a:ln>
            <a:noFill/>
          </a:ln>
        </p:spPr>
        <p:txBody>
          <a:bodyPr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a:ln>
                <a:noFill/>
              </a:ln>
              <a:effectLst/>
              <a:uLnTx/>
              <a:uFillTx/>
              <a:cs typeface="+mn-ea"/>
              <a:sym typeface="+mn-lt"/>
            </a:endParaRPr>
          </a:p>
        </p:txBody>
      </p:sp>
      <p:sp>
        <p:nvSpPr>
          <p:cNvPr id="993" name="Shape 993"/>
          <p:cNvSpPr/>
          <p:nvPr/>
        </p:nvSpPr>
        <p:spPr>
          <a:xfrm>
            <a:off x="6193712" y="2243550"/>
            <a:ext cx="2521742" cy="3903739"/>
          </a:xfrm>
          <a:prstGeom prst="rect">
            <a:avLst/>
          </a:prstGeom>
          <a:solidFill>
            <a:schemeClr val="bg1">
              <a:lumMod val="75000"/>
              <a:alpha val="80000"/>
            </a:schemeClr>
          </a:solidFill>
          <a:ln>
            <a:noFill/>
          </a:ln>
        </p:spPr>
        <p:txBody>
          <a:bodyPr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a:ln>
                <a:noFill/>
              </a:ln>
              <a:effectLst/>
              <a:uLnTx/>
              <a:uFillTx/>
              <a:cs typeface="+mn-ea"/>
              <a:sym typeface="+mn-lt"/>
            </a:endParaRPr>
          </a:p>
        </p:txBody>
      </p:sp>
      <p:sp>
        <p:nvSpPr>
          <p:cNvPr id="994" name="Shape 994"/>
          <p:cNvSpPr/>
          <p:nvPr/>
        </p:nvSpPr>
        <p:spPr>
          <a:xfrm>
            <a:off x="858991" y="2958958"/>
            <a:ext cx="2378148" cy="2492734"/>
          </a:xfrm>
          <a:prstGeom prst="rect">
            <a:avLst/>
          </a:prstGeom>
          <a:noFill/>
          <a:ln>
            <a:noFill/>
          </a:ln>
        </p:spPr>
        <p:txBody>
          <a:bodyPr lIns="91425" tIns="45700" rIns="91425" bIns="45700" anchor="t" anchorCtr="0">
            <a:noAutofit/>
          </a:bodyPr>
          <a:lstStyle/>
          <a:p>
            <a:pPr marL="0" marR="0" lvl="0" indent="0" algn="ctr" defTabSz="914400" rtl="0" eaLnBrk="1" fontAlgn="auto" latinLnBrk="0" hangingPunct="1">
              <a:lnSpc>
                <a:spcPct val="130000"/>
              </a:lnSpc>
              <a:spcBef>
                <a:spcPts val="0"/>
              </a:spcBef>
              <a:spcAft>
                <a:spcPts val="0"/>
              </a:spcAft>
              <a:buClrTx/>
              <a:buSzPct val="25000"/>
              <a:buFontTx/>
              <a:buNone/>
              <a:defRPr/>
            </a:pPr>
            <a:r>
              <a:rPr kumimoji="0" lang="zh-CN" altLang="en-US" sz="1600" b="0" i="0" u="none" strike="noStrike" kern="0" cap="none" spc="0" normalizeH="0" baseline="0" noProof="0" dirty="0">
                <a:ln>
                  <a:noFill/>
                </a:ln>
                <a:effectLst/>
                <a:uLnTx/>
                <a:uFillTx/>
                <a:cs typeface="+mn-ea"/>
                <a:sym typeface="+mn-lt"/>
              </a:rPr>
              <a:t>输入您的小标题</a:t>
            </a:r>
            <a:endParaRPr kumimoji="0" lang="zh-CN" altLang="en-US" sz="1600" b="0" i="0" u="none" strike="noStrike" kern="0" cap="none" spc="0" normalizeH="0" baseline="0" noProof="0" dirty="0">
              <a:ln>
                <a:noFill/>
              </a:ln>
              <a:effectLst/>
              <a:uLnTx/>
              <a:uFillTx/>
              <a:cs typeface="+mn-ea"/>
              <a:sym typeface="+mn-lt"/>
            </a:endParaRPr>
          </a:p>
          <a:p>
            <a:pPr marL="0" marR="0" lvl="0" indent="0" algn="ctr" defTabSz="914400" rtl="0" eaLnBrk="1" fontAlgn="auto" latinLnBrk="0" hangingPunct="1">
              <a:lnSpc>
                <a:spcPct val="130000"/>
              </a:lnSpc>
              <a:spcBef>
                <a:spcPts val="0"/>
              </a:spcBef>
              <a:spcAft>
                <a:spcPts val="0"/>
              </a:spcAft>
              <a:buClrTx/>
              <a:buSzTx/>
              <a:buFontTx/>
              <a:buNone/>
              <a:defRPr/>
            </a:pPr>
            <a:endParaRPr kumimoji="0" sz="1100" b="0" i="0" u="none" strike="noStrike" kern="0" cap="none" spc="0" normalizeH="0" baseline="0" noProof="0" dirty="0">
              <a:ln>
                <a:noFill/>
              </a:ln>
              <a:effectLst/>
              <a:uLnTx/>
              <a:uFillTx/>
              <a:cs typeface="+mn-ea"/>
              <a:sym typeface="+mn-lt"/>
            </a:endParaRPr>
          </a:p>
          <a:p>
            <a:pPr marL="0" marR="0" lvl="0" indent="0" algn="ctr" defTabSz="914400" rtl="0" eaLnBrk="1" fontAlgn="auto" latinLnBrk="0" hangingPunct="1">
              <a:lnSpc>
                <a:spcPct val="125000"/>
              </a:lnSpc>
              <a:spcBef>
                <a:spcPts val="0"/>
              </a:spcBef>
              <a:spcAft>
                <a:spcPts val="0"/>
              </a:spcAft>
              <a:buClrTx/>
              <a:buSzPct val="25000"/>
              <a:buFontTx/>
              <a:buNone/>
              <a:defRPr/>
            </a:pPr>
            <a:endParaRPr kumimoji="0" lang="en-US" sz="1100" b="0" i="0" u="none" strike="noStrike" kern="0" cap="none" spc="0" normalizeH="0" baseline="0" noProof="0" dirty="0">
              <a:ln>
                <a:noFill/>
              </a:ln>
              <a:effectLst/>
              <a:uLnTx/>
              <a:uFillTx/>
              <a:cs typeface="+mn-ea"/>
              <a:sym typeface="+mn-lt"/>
            </a:endParaRPr>
          </a:p>
          <a:p>
            <a:pPr marL="0" marR="0" lvl="0" indent="0" algn="ctr" defTabSz="914400" rtl="0" eaLnBrk="1" fontAlgn="auto" latinLnBrk="0" hangingPunct="1">
              <a:lnSpc>
                <a:spcPct val="125000"/>
              </a:lnSpc>
              <a:spcBef>
                <a:spcPts val="0"/>
              </a:spcBef>
              <a:spcAft>
                <a:spcPts val="0"/>
              </a:spcAft>
              <a:buClrTx/>
              <a:buSzPct val="25000"/>
              <a:buFontTx/>
              <a:buNone/>
              <a:defRPr/>
            </a:pPr>
            <a:r>
              <a:rPr kumimoji="0" lang="en-US" sz="1100" b="0" i="0" u="none" strike="noStrike" kern="0" cap="none" spc="0" normalizeH="0" baseline="0" noProof="0" dirty="0">
                <a:ln>
                  <a:noFill/>
                </a:ln>
                <a:effectLst/>
                <a:uLnTx/>
                <a:uFillTx/>
                <a:cs typeface="+mn-ea"/>
                <a:sym typeface="+mn-lt"/>
              </a:rPr>
              <a:t>Lorem ipsum dolor sit </a:t>
            </a:r>
            <a:r>
              <a:rPr kumimoji="0" lang="en-US" sz="1100" b="0" i="0" u="none" strike="noStrike" kern="0" cap="none" spc="0" normalizeH="0" baseline="0" noProof="0" dirty="0" err="1">
                <a:ln>
                  <a:noFill/>
                </a:ln>
                <a:effectLst/>
                <a:uLnTx/>
                <a:uFillTx/>
                <a:cs typeface="+mn-ea"/>
                <a:sym typeface="+mn-lt"/>
              </a:rPr>
              <a:t>amet</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consectetur</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adipiscing</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elit</a:t>
            </a:r>
            <a:r>
              <a:rPr kumimoji="0" lang="en-US" sz="1100" b="0" i="0" u="none" strike="noStrike" kern="0" cap="none" spc="0" normalizeH="0" baseline="0" noProof="0" dirty="0">
                <a:ln>
                  <a:noFill/>
                </a:ln>
                <a:effectLst/>
                <a:uLnTx/>
                <a:uFillTx/>
                <a:cs typeface="+mn-ea"/>
                <a:sym typeface="+mn-lt"/>
              </a:rPr>
              <a:t>, sed do </a:t>
            </a:r>
            <a:r>
              <a:rPr kumimoji="0" lang="en-US" sz="1100" b="0" i="0" u="none" strike="noStrike" kern="0" cap="none" spc="0" normalizeH="0" baseline="0" noProof="0" dirty="0" err="1">
                <a:ln>
                  <a:noFill/>
                </a:ln>
                <a:effectLst/>
                <a:uLnTx/>
                <a:uFillTx/>
                <a:cs typeface="+mn-ea"/>
                <a:sym typeface="+mn-lt"/>
              </a:rPr>
              <a:t>eiusmod</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tempor</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incididunt</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ut</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labore</a:t>
            </a:r>
            <a:r>
              <a:rPr kumimoji="0" lang="en-US" sz="1100" b="0" i="0" u="none" strike="noStrike" kern="0" cap="none" spc="0" normalizeH="0" baseline="0" noProof="0" dirty="0">
                <a:ln>
                  <a:noFill/>
                </a:ln>
                <a:effectLst/>
                <a:uLnTx/>
                <a:uFillTx/>
                <a:cs typeface="+mn-ea"/>
                <a:sym typeface="+mn-lt"/>
              </a:rPr>
              <a:t> et dolore magna </a:t>
            </a:r>
            <a:r>
              <a:rPr kumimoji="0" lang="en-US" sz="1100" b="0" i="0" u="none" strike="noStrike" kern="0" cap="none" spc="0" normalizeH="0" baseline="0" noProof="0" dirty="0" err="1">
                <a:ln>
                  <a:noFill/>
                </a:ln>
                <a:effectLst/>
                <a:uLnTx/>
                <a:uFillTx/>
                <a:cs typeface="+mn-ea"/>
                <a:sym typeface="+mn-lt"/>
              </a:rPr>
              <a:t>aliqua</a:t>
            </a:r>
            <a:r>
              <a:rPr kumimoji="0" lang="en-US" sz="1100" b="0" i="0" u="none" strike="noStrike" kern="0" cap="none" spc="0" normalizeH="0" baseline="0" noProof="0" dirty="0">
                <a:ln>
                  <a:noFill/>
                </a:ln>
                <a:effectLst/>
                <a:uLnTx/>
                <a:uFillTx/>
                <a:cs typeface="+mn-ea"/>
                <a:sym typeface="+mn-lt"/>
              </a:rPr>
              <a:t>. Ut </a:t>
            </a:r>
            <a:r>
              <a:rPr kumimoji="0" lang="en-US" sz="1100" b="0" i="0" u="none" strike="noStrike" kern="0" cap="none" spc="0" normalizeH="0" baseline="0" noProof="0" dirty="0" err="1">
                <a:ln>
                  <a:noFill/>
                </a:ln>
                <a:effectLst/>
                <a:uLnTx/>
                <a:uFillTx/>
                <a:cs typeface="+mn-ea"/>
                <a:sym typeface="+mn-lt"/>
              </a:rPr>
              <a:t>enim</a:t>
            </a:r>
            <a:r>
              <a:rPr kumimoji="0" lang="en-US" sz="1100" b="0" i="0" u="none" strike="noStrike" kern="0" cap="none" spc="0" normalizeH="0" baseline="0" noProof="0" dirty="0">
                <a:ln>
                  <a:noFill/>
                </a:ln>
                <a:effectLst/>
                <a:uLnTx/>
                <a:uFillTx/>
                <a:cs typeface="+mn-ea"/>
                <a:sym typeface="+mn-lt"/>
              </a:rPr>
              <a:t> ad minim </a:t>
            </a:r>
            <a:r>
              <a:rPr kumimoji="0" lang="en-US" sz="1100" b="0" i="0" u="none" strike="noStrike" kern="0" cap="none" spc="0" normalizeH="0" baseline="0" noProof="0" dirty="0" err="1">
                <a:ln>
                  <a:noFill/>
                </a:ln>
                <a:effectLst/>
                <a:uLnTx/>
                <a:uFillTx/>
                <a:cs typeface="+mn-ea"/>
                <a:sym typeface="+mn-lt"/>
              </a:rPr>
              <a:t>veniam</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quis</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nostrud</a:t>
            </a:r>
            <a:r>
              <a:rPr kumimoji="0" lang="en-US" sz="1100" b="0" i="0" u="none" strike="noStrike" kern="0" cap="none" spc="0" normalizeH="0" baseline="0" noProof="0" dirty="0">
                <a:ln>
                  <a:noFill/>
                </a:ln>
                <a:effectLst/>
                <a:uLnTx/>
                <a:uFillTx/>
                <a:cs typeface="+mn-ea"/>
                <a:sym typeface="+mn-lt"/>
              </a:rPr>
              <a:t> exercitation </a:t>
            </a:r>
            <a:r>
              <a:rPr kumimoji="0" lang="en-US" sz="1100" b="0" i="0" u="none" strike="noStrike" kern="0" cap="none" spc="0" normalizeH="0" baseline="0" noProof="0" dirty="0" err="1">
                <a:ln>
                  <a:noFill/>
                </a:ln>
                <a:effectLst/>
                <a:uLnTx/>
                <a:uFillTx/>
                <a:cs typeface="+mn-ea"/>
                <a:sym typeface="+mn-lt"/>
              </a:rPr>
              <a:t>ullamco</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laboris</a:t>
            </a:r>
            <a:r>
              <a:rPr kumimoji="0" lang="en-US" sz="1100" b="0" i="0" u="none" strike="noStrike" kern="0" cap="none" spc="0" normalizeH="0" baseline="0" noProof="0" dirty="0">
                <a:ln>
                  <a:noFill/>
                </a:ln>
                <a:effectLst/>
                <a:uLnTx/>
                <a:uFillTx/>
                <a:cs typeface="+mn-ea"/>
                <a:sym typeface="+mn-lt"/>
              </a:rPr>
              <a:t> nisi </a:t>
            </a:r>
            <a:r>
              <a:rPr kumimoji="0" lang="en-US" sz="1100" b="0" i="0" u="none" strike="noStrike" kern="0" cap="none" spc="0" normalizeH="0" baseline="0" noProof="0" dirty="0" err="1">
                <a:ln>
                  <a:noFill/>
                </a:ln>
                <a:effectLst/>
                <a:uLnTx/>
                <a:uFillTx/>
                <a:cs typeface="+mn-ea"/>
                <a:sym typeface="+mn-lt"/>
              </a:rPr>
              <a:t>ut</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aliquip</a:t>
            </a:r>
            <a:r>
              <a:rPr kumimoji="0" lang="en-US" sz="1100" b="0" i="0" u="none" strike="noStrike" kern="0" cap="none" spc="0" normalizeH="0" baseline="0" noProof="0" dirty="0">
                <a:ln>
                  <a:noFill/>
                </a:ln>
                <a:effectLst/>
                <a:uLnTx/>
                <a:uFillTx/>
                <a:cs typeface="+mn-ea"/>
                <a:sym typeface="+mn-lt"/>
              </a:rPr>
              <a:t> ex </a:t>
            </a:r>
            <a:r>
              <a:rPr kumimoji="0" lang="en-US" sz="1100" b="0" i="0" u="none" strike="noStrike" kern="0" cap="none" spc="0" normalizeH="0" baseline="0" noProof="0" dirty="0" err="1">
                <a:ln>
                  <a:noFill/>
                </a:ln>
                <a:effectLst/>
                <a:uLnTx/>
                <a:uFillTx/>
                <a:cs typeface="+mn-ea"/>
                <a:sym typeface="+mn-lt"/>
              </a:rPr>
              <a:t>ea</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commodo</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consequat</a:t>
            </a:r>
            <a:r>
              <a:rPr kumimoji="0" lang="en-US" sz="1100" b="0" i="0" u="none" strike="noStrike" kern="0" cap="none" spc="0" normalizeH="0" baseline="0" noProof="0" dirty="0">
                <a:ln>
                  <a:noFill/>
                </a:ln>
                <a:effectLst/>
                <a:uLnTx/>
                <a:uFillTx/>
                <a:cs typeface="+mn-ea"/>
                <a:sym typeface="+mn-lt"/>
              </a:rPr>
              <a:t>.</a:t>
            </a:r>
            <a:endParaRPr kumimoji="0" lang="en-US" sz="1100" b="0" i="0" u="none" strike="noStrike" kern="0" cap="none" spc="0" normalizeH="0" baseline="0" noProof="0" dirty="0">
              <a:ln>
                <a:noFill/>
              </a:ln>
              <a:effectLst/>
              <a:uLnTx/>
              <a:uFillTx/>
              <a:cs typeface="+mn-ea"/>
              <a:sym typeface="+mn-lt"/>
            </a:endParaRPr>
          </a:p>
        </p:txBody>
      </p:sp>
      <p:cxnSp>
        <p:nvCxnSpPr>
          <p:cNvPr id="995" name="Shape 995"/>
          <p:cNvCxnSpPr/>
          <p:nvPr/>
        </p:nvCxnSpPr>
        <p:spPr>
          <a:xfrm>
            <a:off x="1865186" y="3552146"/>
            <a:ext cx="365759" cy="0"/>
          </a:xfrm>
          <a:prstGeom prst="straightConnector1">
            <a:avLst/>
          </a:prstGeom>
          <a:noFill/>
          <a:ln w="12700" cap="flat" cmpd="sng">
            <a:solidFill>
              <a:schemeClr val="tx1"/>
            </a:solidFill>
            <a:prstDash val="solid"/>
            <a:miter/>
            <a:headEnd type="none" w="med" len="med"/>
            <a:tailEnd type="none" w="med" len="med"/>
          </a:ln>
        </p:spPr>
      </p:cxnSp>
      <p:sp>
        <p:nvSpPr>
          <p:cNvPr id="996" name="Shape 996"/>
          <p:cNvSpPr/>
          <p:nvPr/>
        </p:nvSpPr>
        <p:spPr>
          <a:xfrm>
            <a:off x="3563010" y="2958958"/>
            <a:ext cx="2378148" cy="2492734"/>
          </a:xfrm>
          <a:prstGeom prst="rect">
            <a:avLst/>
          </a:prstGeom>
          <a:noFill/>
          <a:ln>
            <a:noFill/>
          </a:ln>
        </p:spPr>
        <p:txBody>
          <a:bodyPr lIns="91425" tIns="45700" rIns="91425" bIns="45700" anchor="t" anchorCtr="0">
            <a:noAutofit/>
          </a:bodyPr>
          <a:lstStyle/>
          <a:p>
            <a:pPr marL="0" marR="0" lvl="0" indent="0" algn="ctr" defTabSz="914400" rtl="0" eaLnBrk="1" fontAlgn="auto" latinLnBrk="0" hangingPunct="1">
              <a:lnSpc>
                <a:spcPct val="130000"/>
              </a:lnSpc>
              <a:spcBef>
                <a:spcPts val="0"/>
              </a:spcBef>
              <a:spcAft>
                <a:spcPts val="0"/>
              </a:spcAft>
              <a:buClrTx/>
              <a:buSzPct val="25000"/>
              <a:buFontTx/>
              <a:buNone/>
              <a:defRPr/>
            </a:pPr>
            <a:r>
              <a:rPr kumimoji="0" lang="zh-CN" altLang="en-US" sz="1600" b="0" i="0" u="none" strike="noStrike" kern="0" cap="none" spc="0" normalizeH="0" baseline="0" noProof="0" dirty="0">
                <a:ln>
                  <a:noFill/>
                </a:ln>
                <a:effectLst/>
                <a:uLnTx/>
                <a:uFillTx/>
                <a:cs typeface="+mn-ea"/>
                <a:sym typeface="+mn-lt"/>
              </a:rPr>
              <a:t>输入您的小标题</a:t>
            </a:r>
            <a:endParaRPr kumimoji="0" lang="zh-CN" altLang="en-US" sz="1600" b="0" i="0" u="none" strike="noStrike" kern="0" cap="none" spc="0" normalizeH="0" baseline="0" noProof="0" dirty="0">
              <a:ln>
                <a:noFill/>
              </a:ln>
              <a:effectLst/>
              <a:uLnTx/>
              <a:uFillTx/>
              <a:cs typeface="+mn-ea"/>
              <a:sym typeface="+mn-lt"/>
            </a:endParaRPr>
          </a:p>
          <a:p>
            <a:pPr marL="0" marR="0" lvl="0" indent="0" algn="ctr" defTabSz="914400" rtl="0" eaLnBrk="1" fontAlgn="auto" latinLnBrk="0" hangingPunct="1">
              <a:lnSpc>
                <a:spcPct val="130000"/>
              </a:lnSpc>
              <a:spcBef>
                <a:spcPts val="0"/>
              </a:spcBef>
              <a:spcAft>
                <a:spcPts val="0"/>
              </a:spcAft>
              <a:buClrTx/>
              <a:buSzTx/>
              <a:buFontTx/>
              <a:buNone/>
              <a:defRPr/>
            </a:pPr>
            <a:endParaRPr kumimoji="0" sz="1100" b="0" i="0" u="none" strike="noStrike" kern="0" cap="none" spc="0" normalizeH="0" baseline="0" noProof="0" dirty="0">
              <a:ln>
                <a:noFill/>
              </a:ln>
              <a:effectLst/>
              <a:uLnTx/>
              <a:uFillTx/>
              <a:cs typeface="+mn-ea"/>
              <a:sym typeface="+mn-lt"/>
            </a:endParaRPr>
          </a:p>
          <a:p>
            <a:pPr marL="0" marR="0" lvl="0" indent="0" algn="ctr" defTabSz="914400" rtl="0" eaLnBrk="1" fontAlgn="auto" latinLnBrk="0" hangingPunct="1">
              <a:lnSpc>
                <a:spcPct val="130000"/>
              </a:lnSpc>
              <a:spcBef>
                <a:spcPts val="0"/>
              </a:spcBef>
              <a:spcAft>
                <a:spcPts val="0"/>
              </a:spcAft>
              <a:buClrTx/>
              <a:buSzTx/>
              <a:buFontTx/>
              <a:buNone/>
              <a:defRPr/>
            </a:pPr>
            <a:endParaRPr kumimoji="0" sz="1100" b="0" i="0" u="none" strike="noStrike" kern="0" cap="none" spc="0" normalizeH="0" baseline="0" noProof="0" dirty="0">
              <a:ln>
                <a:noFill/>
              </a:ln>
              <a:effectLst/>
              <a:uLnTx/>
              <a:uFillTx/>
              <a:cs typeface="+mn-ea"/>
              <a:sym typeface="+mn-lt"/>
            </a:endParaRPr>
          </a:p>
          <a:p>
            <a:pPr marL="0" marR="0" lvl="0" indent="0" algn="ctr" defTabSz="914400" rtl="0" eaLnBrk="1" fontAlgn="auto" latinLnBrk="0" hangingPunct="1">
              <a:lnSpc>
                <a:spcPct val="125000"/>
              </a:lnSpc>
              <a:spcBef>
                <a:spcPts val="0"/>
              </a:spcBef>
              <a:spcAft>
                <a:spcPts val="0"/>
              </a:spcAft>
              <a:buClrTx/>
              <a:buSzPct val="25000"/>
              <a:buFontTx/>
              <a:buNone/>
              <a:defRPr/>
            </a:pPr>
            <a:r>
              <a:rPr kumimoji="0" lang="en-US" sz="1100" b="0" i="0" u="none" strike="noStrike" kern="0" cap="none" spc="0" normalizeH="0" baseline="0" noProof="0" dirty="0">
                <a:ln>
                  <a:noFill/>
                </a:ln>
                <a:effectLst/>
                <a:uLnTx/>
                <a:uFillTx/>
                <a:cs typeface="+mn-ea"/>
                <a:sym typeface="+mn-lt"/>
              </a:rPr>
              <a:t>Lorem ipsum dolor sit </a:t>
            </a:r>
            <a:r>
              <a:rPr kumimoji="0" lang="en-US" sz="1100" b="0" i="0" u="none" strike="noStrike" kern="0" cap="none" spc="0" normalizeH="0" baseline="0" noProof="0" dirty="0" err="1">
                <a:ln>
                  <a:noFill/>
                </a:ln>
                <a:effectLst/>
                <a:uLnTx/>
                <a:uFillTx/>
                <a:cs typeface="+mn-ea"/>
                <a:sym typeface="+mn-lt"/>
              </a:rPr>
              <a:t>amet</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consectetur</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adipiscing</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elit</a:t>
            </a:r>
            <a:r>
              <a:rPr kumimoji="0" lang="en-US" sz="1100" b="0" i="0" u="none" strike="noStrike" kern="0" cap="none" spc="0" normalizeH="0" baseline="0" noProof="0" dirty="0">
                <a:ln>
                  <a:noFill/>
                </a:ln>
                <a:effectLst/>
                <a:uLnTx/>
                <a:uFillTx/>
                <a:cs typeface="+mn-ea"/>
                <a:sym typeface="+mn-lt"/>
              </a:rPr>
              <a:t>, sed do </a:t>
            </a:r>
            <a:r>
              <a:rPr kumimoji="0" lang="en-US" sz="1100" b="0" i="0" u="none" strike="noStrike" kern="0" cap="none" spc="0" normalizeH="0" baseline="0" noProof="0" dirty="0" err="1">
                <a:ln>
                  <a:noFill/>
                </a:ln>
                <a:effectLst/>
                <a:uLnTx/>
                <a:uFillTx/>
                <a:cs typeface="+mn-ea"/>
                <a:sym typeface="+mn-lt"/>
              </a:rPr>
              <a:t>eiusmod</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tempor</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incididunt</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ut</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labore</a:t>
            </a:r>
            <a:r>
              <a:rPr kumimoji="0" lang="en-US" sz="1100" b="0" i="0" u="none" strike="noStrike" kern="0" cap="none" spc="0" normalizeH="0" baseline="0" noProof="0" dirty="0">
                <a:ln>
                  <a:noFill/>
                </a:ln>
                <a:effectLst/>
                <a:uLnTx/>
                <a:uFillTx/>
                <a:cs typeface="+mn-ea"/>
                <a:sym typeface="+mn-lt"/>
              </a:rPr>
              <a:t> et dolore magna </a:t>
            </a:r>
            <a:r>
              <a:rPr kumimoji="0" lang="en-US" sz="1100" b="0" i="0" u="none" strike="noStrike" kern="0" cap="none" spc="0" normalizeH="0" baseline="0" noProof="0" dirty="0" err="1">
                <a:ln>
                  <a:noFill/>
                </a:ln>
                <a:effectLst/>
                <a:uLnTx/>
                <a:uFillTx/>
                <a:cs typeface="+mn-ea"/>
                <a:sym typeface="+mn-lt"/>
              </a:rPr>
              <a:t>aliqua</a:t>
            </a:r>
            <a:r>
              <a:rPr kumimoji="0" lang="en-US" sz="1100" b="0" i="0" u="none" strike="noStrike" kern="0" cap="none" spc="0" normalizeH="0" baseline="0" noProof="0" dirty="0">
                <a:ln>
                  <a:noFill/>
                </a:ln>
                <a:effectLst/>
                <a:uLnTx/>
                <a:uFillTx/>
                <a:cs typeface="+mn-ea"/>
                <a:sym typeface="+mn-lt"/>
              </a:rPr>
              <a:t>. Ut </a:t>
            </a:r>
            <a:r>
              <a:rPr kumimoji="0" lang="en-US" sz="1100" b="0" i="0" u="none" strike="noStrike" kern="0" cap="none" spc="0" normalizeH="0" baseline="0" noProof="0" dirty="0" err="1">
                <a:ln>
                  <a:noFill/>
                </a:ln>
                <a:effectLst/>
                <a:uLnTx/>
                <a:uFillTx/>
                <a:cs typeface="+mn-ea"/>
                <a:sym typeface="+mn-lt"/>
              </a:rPr>
              <a:t>enim</a:t>
            </a:r>
            <a:r>
              <a:rPr kumimoji="0" lang="en-US" sz="1100" b="0" i="0" u="none" strike="noStrike" kern="0" cap="none" spc="0" normalizeH="0" baseline="0" noProof="0" dirty="0">
                <a:ln>
                  <a:noFill/>
                </a:ln>
                <a:effectLst/>
                <a:uLnTx/>
                <a:uFillTx/>
                <a:cs typeface="+mn-ea"/>
                <a:sym typeface="+mn-lt"/>
              </a:rPr>
              <a:t> ad minim </a:t>
            </a:r>
            <a:r>
              <a:rPr kumimoji="0" lang="en-US" sz="1100" b="0" i="0" u="none" strike="noStrike" kern="0" cap="none" spc="0" normalizeH="0" baseline="0" noProof="0" dirty="0" err="1">
                <a:ln>
                  <a:noFill/>
                </a:ln>
                <a:effectLst/>
                <a:uLnTx/>
                <a:uFillTx/>
                <a:cs typeface="+mn-ea"/>
                <a:sym typeface="+mn-lt"/>
              </a:rPr>
              <a:t>veniam</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quis</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nostrud</a:t>
            </a:r>
            <a:r>
              <a:rPr kumimoji="0" lang="en-US" sz="1100" b="0" i="0" u="none" strike="noStrike" kern="0" cap="none" spc="0" normalizeH="0" baseline="0" noProof="0" dirty="0">
                <a:ln>
                  <a:noFill/>
                </a:ln>
                <a:effectLst/>
                <a:uLnTx/>
                <a:uFillTx/>
                <a:cs typeface="+mn-ea"/>
                <a:sym typeface="+mn-lt"/>
              </a:rPr>
              <a:t> exercitation </a:t>
            </a:r>
            <a:r>
              <a:rPr kumimoji="0" lang="en-US" sz="1100" b="0" i="0" u="none" strike="noStrike" kern="0" cap="none" spc="0" normalizeH="0" baseline="0" noProof="0" dirty="0" err="1">
                <a:ln>
                  <a:noFill/>
                </a:ln>
                <a:effectLst/>
                <a:uLnTx/>
                <a:uFillTx/>
                <a:cs typeface="+mn-ea"/>
                <a:sym typeface="+mn-lt"/>
              </a:rPr>
              <a:t>ullamco</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laboris</a:t>
            </a:r>
            <a:r>
              <a:rPr kumimoji="0" lang="en-US" sz="1100" b="0" i="0" u="none" strike="noStrike" kern="0" cap="none" spc="0" normalizeH="0" baseline="0" noProof="0" dirty="0">
                <a:ln>
                  <a:noFill/>
                </a:ln>
                <a:effectLst/>
                <a:uLnTx/>
                <a:uFillTx/>
                <a:cs typeface="+mn-ea"/>
                <a:sym typeface="+mn-lt"/>
              </a:rPr>
              <a:t> nisi </a:t>
            </a:r>
            <a:r>
              <a:rPr kumimoji="0" lang="en-US" sz="1100" b="0" i="0" u="none" strike="noStrike" kern="0" cap="none" spc="0" normalizeH="0" baseline="0" noProof="0" dirty="0" err="1">
                <a:ln>
                  <a:noFill/>
                </a:ln>
                <a:effectLst/>
                <a:uLnTx/>
                <a:uFillTx/>
                <a:cs typeface="+mn-ea"/>
                <a:sym typeface="+mn-lt"/>
              </a:rPr>
              <a:t>ut</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aliquip</a:t>
            </a:r>
            <a:r>
              <a:rPr kumimoji="0" lang="en-US" sz="1100" b="0" i="0" u="none" strike="noStrike" kern="0" cap="none" spc="0" normalizeH="0" baseline="0" noProof="0" dirty="0">
                <a:ln>
                  <a:noFill/>
                </a:ln>
                <a:effectLst/>
                <a:uLnTx/>
                <a:uFillTx/>
                <a:cs typeface="+mn-ea"/>
                <a:sym typeface="+mn-lt"/>
              </a:rPr>
              <a:t> ex </a:t>
            </a:r>
            <a:r>
              <a:rPr kumimoji="0" lang="en-US" sz="1100" b="0" i="0" u="none" strike="noStrike" kern="0" cap="none" spc="0" normalizeH="0" baseline="0" noProof="0" dirty="0" err="1">
                <a:ln>
                  <a:noFill/>
                </a:ln>
                <a:effectLst/>
                <a:uLnTx/>
                <a:uFillTx/>
                <a:cs typeface="+mn-ea"/>
                <a:sym typeface="+mn-lt"/>
              </a:rPr>
              <a:t>ea</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commodo</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consequat</a:t>
            </a:r>
            <a:r>
              <a:rPr kumimoji="0" lang="en-US" sz="1100" b="0" i="0" u="none" strike="noStrike" kern="0" cap="none" spc="0" normalizeH="0" baseline="0" noProof="0" dirty="0">
                <a:ln>
                  <a:noFill/>
                </a:ln>
                <a:effectLst/>
                <a:uLnTx/>
                <a:uFillTx/>
                <a:cs typeface="+mn-ea"/>
                <a:sym typeface="+mn-lt"/>
              </a:rPr>
              <a:t>.</a:t>
            </a:r>
            <a:endParaRPr kumimoji="0" lang="en-US" sz="1100" b="0" i="0" u="none" strike="noStrike" kern="0" cap="none" spc="0" normalizeH="0" baseline="0" noProof="0" dirty="0">
              <a:ln>
                <a:noFill/>
              </a:ln>
              <a:effectLst/>
              <a:uLnTx/>
              <a:uFillTx/>
              <a:cs typeface="+mn-ea"/>
              <a:sym typeface="+mn-lt"/>
            </a:endParaRPr>
          </a:p>
        </p:txBody>
      </p:sp>
      <p:cxnSp>
        <p:nvCxnSpPr>
          <p:cNvPr id="997" name="Shape 997"/>
          <p:cNvCxnSpPr/>
          <p:nvPr/>
        </p:nvCxnSpPr>
        <p:spPr>
          <a:xfrm>
            <a:off x="4569301" y="3542239"/>
            <a:ext cx="365759" cy="0"/>
          </a:xfrm>
          <a:prstGeom prst="straightConnector1">
            <a:avLst/>
          </a:prstGeom>
          <a:noFill/>
          <a:ln w="12700" cap="flat" cmpd="sng">
            <a:solidFill>
              <a:schemeClr val="tx1"/>
            </a:solidFill>
            <a:prstDash val="solid"/>
            <a:miter/>
            <a:headEnd type="none" w="med" len="med"/>
            <a:tailEnd type="none" w="med" len="med"/>
          </a:ln>
        </p:spPr>
      </p:cxnSp>
      <p:sp>
        <p:nvSpPr>
          <p:cNvPr id="998" name="Shape 998"/>
          <p:cNvSpPr/>
          <p:nvPr/>
        </p:nvSpPr>
        <p:spPr>
          <a:xfrm>
            <a:off x="6265510" y="3014573"/>
            <a:ext cx="2378148" cy="2492734"/>
          </a:xfrm>
          <a:prstGeom prst="rect">
            <a:avLst/>
          </a:prstGeom>
          <a:noFill/>
          <a:ln>
            <a:noFill/>
          </a:ln>
        </p:spPr>
        <p:txBody>
          <a:bodyPr lIns="91425" tIns="45700" rIns="91425" bIns="45700" anchor="t" anchorCtr="0">
            <a:noAutofit/>
          </a:bodyPr>
          <a:lstStyle/>
          <a:p>
            <a:pPr marL="0" marR="0" lvl="0" indent="0" algn="ctr" defTabSz="914400" rtl="0" eaLnBrk="1" fontAlgn="auto" latinLnBrk="0" hangingPunct="1">
              <a:lnSpc>
                <a:spcPct val="130000"/>
              </a:lnSpc>
              <a:spcBef>
                <a:spcPts val="0"/>
              </a:spcBef>
              <a:spcAft>
                <a:spcPts val="0"/>
              </a:spcAft>
              <a:buClrTx/>
              <a:buSzPct val="25000"/>
              <a:buFontTx/>
              <a:buNone/>
              <a:defRPr/>
            </a:pPr>
            <a:r>
              <a:rPr kumimoji="0" lang="zh-CN" altLang="en-US" sz="1600" b="0" i="0" u="none" strike="noStrike" kern="0" cap="none" spc="0" normalizeH="0" baseline="0" noProof="0" dirty="0">
                <a:ln>
                  <a:noFill/>
                </a:ln>
                <a:effectLst/>
                <a:uLnTx/>
                <a:uFillTx/>
                <a:cs typeface="+mn-ea"/>
                <a:sym typeface="+mn-lt"/>
              </a:rPr>
              <a:t>输入您的小标题</a:t>
            </a:r>
            <a:endParaRPr kumimoji="0" lang="zh-CN" altLang="en-US" sz="1600" b="0" i="0" u="none" strike="noStrike" kern="0" cap="none" spc="0" normalizeH="0" baseline="0" noProof="0" dirty="0">
              <a:ln>
                <a:noFill/>
              </a:ln>
              <a:effectLst/>
              <a:uLnTx/>
              <a:uFillTx/>
              <a:cs typeface="+mn-ea"/>
              <a:sym typeface="+mn-lt"/>
            </a:endParaRPr>
          </a:p>
          <a:p>
            <a:pPr marL="0" marR="0" lvl="0" indent="0" algn="ctr" defTabSz="914400" rtl="0" eaLnBrk="1" fontAlgn="auto" latinLnBrk="0" hangingPunct="1">
              <a:lnSpc>
                <a:spcPct val="130000"/>
              </a:lnSpc>
              <a:spcBef>
                <a:spcPts val="0"/>
              </a:spcBef>
              <a:spcAft>
                <a:spcPts val="0"/>
              </a:spcAft>
              <a:buClrTx/>
              <a:buSzTx/>
              <a:buFontTx/>
              <a:buNone/>
              <a:defRPr/>
            </a:pPr>
            <a:endParaRPr kumimoji="0" sz="1100" b="0" i="0" u="none" strike="noStrike" kern="0" cap="none" spc="0" normalizeH="0" baseline="0" noProof="0" dirty="0">
              <a:ln>
                <a:noFill/>
              </a:ln>
              <a:effectLst/>
              <a:uLnTx/>
              <a:uFillTx/>
              <a:cs typeface="+mn-ea"/>
              <a:sym typeface="+mn-lt"/>
            </a:endParaRPr>
          </a:p>
          <a:p>
            <a:pPr marL="0" marR="0" lvl="0" indent="0" algn="ctr" defTabSz="914400" rtl="0" eaLnBrk="1" fontAlgn="auto" latinLnBrk="0" hangingPunct="1">
              <a:lnSpc>
                <a:spcPct val="130000"/>
              </a:lnSpc>
              <a:spcBef>
                <a:spcPts val="0"/>
              </a:spcBef>
              <a:spcAft>
                <a:spcPts val="0"/>
              </a:spcAft>
              <a:buClrTx/>
              <a:buSzTx/>
              <a:buFontTx/>
              <a:buNone/>
              <a:defRPr/>
            </a:pPr>
            <a:endParaRPr kumimoji="0" sz="1100" b="0" i="0" u="none" strike="noStrike" kern="0" cap="none" spc="0" normalizeH="0" baseline="0" noProof="0" dirty="0">
              <a:ln>
                <a:noFill/>
              </a:ln>
              <a:effectLst/>
              <a:uLnTx/>
              <a:uFillTx/>
              <a:cs typeface="+mn-ea"/>
              <a:sym typeface="+mn-lt"/>
            </a:endParaRPr>
          </a:p>
          <a:p>
            <a:pPr marL="0" marR="0" lvl="0" indent="0" algn="ctr" defTabSz="914400" rtl="0" eaLnBrk="1" fontAlgn="auto" latinLnBrk="0" hangingPunct="1">
              <a:lnSpc>
                <a:spcPct val="125000"/>
              </a:lnSpc>
              <a:spcBef>
                <a:spcPts val="0"/>
              </a:spcBef>
              <a:spcAft>
                <a:spcPts val="0"/>
              </a:spcAft>
              <a:buClrTx/>
              <a:buSzPct val="25000"/>
              <a:buFontTx/>
              <a:buNone/>
              <a:defRPr/>
            </a:pPr>
            <a:r>
              <a:rPr kumimoji="0" lang="en-US" sz="1100" b="0" i="0" u="none" strike="noStrike" kern="0" cap="none" spc="0" normalizeH="0" baseline="0" noProof="0" dirty="0">
                <a:ln>
                  <a:noFill/>
                </a:ln>
                <a:effectLst/>
                <a:uLnTx/>
                <a:uFillTx/>
                <a:cs typeface="+mn-ea"/>
                <a:sym typeface="+mn-lt"/>
              </a:rPr>
              <a:t>Lorem ipsum dolor sit </a:t>
            </a:r>
            <a:r>
              <a:rPr kumimoji="0" lang="en-US" sz="1100" b="0" i="0" u="none" strike="noStrike" kern="0" cap="none" spc="0" normalizeH="0" baseline="0" noProof="0" dirty="0" err="1">
                <a:ln>
                  <a:noFill/>
                </a:ln>
                <a:effectLst/>
                <a:uLnTx/>
                <a:uFillTx/>
                <a:cs typeface="+mn-ea"/>
                <a:sym typeface="+mn-lt"/>
              </a:rPr>
              <a:t>amet</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consectetur</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adipiscing</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elit</a:t>
            </a:r>
            <a:r>
              <a:rPr kumimoji="0" lang="en-US" sz="1100" b="0" i="0" u="none" strike="noStrike" kern="0" cap="none" spc="0" normalizeH="0" baseline="0" noProof="0" dirty="0">
                <a:ln>
                  <a:noFill/>
                </a:ln>
                <a:effectLst/>
                <a:uLnTx/>
                <a:uFillTx/>
                <a:cs typeface="+mn-ea"/>
                <a:sym typeface="+mn-lt"/>
              </a:rPr>
              <a:t>, sed do </a:t>
            </a:r>
            <a:r>
              <a:rPr kumimoji="0" lang="en-US" sz="1100" b="0" i="0" u="none" strike="noStrike" kern="0" cap="none" spc="0" normalizeH="0" baseline="0" noProof="0" dirty="0" err="1">
                <a:ln>
                  <a:noFill/>
                </a:ln>
                <a:effectLst/>
                <a:uLnTx/>
                <a:uFillTx/>
                <a:cs typeface="+mn-ea"/>
                <a:sym typeface="+mn-lt"/>
              </a:rPr>
              <a:t>eiusmod</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tempor</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incididunt</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ut</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labore</a:t>
            </a:r>
            <a:r>
              <a:rPr kumimoji="0" lang="en-US" sz="1100" b="0" i="0" u="none" strike="noStrike" kern="0" cap="none" spc="0" normalizeH="0" baseline="0" noProof="0" dirty="0">
                <a:ln>
                  <a:noFill/>
                </a:ln>
                <a:effectLst/>
                <a:uLnTx/>
                <a:uFillTx/>
                <a:cs typeface="+mn-ea"/>
                <a:sym typeface="+mn-lt"/>
              </a:rPr>
              <a:t> et dolore magna </a:t>
            </a:r>
            <a:r>
              <a:rPr kumimoji="0" lang="en-US" sz="1100" b="0" i="0" u="none" strike="noStrike" kern="0" cap="none" spc="0" normalizeH="0" baseline="0" noProof="0" dirty="0" err="1">
                <a:ln>
                  <a:noFill/>
                </a:ln>
                <a:effectLst/>
                <a:uLnTx/>
                <a:uFillTx/>
                <a:cs typeface="+mn-ea"/>
                <a:sym typeface="+mn-lt"/>
              </a:rPr>
              <a:t>aliqua</a:t>
            </a:r>
            <a:r>
              <a:rPr kumimoji="0" lang="en-US" sz="1100" b="0" i="0" u="none" strike="noStrike" kern="0" cap="none" spc="0" normalizeH="0" baseline="0" noProof="0" dirty="0">
                <a:ln>
                  <a:noFill/>
                </a:ln>
                <a:effectLst/>
                <a:uLnTx/>
                <a:uFillTx/>
                <a:cs typeface="+mn-ea"/>
                <a:sym typeface="+mn-lt"/>
              </a:rPr>
              <a:t>. Ut </a:t>
            </a:r>
            <a:r>
              <a:rPr kumimoji="0" lang="en-US" sz="1100" b="0" i="0" u="none" strike="noStrike" kern="0" cap="none" spc="0" normalizeH="0" baseline="0" noProof="0" dirty="0" err="1">
                <a:ln>
                  <a:noFill/>
                </a:ln>
                <a:effectLst/>
                <a:uLnTx/>
                <a:uFillTx/>
                <a:cs typeface="+mn-ea"/>
                <a:sym typeface="+mn-lt"/>
              </a:rPr>
              <a:t>enim</a:t>
            </a:r>
            <a:r>
              <a:rPr kumimoji="0" lang="en-US" sz="1100" b="0" i="0" u="none" strike="noStrike" kern="0" cap="none" spc="0" normalizeH="0" baseline="0" noProof="0" dirty="0">
                <a:ln>
                  <a:noFill/>
                </a:ln>
                <a:effectLst/>
                <a:uLnTx/>
                <a:uFillTx/>
                <a:cs typeface="+mn-ea"/>
                <a:sym typeface="+mn-lt"/>
              </a:rPr>
              <a:t> ad minim </a:t>
            </a:r>
            <a:r>
              <a:rPr kumimoji="0" lang="en-US" sz="1100" b="0" i="0" u="none" strike="noStrike" kern="0" cap="none" spc="0" normalizeH="0" baseline="0" noProof="0" dirty="0" err="1">
                <a:ln>
                  <a:noFill/>
                </a:ln>
                <a:effectLst/>
                <a:uLnTx/>
                <a:uFillTx/>
                <a:cs typeface="+mn-ea"/>
                <a:sym typeface="+mn-lt"/>
              </a:rPr>
              <a:t>veniam</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quis</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nostrud</a:t>
            </a:r>
            <a:r>
              <a:rPr kumimoji="0" lang="en-US" sz="1100" b="0" i="0" u="none" strike="noStrike" kern="0" cap="none" spc="0" normalizeH="0" baseline="0" noProof="0" dirty="0">
                <a:ln>
                  <a:noFill/>
                </a:ln>
                <a:effectLst/>
                <a:uLnTx/>
                <a:uFillTx/>
                <a:cs typeface="+mn-ea"/>
                <a:sym typeface="+mn-lt"/>
              </a:rPr>
              <a:t> exercitation </a:t>
            </a:r>
            <a:r>
              <a:rPr kumimoji="0" lang="en-US" sz="1100" b="0" i="0" u="none" strike="noStrike" kern="0" cap="none" spc="0" normalizeH="0" baseline="0" noProof="0" dirty="0" err="1">
                <a:ln>
                  <a:noFill/>
                </a:ln>
                <a:effectLst/>
                <a:uLnTx/>
                <a:uFillTx/>
                <a:cs typeface="+mn-ea"/>
                <a:sym typeface="+mn-lt"/>
              </a:rPr>
              <a:t>ullamco</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laboris</a:t>
            </a:r>
            <a:r>
              <a:rPr kumimoji="0" lang="en-US" sz="1100" b="0" i="0" u="none" strike="noStrike" kern="0" cap="none" spc="0" normalizeH="0" baseline="0" noProof="0" dirty="0">
                <a:ln>
                  <a:noFill/>
                </a:ln>
                <a:effectLst/>
                <a:uLnTx/>
                <a:uFillTx/>
                <a:cs typeface="+mn-ea"/>
                <a:sym typeface="+mn-lt"/>
              </a:rPr>
              <a:t> nisi </a:t>
            </a:r>
            <a:r>
              <a:rPr kumimoji="0" lang="en-US" sz="1100" b="0" i="0" u="none" strike="noStrike" kern="0" cap="none" spc="0" normalizeH="0" baseline="0" noProof="0" dirty="0" err="1">
                <a:ln>
                  <a:noFill/>
                </a:ln>
                <a:effectLst/>
                <a:uLnTx/>
                <a:uFillTx/>
                <a:cs typeface="+mn-ea"/>
                <a:sym typeface="+mn-lt"/>
              </a:rPr>
              <a:t>ut</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aliquip</a:t>
            </a:r>
            <a:r>
              <a:rPr kumimoji="0" lang="en-US" sz="1100" b="0" i="0" u="none" strike="noStrike" kern="0" cap="none" spc="0" normalizeH="0" baseline="0" noProof="0" dirty="0">
                <a:ln>
                  <a:noFill/>
                </a:ln>
                <a:effectLst/>
                <a:uLnTx/>
                <a:uFillTx/>
                <a:cs typeface="+mn-ea"/>
                <a:sym typeface="+mn-lt"/>
              </a:rPr>
              <a:t> ex </a:t>
            </a:r>
            <a:r>
              <a:rPr kumimoji="0" lang="en-US" sz="1100" b="0" i="0" u="none" strike="noStrike" kern="0" cap="none" spc="0" normalizeH="0" baseline="0" noProof="0" dirty="0" err="1">
                <a:ln>
                  <a:noFill/>
                </a:ln>
                <a:effectLst/>
                <a:uLnTx/>
                <a:uFillTx/>
                <a:cs typeface="+mn-ea"/>
                <a:sym typeface="+mn-lt"/>
              </a:rPr>
              <a:t>ea</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commodo</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consequat</a:t>
            </a:r>
            <a:r>
              <a:rPr kumimoji="0" lang="en-US" sz="1100" b="0" i="0" u="none" strike="noStrike" kern="0" cap="none" spc="0" normalizeH="0" baseline="0" noProof="0" dirty="0">
                <a:ln>
                  <a:noFill/>
                </a:ln>
                <a:effectLst/>
                <a:uLnTx/>
                <a:uFillTx/>
                <a:cs typeface="+mn-ea"/>
                <a:sym typeface="+mn-lt"/>
              </a:rPr>
              <a:t>.</a:t>
            </a:r>
            <a:endParaRPr kumimoji="0" lang="en-US" sz="1100" b="0" i="0" u="none" strike="noStrike" kern="0" cap="none" spc="0" normalizeH="0" baseline="0" noProof="0" dirty="0">
              <a:ln>
                <a:noFill/>
              </a:ln>
              <a:effectLst/>
              <a:uLnTx/>
              <a:uFillTx/>
              <a:cs typeface="+mn-ea"/>
              <a:sym typeface="+mn-lt"/>
            </a:endParaRPr>
          </a:p>
        </p:txBody>
      </p:sp>
      <p:cxnSp>
        <p:nvCxnSpPr>
          <p:cNvPr id="999" name="Shape 999"/>
          <p:cNvCxnSpPr/>
          <p:nvPr/>
        </p:nvCxnSpPr>
        <p:spPr>
          <a:xfrm>
            <a:off x="7271704" y="3552146"/>
            <a:ext cx="365759" cy="0"/>
          </a:xfrm>
          <a:prstGeom prst="straightConnector1">
            <a:avLst/>
          </a:prstGeom>
          <a:noFill/>
          <a:ln w="12700" cap="flat" cmpd="sng">
            <a:solidFill>
              <a:schemeClr val="tx1"/>
            </a:solidFill>
            <a:prstDash val="solid"/>
            <a:miter/>
            <a:headEnd type="none" w="med" len="med"/>
            <a:tailEnd type="none" w="med" len="med"/>
          </a:ln>
        </p:spPr>
      </p:cxnSp>
      <p:sp>
        <p:nvSpPr>
          <p:cNvPr id="1000" name="Shape 1000"/>
          <p:cNvSpPr/>
          <p:nvPr/>
        </p:nvSpPr>
        <p:spPr>
          <a:xfrm>
            <a:off x="8970110" y="3014573"/>
            <a:ext cx="2378148" cy="2492734"/>
          </a:xfrm>
          <a:prstGeom prst="rect">
            <a:avLst/>
          </a:prstGeom>
          <a:noFill/>
          <a:ln>
            <a:noFill/>
          </a:ln>
        </p:spPr>
        <p:txBody>
          <a:bodyPr lIns="91425" tIns="45700" rIns="91425" bIns="45700" anchor="t" anchorCtr="0">
            <a:noAutofit/>
          </a:bodyPr>
          <a:lstStyle/>
          <a:p>
            <a:pPr marL="0" marR="0" lvl="0" indent="0" algn="ctr" defTabSz="914400" rtl="0" eaLnBrk="1" fontAlgn="auto" latinLnBrk="0" hangingPunct="1">
              <a:lnSpc>
                <a:spcPct val="130000"/>
              </a:lnSpc>
              <a:spcBef>
                <a:spcPts val="0"/>
              </a:spcBef>
              <a:spcAft>
                <a:spcPts val="0"/>
              </a:spcAft>
              <a:buClrTx/>
              <a:buSzPct val="25000"/>
              <a:buFontTx/>
              <a:buNone/>
              <a:defRPr/>
            </a:pPr>
            <a:r>
              <a:rPr kumimoji="0" lang="zh-CN" altLang="en-US" sz="1600" b="0" i="0" u="none" strike="noStrike" kern="0" cap="none" spc="0" normalizeH="0" baseline="0" noProof="0" dirty="0">
                <a:ln>
                  <a:noFill/>
                </a:ln>
                <a:effectLst/>
                <a:uLnTx/>
                <a:uFillTx/>
                <a:cs typeface="+mn-ea"/>
                <a:sym typeface="+mn-lt"/>
              </a:rPr>
              <a:t>输入您的小标题</a:t>
            </a:r>
            <a:endParaRPr kumimoji="0" lang="zh-CN" altLang="en-US" sz="1600" b="0" i="0" u="none" strike="noStrike" kern="0" cap="none" spc="0" normalizeH="0" baseline="0" noProof="0" dirty="0">
              <a:ln>
                <a:noFill/>
              </a:ln>
              <a:effectLst/>
              <a:uLnTx/>
              <a:uFillTx/>
              <a:cs typeface="+mn-ea"/>
              <a:sym typeface="+mn-lt"/>
            </a:endParaRPr>
          </a:p>
          <a:p>
            <a:pPr marL="0" marR="0" lvl="0" indent="0" algn="ctr" defTabSz="914400" rtl="0" eaLnBrk="1" fontAlgn="auto" latinLnBrk="0" hangingPunct="1">
              <a:lnSpc>
                <a:spcPct val="130000"/>
              </a:lnSpc>
              <a:spcBef>
                <a:spcPts val="0"/>
              </a:spcBef>
              <a:spcAft>
                <a:spcPts val="0"/>
              </a:spcAft>
              <a:buClrTx/>
              <a:buSzTx/>
              <a:buFontTx/>
              <a:buNone/>
              <a:defRPr/>
            </a:pPr>
            <a:endParaRPr kumimoji="0" sz="1100" b="0" i="0" u="none" strike="noStrike" kern="0" cap="none" spc="0" normalizeH="0" baseline="0" noProof="0" dirty="0">
              <a:ln>
                <a:noFill/>
              </a:ln>
              <a:effectLst/>
              <a:uLnTx/>
              <a:uFillTx/>
              <a:cs typeface="+mn-ea"/>
              <a:sym typeface="+mn-lt"/>
            </a:endParaRPr>
          </a:p>
          <a:p>
            <a:pPr marL="0" marR="0" lvl="0" indent="0" algn="ctr" defTabSz="914400" rtl="0" eaLnBrk="1" fontAlgn="auto" latinLnBrk="0" hangingPunct="1">
              <a:lnSpc>
                <a:spcPct val="130000"/>
              </a:lnSpc>
              <a:spcBef>
                <a:spcPts val="0"/>
              </a:spcBef>
              <a:spcAft>
                <a:spcPts val="0"/>
              </a:spcAft>
              <a:buClrTx/>
              <a:buSzTx/>
              <a:buFontTx/>
              <a:buNone/>
              <a:defRPr/>
            </a:pPr>
            <a:endParaRPr kumimoji="0" sz="1100" b="0" i="0" u="none" strike="noStrike" kern="0" cap="none" spc="0" normalizeH="0" baseline="0" noProof="0" dirty="0">
              <a:ln>
                <a:noFill/>
              </a:ln>
              <a:effectLst/>
              <a:uLnTx/>
              <a:uFillTx/>
              <a:cs typeface="+mn-ea"/>
              <a:sym typeface="+mn-lt"/>
            </a:endParaRPr>
          </a:p>
          <a:p>
            <a:pPr marL="0" marR="0" lvl="0" indent="0" algn="ctr" defTabSz="914400" rtl="0" eaLnBrk="1" fontAlgn="auto" latinLnBrk="0" hangingPunct="1">
              <a:lnSpc>
                <a:spcPct val="125000"/>
              </a:lnSpc>
              <a:spcBef>
                <a:spcPts val="0"/>
              </a:spcBef>
              <a:spcAft>
                <a:spcPts val="0"/>
              </a:spcAft>
              <a:buClrTx/>
              <a:buSzPct val="25000"/>
              <a:buFontTx/>
              <a:buNone/>
              <a:defRPr/>
            </a:pPr>
            <a:r>
              <a:rPr kumimoji="0" lang="en-US" sz="1100" b="0" i="0" u="none" strike="noStrike" kern="0" cap="none" spc="0" normalizeH="0" baseline="0" noProof="0" dirty="0">
                <a:ln>
                  <a:noFill/>
                </a:ln>
                <a:effectLst/>
                <a:uLnTx/>
                <a:uFillTx/>
                <a:cs typeface="+mn-ea"/>
                <a:sym typeface="+mn-lt"/>
              </a:rPr>
              <a:t>Lorem ipsum dolor sit </a:t>
            </a:r>
            <a:r>
              <a:rPr kumimoji="0" lang="en-US" sz="1100" b="0" i="0" u="none" strike="noStrike" kern="0" cap="none" spc="0" normalizeH="0" baseline="0" noProof="0" dirty="0" err="1">
                <a:ln>
                  <a:noFill/>
                </a:ln>
                <a:effectLst/>
                <a:uLnTx/>
                <a:uFillTx/>
                <a:cs typeface="+mn-ea"/>
                <a:sym typeface="+mn-lt"/>
              </a:rPr>
              <a:t>amet</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consectetur</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adipiscing</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elit</a:t>
            </a:r>
            <a:r>
              <a:rPr kumimoji="0" lang="en-US" sz="1100" b="0" i="0" u="none" strike="noStrike" kern="0" cap="none" spc="0" normalizeH="0" baseline="0" noProof="0" dirty="0">
                <a:ln>
                  <a:noFill/>
                </a:ln>
                <a:effectLst/>
                <a:uLnTx/>
                <a:uFillTx/>
                <a:cs typeface="+mn-ea"/>
                <a:sym typeface="+mn-lt"/>
              </a:rPr>
              <a:t>, sed do </a:t>
            </a:r>
            <a:r>
              <a:rPr kumimoji="0" lang="en-US" sz="1100" b="0" i="0" u="none" strike="noStrike" kern="0" cap="none" spc="0" normalizeH="0" baseline="0" noProof="0" dirty="0" err="1">
                <a:ln>
                  <a:noFill/>
                </a:ln>
                <a:effectLst/>
                <a:uLnTx/>
                <a:uFillTx/>
                <a:cs typeface="+mn-ea"/>
                <a:sym typeface="+mn-lt"/>
              </a:rPr>
              <a:t>eiusmod</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tempor</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incididunt</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ut</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labore</a:t>
            </a:r>
            <a:r>
              <a:rPr kumimoji="0" lang="en-US" sz="1100" b="0" i="0" u="none" strike="noStrike" kern="0" cap="none" spc="0" normalizeH="0" baseline="0" noProof="0" dirty="0">
                <a:ln>
                  <a:noFill/>
                </a:ln>
                <a:effectLst/>
                <a:uLnTx/>
                <a:uFillTx/>
                <a:cs typeface="+mn-ea"/>
                <a:sym typeface="+mn-lt"/>
              </a:rPr>
              <a:t> et dolore magna </a:t>
            </a:r>
            <a:r>
              <a:rPr kumimoji="0" lang="en-US" sz="1100" b="0" i="0" u="none" strike="noStrike" kern="0" cap="none" spc="0" normalizeH="0" baseline="0" noProof="0" dirty="0" err="1">
                <a:ln>
                  <a:noFill/>
                </a:ln>
                <a:effectLst/>
                <a:uLnTx/>
                <a:uFillTx/>
                <a:cs typeface="+mn-ea"/>
                <a:sym typeface="+mn-lt"/>
              </a:rPr>
              <a:t>aliqua</a:t>
            </a:r>
            <a:r>
              <a:rPr kumimoji="0" lang="en-US" sz="1100" b="0" i="0" u="none" strike="noStrike" kern="0" cap="none" spc="0" normalizeH="0" baseline="0" noProof="0" dirty="0">
                <a:ln>
                  <a:noFill/>
                </a:ln>
                <a:effectLst/>
                <a:uLnTx/>
                <a:uFillTx/>
                <a:cs typeface="+mn-ea"/>
                <a:sym typeface="+mn-lt"/>
              </a:rPr>
              <a:t>. Ut </a:t>
            </a:r>
            <a:r>
              <a:rPr kumimoji="0" lang="en-US" sz="1100" b="0" i="0" u="none" strike="noStrike" kern="0" cap="none" spc="0" normalizeH="0" baseline="0" noProof="0" dirty="0" err="1">
                <a:ln>
                  <a:noFill/>
                </a:ln>
                <a:effectLst/>
                <a:uLnTx/>
                <a:uFillTx/>
                <a:cs typeface="+mn-ea"/>
                <a:sym typeface="+mn-lt"/>
              </a:rPr>
              <a:t>enim</a:t>
            </a:r>
            <a:r>
              <a:rPr kumimoji="0" lang="en-US" sz="1100" b="0" i="0" u="none" strike="noStrike" kern="0" cap="none" spc="0" normalizeH="0" baseline="0" noProof="0" dirty="0">
                <a:ln>
                  <a:noFill/>
                </a:ln>
                <a:effectLst/>
                <a:uLnTx/>
                <a:uFillTx/>
                <a:cs typeface="+mn-ea"/>
                <a:sym typeface="+mn-lt"/>
              </a:rPr>
              <a:t> ad minim </a:t>
            </a:r>
            <a:r>
              <a:rPr kumimoji="0" lang="en-US" sz="1100" b="0" i="0" u="none" strike="noStrike" kern="0" cap="none" spc="0" normalizeH="0" baseline="0" noProof="0" dirty="0" err="1">
                <a:ln>
                  <a:noFill/>
                </a:ln>
                <a:effectLst/>
                <a:uLnTx/>
                <a:uFillTx/>
                <a:cs typeface="+mn-ea"/>
                <a:sym typeface="+mn-lt"/>
              </a:rPr>
              <a:t>veniam</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quis</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nostrud</a:t>
            </a:r>
            <a:r>
              <a:rPr kumimoji="0" lang="en-US" sz="1100" b="0" i="0" u="none" strike="noStrike" kern="0" cap="none" spc="0" normalizeH="0" baseline="0" noProof="0" dirty="0">
                <a:ln>
                  <a:noFill/>
                </a:ln>
                <a:effectLst/>
                <a:uLnTx/>
                <a:uFillTx/>
                <a:cs typeface="+mn-ea"/>
                <a:sym typeface="+mn-lt"/>
              </a:rPr>
              <a:t> exercitation </a:t>
            </a:r>
            <a:r>
              <a:rPr kumimoji="0" lang="en-US" sz="1100" b="0" i="0" u="none" strike="noStrike" kern="0" cap="none" spc="0" normalizeH="0" baseline="0" noProof="0" dirty="0" err="1">
                <a:ln>
                  <a:noFill/>
                </a:ln>
                <a:effectLst/>
                <a:uLnTx/>
                <a:uFillTx/>
                <a:cs typeface="+mn-ea"/>
                <a:sym typeface="+mn-lt"/>
              </a:rPr>
              <a:t>ullamco</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laboris</a:t>
            </a:r>
            <a:r>
              <a:rPr kumimoji="0" lang="en-US" sz="1100" b="0" i="0" u="none" strike="noStrike" kern="0" cap="none" spc="0" normalizeH="0" baseline="0" noProof="0" dirty="0">
                <a:ln>
                  <a:noFill/>
                </a:ln>
                <a:effectLst/>
                <a:uLnTx/>
                <a:uFillTx/>
                <a:cs typeface="+mn-ea"/>
                <a:sym typeface="+mn-lt"/>
              </a:rPr>
              <a:t> nisi </a:t>
            </a:r>
            <a:r>
              <a:rPr kumimoji="0" lang="en-US" sz="1100" b="0" i="0" u="none" strike="noStrike" kern="0" cap="none" spc="0" normalizeH="0" baseline="0" noProof="0" dirty="0" err="1">
                <a:ln>
                  <a:noFill/>
                </a:ln>
                <a:effectLst/>
                <a:uLnTx/>
                <a:uFillTx/>
                <a:cs typeface="+mn-ea"/>
                <a:sym typeface="+mn-lt"/>
              </a:rPr>
              <a:t>ut</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aliquip</a:t>
            </a:r>
            <a:r>
              <a:rPr kumimoji="0" lang="en-US" sz="1100" b="0" i="0" u="none" strike="noStrike" kern="0" cap="none" spc="0" normalizeH="0" baseline="0" noProof="0" dirty="0">
                <a:ln>
                  <a:noFill/>
                </a:ln>
                <a:effectLst/>
                <a:uLnTx/>
                <a:uFillTx/>
                <a:cs typeface="+mn-ea"/>
                <a:sym typeface="+mn-lt"/>
              </a:rPr>
              <a:t> ex </a:t>
            </a:r>
            <a:r>
              <a:rPr kumimoji="0" lang="en-US" sz="1100" b="0" i="0" u="none" strike="noStrike" kern="0" cap="none" spc="0" normalizeH="0" baseline="0" noProof="0" dirty="0" err="1">
                <a:ln>
                  <a:noFill/>
                </a:ln>
                <a:effectLst/>
                <a:uLnTx/>
                <a:uFillTx/>
                <a:cs typeface="+mn-ea"/>
                <a:sym typeface="+mn-lt"/>
              </a:rPr>
              <a:t>ea</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commodo</a:t>
            </a:r>
            <a:r>
              <a:rPr kumimoji="0" lang="en-US" sz="1100" b="0" i="0" u="none" strike="noStrike" kern="0" cap="none" spc="0" normalizeH="0" baseline="0" noProof="0" dirty="0">
                <a:ln>
                  <a:noFill/>
                </a:ln>
                <a:effectLst/>
                <a:uLnTx/>
                <a:uFillTx/>
                <a:cs typeface="+mn-ea"/>
                <a:sym typeface="+mn-lt"/>
              </a:rPr>
              <a:t> </a:t>
            </a:r>
            <a:r>
              <a:rPr kumimoji="0" lang="en-US" sz="1100" b="0" i="0" u="none" strike="noStrike" kern="0" cap="none" spc="0" normalizeH="0" baseline="0" noProof="0" dirty="0" err="1">
                <a:ln>
                  <a:noFill/>
                </a:ln>
                <a:effectLst/>
                <a:uLnTx/>
                <a:uFillTx/>
                <a:cs typeface="+mn-ea"/>
                <a:sym typeface="+mn-lt"/>
              </a:rPr>
              <a:t>consequat</a:t>
            </a:r>
            <a:r>
              <a:rPr kumimoji="0" lang="en-US" sz="1100" b="0" i="0" u="none" strike="noStrike" kern="0" cap="none" spc="0" normalizeH="0" baseline="0" noProof="0" dirty="0">
                <a:ln>
                  <a:noFill/>
                </a:ln>
                <a:effectLst/>
                <a:uLnTx/>
                <a:uFillTx/>
                <a:cs typeface="+mn-ea"/>
                <a:sym typeface="+mn-lt"/>
              </a:rPr>
              <a:t>.</a:t>
            </a:r>
            <a:endParaRPr kumimoji="0" lang="en-US" sz="1100" b="0" i="0" u="none" strike="noStrike" kern="0" cap="none" spc="0" normalizeH="0" baseline="0" noProof="0" dirty="0">
              <a:ln>
                <a:noFill/>
              </a:ln>
              <a:effectLst/>
              <a:uLnTx/>
              <a:uFillTx/>
              <a:cs typeface="+mn-ea"/>
              <a:sym typeface="+mn-lt"/>
            </a:endParaRPr>
          </a:p>
        </p:txBody>
      </p:sp>
      <p:cxnSp>
        <p:nvCxnSpPr>
          <p:cNvPr id="1001" name="Shape 1001"/>
          <p:cNvCxnSpPr/>
          <p:nvPr/>
        </p:nvCxnSpPr>
        <p:spPr>
          <a:xfrm>
            <a:off x="9974739" y="3552146"/>
            <a:ext cx="365759" cy="0"/>
          </a:xfrm>
          <a:prstGeom prst="straightConnector1">
            <a:avLst/>
          </a:prstGeom>
          <a:noFill/>
          <a:ln w="12700" cap="flat" cmpd="sng">
            <a:solidFill>
              <a:schemeClr val="tx1"/>
            </a:solidFill>
            <a:prstDash val="solid"/>
            <a:miter/>
            <a:headEnd type="none" w="med" len="med"/>
            <a:tailEnd type="none" w="med" len="med"/>
          </a:ln>
        </p:spPr>
      </p:cxnSp>
      <p:sp>
        <p:nvSpPr>
          <p:cNvPr id="16" name="Text Placeholder 7"/>
          <p:cNvSpPr txBox="1"/>
          <p:nvPr/>
        </p:nvSpPr>
        <p:spPr>
          <a:xfrm>
            <a:off x="3942044" y="900155"/>
            <a:ext cx="4307911" cy="614703"/>
          </a:xfrm>
          <a:prstGeom prst="rect">
            <a:avLst/>
          </a:prstGeom>
        </p:spPr>
        <p:txBody>
          <a:bodyPr vert="horz" lIns="91440" tIns="45720" rIns="91440" bIns="45720" rtlCol="0" anchor="ctr">
            <a:noAutofit/>
          </a:bodyPr>
          <a:lstStyle>
            <a:defPPr>
              <a:defRPr lang="zh-CN"/>
            </a:defPPr>
            <a:lvl1pPr indent="0">
              <a:lnSpc>
                <a:spcPct val="90000"/>
              </a:lnSpc>
              <a:spcBef>
                <a:spcPts val="1000"/>
              </a:spcBef>
              <a:buFont typeface="Arial" panose="020B0604020202020204" pitchFamily="34" charset="0"/>
              <a:buNone/>
              <a:defRPr sz="4000">
                <a:latin typeface="Arial" panose="020B0604020202020204" pitchFamily="34" charset="0"/>
                <a:ea typeface="微软雅黑" panose="020B0503020204020204" charset="-122"/>
                <a:cs typeface="Lato" panose="020F0502020204030203"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gn="ctr"/>
            <a:r>
              <a:rPr lang="zh-CN" altLang="en-US" sz="3200" dirty="0">
                <a:latin typeface="+mn-lt"/>
                <a:ea typeface="+mn-ea"/>
                <a:cs typeface="+mn-ea"/>
                <a:sym typeface="+mn-lt"/>
              </a:rPr>
              <a:t>输入本页标题内容</a:t>
            </a:r>
            <a:endParaRPr lang="en-US" sz="3200" dirty="0">
              <a:latin typeface="+mn-lt"/>
              <a:ea typeface="+mn-ea"/>
              <a:cs typeface="+mn-ea"/>
              <a:sym typeface="+mn-lt"/>
            </a:endParaRPr>
          </a:p>
        </p:txBody>
      </p:sp>
      <p:cxnSp>
        <p:nvCxnSpPr>
          <p:cNvPr id="17" name="直接连接符 16"/>
          <p:cNvCxnSpPr/>
          <p:nvPr/>
        </p:nvCxnSpPr>
        <p:spPr>
          <a:xfrm>
            <a:off x="5899174" y="695708"/>
            <a:ext cx="393651"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8" name="任意多边形: 形状 17"/>
          <p:cNvSpPr/>
          <p:nvPr/>
        </p:nvSpPr>
        <p:spPr bwMode="auto">
          <a:xfrm rot="2762877">
            <a:off x="10128604" y="-607119"/>
            <a:ext cx="2218234" cy="1760699"/>
          </a:xfrm>
          <a:custGeom>
            <a:avLst/>
            <a:gdLst>
              <a:gd name="connsiteX0" fmla="*/ 0 w 4517011"/>
              <a:gd name="connsiteY0" fmla="*/ 3330149 h 3585329"/>
              <a:gd name="connsiteX1" fmla="*/ 3210506 w 4517011"/>
              <a:gd name="connsiteY1" fmla="*/ 0 h 3585329"/>
              <a:gd name="connsiteX2" fmla="*/ 4338139 w 4517011"/>
              <a:gd name="connsiteY2" fmla="*/ 1087121 h 3585329"/>
              <a:gd name="connsiteX3" fmla="*/ 4431105 w 4517011"/>
              <a:gd name="connsiteY3" fmla="*/ 1379706 h 3585329"/>
              <a:gd name="connsiteX4" fmla="*/ 4513176 w 4517011"/>
              <a:gd name="connsiteY4" fmla="*/ 1911935 h 3585329"/>
              <a:gd name="connsiteX5" fmla="*/ 4517011 w 4517011"/>
              <a:gd name="connsiteY5" fmla="*/ 1939082 h 3585329"/>
              <a:gd name="connsiteX6" fmla="*/ 4517011 w 4517011"/>
              <a:gd name="connsiteY6" fmla="*/ 2040945 h 3585329"/>
              <a:gd name="connsiteX7" fmla="*/ 4512920 w 4517011"/>
              <a:gd name="connsiteY7" fmla="*/ 2075065 h 3585329"/>
              <a:gd name="connsiteX8" fmla="*/ 4484030 w 4517011"/>
              <a:gd name="connsiteY8" fmla="*/ 2318391 h 3585329"/>
              <a:gd name="connsiteX9" fmla="*/ 4153190 w 4517011"/>
              <a:gd name="connsiteY9" fmla="*/ 2936543 h 3585329"/>
              <a:gd name="connsiteX10" fmla="*/ 3730053 w 4517011"/>
              <a:gd name="connsiteY10" fmla="*/ 3236902 h 3585329"/>
              <a:gd name="connsiteX11" fmla="*/ 3137660 w 4517011"/>
              <a:gd name="connsiteY11" fmla="*/ 3446108 h 3585329"/>
              <a:gd name="connsiteX12" fmla="*/ 2629385 w 4517011"/>
              <a:gd name="connsiteY12" fmla="*/ 3535020 h 3585329"/>
              <a:gd name="connsiteX13" fmla="*/ 2218775 w 4517011"/>
              <a:gd name="connsiteY13" fmla="*/ 3570386 h 3585329"/>
              <a:gd name="connsiteX14" fmla="*/ 1811234 w 4517011"/>
              <a:gd name="connsiteY14" fmla="*/ 3582838 h 3585329"/>
              <a:gd name="connsiteX15" fmla="*/ 1790525 w 4517011"/>
              <a:gd name="connsiteY15" fmla="*/ 3585329 h 3585329"/>
              <a:gd name="connsiteX16" fmla="*/ 1720982 w 4517011"/>
              <a:gd name="connsiteY16" fmla="*/ 3585329 h 3585329"/>
              <a:gd name="connsiteX17" fmla="*/ 1691068 w 4517011"/>
              <a:gd name="connsiteY17" fmla="*/ 3582839 h 3585329"/>
              <a:gd name="connsiteX18" fmla="*/ 1172566 w 4517011"/>
              <a:gd name="connsiteY18" fmla="*/ 3562914 h 3585329"/>
              <a:gd name="connsiteX19" fmla="*/ 547959 w 4517011"/>
              <a:gd name="connsiteY19" fmla="*/ 3483217 h 3585329"/>
              <a:gd name="connsiteX20" fmla="*/ 256973 w 4517011"/>
              <a:gd name="connsiteY20" fmla="*/ 3415536 h 3585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517011" h="3585329">
                <a:moveTo>
                  <a:pt x="0" y="3330149"/>
                </a:moveTo>
                <a:lnTo>
                  <a:pt x="3210506" y="0"/>
                </a:lnTo>
                <a:lnTo>
                  <a:pt x="4338139" y="1087121"/>
                </a:lnTo>
                <a:lnTo>
                  <a:pt x="4431105" y="1379706"/>
                </a:lnTo>
                <a:cubicBezTo>
                  <a:pt x="4476359" y="1554293"/>
                  <a:pt x="4510108" y="1730872"/>
                  <a:pt x="4513176" y="1911935"/>
                </a:cubicBezTo>
                <a:cubicBezTo>
                  <a:pt x="4513432" y="1921150"/>
                  <a:pt x="4515733" y="1930116"/>
                  <a:pt x="4517011" y="1939082"/>
                </a:cubicBezTo>
                <a:cubicBezTo>
                  <a:pt x="4517011" y="1972953"/>
                  <a:pt x="4517011" y="2007074"/>
                  <a:pt x="4517011" y="2040945"/>
                </a:cubicBezTo>
                <a:cubicBezTo>
                  <a:pt x="4515477" y="2052401"/>
                  <a:pt x="4512920" y="2063609"/>
                  <a:pt x="4512920" y="2075065"/>
                </a:cubicBezTo>
                <a:cubicBezTo>
                  <a:pt x="4512665" y="2157253"/>
                  <a:pt x="4501159" y="2238196"/>
                  <a:pt x="4484030" y="2318391"/>
                </a:cubicBezTo>
                <a:cubicBezTo>
                  <a:pt x="4433662" y="2556487"/>
                  <a:pt x="4324490" y="2763202"/>
                  <a:pt x="4153190" y="2936543"/>
                </a:cubicBezTo>
                <a:cubicBezTo>
                  <a:pt x="4029700" y="3061319"/>
                  <a:pt x="3886268" y="3158201"/>
                  <a:pt x="3730053" y="3236902"/>
                </a:cubicBezTo>
                <a:cubicBezTo>
                  <a:pt x="3541366" y="3331792"/>
                  <a:pt x="3342454" y="3397044"/>
                  <a:pt x="3137660" y="3446108"/>
                </a:cubicBezTo>
                <a:cubicBezTo>
                  <a:pt x="2969940" y="3485956"/>
                  <a:pt x="2800429" y="3514349"/>
                  <a:pt x="2629385" y="3535020"/>
                </a:cubicBezTo>
                <a:cubicBezTo>
                  <a:pt x="2492856" y="3551707"/>
                  <a:pt x="2355816" y="3564409"/>
                  <a:pt x="2218775" y="3570386"/>
                </a:cubicBezTo>
                <a:cubicBezTo>
                  <a:pt x="2082758" y="3576612"/>
                  <a:pt x="1946996" y="3578854"/>
                  <a:pt x="1811234" y="3582838"/>
                </a:cubicBezTo>
                <a:cubicBezTo>
                  <a:pt x="1804332" y="3583087"/>
                  <a:pt x="1797428" y="3584582"/>
                  <a:pt x="1790525" y="3585329"/>
                </a:cubicBezTo>
                <a:cubicBezTo>
                  <a:pt x="1767258" y="3585329"/>
                  <a:pt x="1744248" y="3585329"/>
                  <a:pt x="1720982" y="3585329"/>
                </a:cubicBezTo>
                <a:cubicBezTo>
                  <a:pt x="1711011" y="3584582"/>
                  <a:pt x="1701039" y="3583088"/>
                  <a:pt x="1691068" y="3582839"/>
                </a:cubicBezTo>
                <a:cubicBezTo>
                  <a:pt x="1518235" y="3581095"/>
                  <a:pt x="1345144" y="3575367"/>
                  <a:pt x="1172566" y="3562914"/>
                </a:cubicBezTo>
                <a:cubicBezTo>
                  <a:pt x="962915" y="3547473"/>
                  <a:pt x="754286" y="3522817"/>
                  <a:pt x="547959" y="3483217"/>
                </a:cubicBezTo>
                <a:cubicBezTo>
                  <a:pt x="449909" y="3464289"/>
                  <a:pt x="352818" y="3442123"/>
                  <a:pt x="256973" y="3415536"/>
                </a:cubicBezTo>
                <a:close/>
              </a:path>
            </a:pathLst>
          </a:custGeom>
          <a:solidFill>
            <a:schemeClr val="bg1">
              <a:lumMod val="95000"/>
            </a:schemeClr>
          </a:solidFill>
          <a:ln w="25400" cap="flat">
            <a:noFill/>
            <a:miter lim="800000"/>
            <a:headEnd type="none" w="med" len="med"/>
            <a:tailEnd type="none" w="med" len="med"/>
          </a:ln>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19" name="任意多边形: 形状 18"/>
          <p:cNvSpPr/>
          <p:nvPr/>
        </p:nvSpPr>
        <p:spPr bwMode="auto">
          <a:xfrm rot="2762877">
            <a:off x="-589484" y="5349749"/>
            <a:ext cx="1374401" cy="1328103"/>
          </a:xfrm>
          <a:custGeom>
            <a:avLst/>
            <a:gdLst>
              <a:gd name="connsiteX0" fmla="*/ 0 w 3589981"/>
              <a:gd name="connsiteY0" fmla="*/ 379581 h 3469049"/>
              <a:gd name="connsiteX1" fmla="*/ 80129 w 3589981"/>
              <a:gd name="connsiteY1" fmla="*/ 317739 h 3469049"/>
              <a:gd name="connsiteX2" fmla="*/ 419929 w 3589981"/>
              <a:gd name="connsiteY2" fmla="*/ 119297 h 3469049"/>
              <a:gd name="connsiteX3" fmla="*/ 834373 w 3589981"/>
              <a:gd name="connsiteY3" fmla="*/ 7970 h 3469049"/>
              <a:gd name="connsiteX4" fmla="*/ 905450 w 3589981"/>
              <a:gd name="connsiteY4" fmla="*/ 0 h 3469049"/>
              <a:gd name="connsiteX5" fmla="*/ 988799 w 3589981"/>
              <a:gd name="connsiteY5" fmla="*/ 0 h 3469049"/>
              <a:gd name="connsiteX6" fmla="*/ 1009253 w 3589981"/>
              <a:gd name="connsiteY6" fmla="*/ 3736 h 3469049"/>
              <a:gd name="connsiteX7" fmla="*/ 1131209 w 3589981"/>
              <a:gd name="connsiteY7" fmla="*/ 16936 h 3469049"/>
              <a:gd name="connsiteX8" fmla="*/ 1586816 w 3589981"/>
              <a:gd name="connsiteY8" fmla="*/ 173342 h 3469049"/>
              <a:gd name="connsiteX9" fmla="*/ 2085377 w 3589981"/>
              <a:gd name="connsiteY9" fmla="*/ 544183 h 3469049"/>
              <a:gd name="connsiteX10" fmla="*/ 2531268 w 3589981"/>
              <a:gd name="connsiteY10" fmla="*/ 1052253 h 3469049"/>
              <a:gd name="connsiteX11" fmla="*/ 3329732 w 3589981"/>
              <a:gd name="connsiteY11" fmla="*/ 2391168 h 3469049"/>
              <a:gd name="connsiteX12" fmla="*/ 3562174 w 3589981"/>
              <a:gd name="connsiteY12" fmla="*/ 2972938 h 3469049"/>
              <a:gd name="connsiteX13" fmla="*/ 3589981 w 3589981"/>
              <a:gd name="connsiteY13" fmla="*/ 3069306 h 3469049"/>
              <a:gd name="connsiteX14" fmla="*/ 3204600 w 3589981"/>
              <a:gd name="connsiteY14" fmla="*/ 3469049 h 3469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89981" h="3469049">
                <a:moveTo>
                  <a:pt x="0" y="379581"/>
                </a:moveTo>
                <a:lnTo>
                  <a:pt x="80129" y="317739"/>
                </a:lnTo>
                <a:cubicBezTo>
                  <a:pt x="186421" y="240384"/>
                  <a:pt x="298933" y="172906"/>
                  <a:pt x="419929" y="119297"/>
                </a:cubicBezTo>
                <a:cubicBezTo>
                  <a:pt x="552367" y="60769"/>
                  <a:pt x="689919" y="21668"/>
                  <a:pt x="834373" y="7970"/>
                </a:cubicBezTo>
                <a:cubicBezTo>
                  <a:pt x="858151" y="5728"/>
                  <a:pt x="881673" y="2740"/>
                  <a:pt x="905450" y="0"/>
                </a:cubicBezTo>
                <a:cubicBezTo>
                  <a:pt x="933319" y="0"/>
                  <a:pt x="960931" y="0"/>
                  <a:pt x="988799" y="0"/>
                </a:cubicBezTo>
                <a:cubicBezTo>
                  <a:pt x="995702" y="1245"/>
                  <a:pt x="1002350" y="3238"/>
                  <a:pt x="1009253" y="3736"/>
                </a:cubicBezTo>
                <a:cubicBezTo>
                  <a:pt x="1049905" y="8219"/>
                  <a:pt x="1090813" y="10709"/>
                  <a:pt x="1131209" y="16936"/>
                </a:cubicBezTo>
                <a:cubicBezTo>
                  <a:pt x="1292538" y="41094"/>
                  <a:pt x="1443384" y="96384"/>
                  <a:pt x="1586816" y="173342"/>
                </a:cubicBezTo>
                <a:cubicBezTo>
                  <a:pt x="1771156" y="272216"/>
                  <a:pt x="1934274" y="400230"/>
                  <a:pt x="2085377" y="544183"/>
                </a:cubicBezTo>
                <a:cubicBezTo>
                  <a:pt x="2249262" y="700091"/>
                  <a:pt x="2396274" y="871191"/>
                  <a:pt x="2531268" y="1052253"/>
                </a:cubicBezTo>
                <a:cubicBezTo>
                  <a:pt x="2843700" y="1470913"/>
                  <a:pt x="3106275" y="1919459"/>
                  <a:pt x="3329732" y="2391168"/>
                </a:cubicBezTo>
                <a:cubicBezTo>
                  <a:pt x="3419473" y="2580573"/>
                  <a:pt x="3498715" y="2773901"/>
                  <a:pt x="3562174" y="2972938"/>
                </a:cubicBezTo>
                <a:lnTo>
                  <a:pt x="3589981" y="3069306"/>
                </a:lnTo>
                <a:lnTo>
                  <a:pt x="3204600" y="3469049"/>
                </a:lnTo>
                <a:close/>
              </a:path>
            </a:pathLst>
          </a:custGeom>
          <a:solidFill>
            <a:schemeClr val="bg1">
              <a:lumMod val="95000"/>
            </a:schemeClr>
          </a:solidFill>
          <a:ln w="25400" cap="flat">
            <a:noFill/>
            <a:miter lim="800000"/>
            <a:headEnd type="none" w="med" len="med"/>
            <a:tailEnd type="none" w="med" len="med"/>
          </a:ln>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任意多边形: 形状 6"/>
          <p:cNvSpPr/>
          <p:nvPr/>
        </p:nvSpPr>
        <p:spPr bwMode="auto">
          <a:xfrm rot="8618804">
            <a:off x="245971" y="-1303017"/>
            <a:ext cx="4325164" cy="3887319"/>
          </a:xfrm>
          <a:custGeom>
            <a:avLst/>
            <a:gdLst>
              <a:gd name="connsiteX0" fmla="*/ 3722629 w 4325164"/>
              <a:gd name="connsiteY0" fmla="*/ 3887319 h 3887319"/>
              <a:gd name="connsiteX1" fmla="*/ 0 w 4325164"/>
              <a:gd name="connsiteY1" fmla="*/ 1147444 h 3887319"/>
              <a:gd name="connsiteX2" fmla="*/ 59280 w 4325164"/>
              <a:gd name="connsiteY2" fmla="*/ 1065430 h 3887319"/>
              <a:gd name="connsiteX3" fmla="*/ 211601 w 4325164"/>
              <a:gd name="connsiteY3" fmla="*/ 873211 h 3887319"/>
              <a:gd name="connsiteX4" fmla="*/ 678823 w 4325164"/>
              <a:gd name="connsiteY4" fmla="*/ 402962 h 3887319"/>
              <a:gd name="connsiteX5" fmla="*/ 1128194 w 4325164"/>
              <a:gd name="connsiteY5" fmla="*/ 120712 h 3887319"/>
              <a:gd name="connsiteX6" fmla="*/ 1547556 w 4325164"/>
              <a:gd name="connsiteY6" fmla="*/ 8064 h 3887319"/>
              <a:gd name="connsiteX7" fmla="*/ 1619476 w 4325164"/>
              <a:gd name="connsiteY7" fmla="*/ 0 h 3887319"/>
              <a:gd name="connsiteX8" fmla="*/ 1703814 w 4325164"/>
              <a:gd name="connsiteY8" fmla="*/ 0 h 3887319"/>
              <a:gd name="connsiteX9" fmla="*/ 1724510 w 4325164"/>
              <a:gd name="connsiteY9" fmla="*/ 3780 h 3887319"/>
              <a:gd name="connsiteX10" fmla="*/ 1847913 w 4325164"/>
              <a:gd name="connsiteY10" fmla="*/ 17137 h 3887319"/>
              <a:gd name="connsiteX11" fmla="*/ 2308926 w 4325164"/>
              <a:gd name="connsiteY11" fmla="*/ 175398 h 3887319"/>
              <a:gd name="connsiteX12" fmla="*/ 2813401 w 4325164"/>
              <a:gd name="connsiteY12" fmla="*/ 550640 h 3887319"/>
              <a:gd name="connsiteX13" fmla="*/ 3264583 w 4325164"/>
              <a:gd name="connsiteY13" fmla="*/ 1064738 h 3887319"/>
              <a:gd name="connsiteX14" fmla="*/ 4072520 w 4325164"/>
              <a:gd name="connsiteY14" fmla="*/ 2419538 h 3887319"/>
              <a:gd name="connsiteX15" fmla="*/ 4307720 w 4325164"/>
              <a:gd name="connsiteY15" fmla="*/ 3008211 h 3887319"/>
              <a:gd name="connsiteX16" fmla="*/ 4325164 w 4325164"/>
              <a:gd name="connsiteY16" fmla="*/ 3068663 h 3887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25164" h="3887319">
                <a:moveTo>
                  <a:pt x="3722629" y="3887319"/>
                </a:moveTo>
                <a:lnTo>
                  <a:pt x="0" y="1147444"/>
                </a:lnTo>
                <a:lnTo>
                  <a:pt x="59280" y="1065430"/>
                </a:lnTo>
                <a:cubicBezTo>
                  <a:pt x="108507" y="1000271"/>
                  <a:pt x="159213" y="936150"/>
                  <a:pt x="211601" y="873211"/>
                </a:cubicBezTo>
                <a:cubicBezTo>
                  <a:pt x="353630" y="702853"/>
                  <a:pt x="506525" y="543079"/>
                  <a:pt x="678823" y="402962"/>
                </a:cubicBezTo>
                <a:cubicBezTo>
                  <a:pt x="816972" y="290314"/>
                  <a:pt x="964951" y="193039"/>
                  <a:pt x="1128194" y="120712"/>
                </a:cubicBezTo>
                <a:cubicBezTo>
                  <a:pt x="1262204" y="61490"/>
                  <a:pt x="1401387" y="21925"/>
                  <a:pt x="1547556" y="8064"/>
                </a:cubicBezTo>
                <a:cubicBezTo>
                  <a:pt x="1571615" y="5796"/>
                  <a:pt x="1595416" y="2772"/>
                  <a:pt x="1619476" y="0"/>
                </a:cubicBezTo>
                <a:cubicBezTo>
                  <a:pt x="1647675" y="0"/>
                  <a:pt x="1675615" y="0"/>
                  <a:pt x="1703814" y="0"/>
                </a:cubicBezTo>
                <a:cubicBezTo>
                  <a:pt x="1710799" y="1260"/>
                  <a:pt x="1717525" y="3276"/>
                  <a:pt x="1724510" y="3780"/>
                </a:cubicBezTo>
                <a:cubicBezTo>
                  <a:pt x="1765645" y="8316"/>
                  <a:pt x="1807037" y="10836"/>
                  <a:pt x="1847913" y="17137"/>
                </a:cubicBezTo>
                <a:cubicBezTo>
                  <a:pt x="2011156" y="41581"/>
                  <a:pt x="2163792" y="97527"/>
                  <a:pt x="2308926" y="175398"/>
                </a:cubicBezTo>
                <a:cubicBezTo>
                  <a:pt x="2495453" y="275446"/>
                  <a:pt x="2660506" y="404978"/>
                  <a:pt x="2813401" y="550640"/>
                </a:cubicBezTo>
                <a:cubicBezTo>
                  <a:pt x="2979232" y="708397"/>
                  <a:pt x="3127987" y="881527"/>
                  <a:pt x="3264583" y="1064738"/>
                </a:cubicBezTo>
                <a:cubicBezTo>
                  <a:pt x="3580721" y="1488365"/>
                  <a:pt x="3846412" y="1942233"/>
                  <a:pt x="4072520" y="2419538"/>
                </a:cubicBezTo>
                <a:cubicBezTo>
                  <a:pt x="4163326" y="2611190"/>
                  <a:pt x="4243509" y="2806812"/>
                  <a:pt x="4307720" y="3008211"/>
                </a:cubicBezTo>
                <a:lnTo>
                  <a:pt x="4325164" y="3068663"/>
                </a:lnTo>
                <a:close/>
              </a:path>
            </a:pathLst>
          </a:custGeom>
          <a:solidFill>
            <a:schemeClr val="bg1">
              <a:lumMod val="95000"/>
            </a:schemeClr>
          </a:solidFill>
          <a:ln w="25400" cap="flat">
            <a:noFill/>
            <a:miter lim="800000"/>
            <a:headEnd type="none" w="med" len="med"/>
            <a:tailEnd type="none" w="med" len="med"/>
          </a:ln>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9" name="任意多边形: 形状 8"/>
          <p:cNvSpPr/>
          <p:nvPr/>
        </p:nvSpPr>
        <p:spPr bwMode="auto">
          <a:xfrm rot="8618804">
            <a:off x="7825830" y="5533375"/>
            <a:ext cx="3685638" cy="2649249"/>
          </a:xfrm>
          <a:custGeom>
            <a:avLst/>
            <a:gdLst>
              <a:gd name="connsiteX0" fmla="*/ 502923 w 3053405"/>
              <a:gd name="connsiteY0" fmla="*/ 1655751 h 2194798"/>
              <a:gd name="connsiteX1" fmla="*/ 63383 w 3053405"/>
              <a:gd name="connsiteY1" fmla="*/ 1014892 h 2194798"/>
              <a:gd name="connsiteX2" fmla="*/ 8796 w 3053405"/>
              <a:gd name="connsiteY2" fmla="*/ 703913 h 2194798"/>
              <a:gd name="connsiteX3" fmla="*/ 0 w 3053405"/>
              <a:gd name="connsiteY3" fmla="*/ 636879 h 2194798"/>
              <a:gd name="connsiteX4" fmla="*/ 0 w 3053405"/>
              <a:gd name="connsiteY4" fmla="*/ 529019 h 2194798"/>
              <a:gd name="connsiteX5" fmla="*/ 6985 w 3053405"/>
              <a:gd name="connsiteY5" fmla="*/ 485170 h 2194798"/>
              <a:gd name="connsiteX6" fmla="*/ 34666 w 3053405"/>
              <a:gd name="connsiteY6" fmla="*/ 231270 h 2194798"/>
              <a:gd name="connsiteX7" fmla="*/ 83226 w 3053405"/>
              <a:gd name="connsiteY7" fmla="*/ 0 h 2194798"/>
              <a:gd name="connsiteX8" fmla="*/ 3053405 w 3053405"/>
              <a:gd name="connsiteY8" fmla="*/ 2186067 h 2194798"/>
              <a:gd name="connsiteX9" fmla="*/ 2850158 w 3053405"/>
              <a:gd name="connsiteY9" fmla="*/ 2192278 h 2194798"/>
              <a:gd name="connsiteX10" fmla="*/ 2829202 w 3053405"/>
              <a:gd name="connsiteY10" fmla="*/ 2194798 h 2194798"/>
              <a:gd name="connsiteX11" fmla="*/ 2758835 w 3053405"/>
              <a:gd name="connsiteY11" fmla="*/ 2194798 h 2194798"/>
              <a:gd name="connsiteX12" fmla="*/ 2728566 w 3053405"/>
              <a:gd name="connsiteY12" fmla="*/ 2192278 h 2194798"/>
              <a:gd name="connsiteX13" fmla="*/ 2203912 w 3053405"/>
              <a:gd name="connsiteY13" fmla="*/ 2172117 h 2194798"/>
              <a:gd name="connsiteX14" fmla="*/ 1571894 w 3053405"/>
              <a:gd name="connsiteY14" fmla="*/ 2091474 h 2194798"/>
              <a:gd name="connsiteX15" fmla="*/ 990583 w 3053405"/>
              <a:gd name="connsiteY15" fmla="*/ 1927669 h 2194798"/>
              <a:gd name="connsiteX16" fmla="*/ 502923 w 3053405"/>
              <a:gd name="connsiteY16" fmla="*/ 1655751 h 2194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53405" h="2194798">
                <a:moveTo>
                  <a:pt x="502923" y="1655751"/>
                </a:moveTo>
                <a:cubicBezTo>
                  <a:pt x="290009" y="1487913"/>
                  <a:pt x="139960" y="1276730"/>
                  <a:pt x="63383" y="1014892"/>
                </a:cubicBezTo>
                <a:cubicBezTo>
                  <a:pt x="33631" y="913332"/>
                  <a:pt x="16040" y="809505"/>
                  <a:pt x="8796" y="703913"/>
                </a:cubicBezTo>
                <a:cubicBezTo>
                  <a:pt x="7244" y="681484"/>
                  <a:pt x="3104" y="659308"/>
                  <a:pt x="0" y="636879"/>
                </a:cubicBezTo>
                <a:cubicBezTo>
                  <a:pt x="0" y="600841"/>
                  <a:pt x="0" y="564804"/>
                  <a:pt x="0" y="529019"/>
                </a:cubicBezTo>
                <a:cubicBezTo>
                  <a:pt x="2328" y="514403"/>
                  <a:pt x="6209" y="500038"/>
                  <a:pt x="6985" y="485170"/>
                </a:cubicBezTo>
                <a:cubicBezTo>
                  <a:pt x="11512" y="399864"/>
                  <a:pt x="21020" y="315252"/>
                  <a:pt x="34666" y="231270"/>
                </a:cubicBezTo>
                <a:lnTo>
                  <a:pt x="83226" y="0"/>
                </a:lnTo>
                <a:lnTo>
                  <a:pt x="3053405" y="2186067"/>
                </a:lnTo>
                <a:lnTo>
                  <a:pt x="2850158" y="2192278"/>
                </a:lnTo>
                <a:cubicBezTo>
                  <a:pt x="2843172" y="2192530"/>
                  <a:pt x="2836188" y="2194042"/>
                  <a:pt x="2829202" y="2194798"/>
                </a:cubicBezTo>
                <a:cubicBezTo>
                  <a:pt x="2805660" y="2194798"/>
                  <a:pt x="2782377" y="2194798"/>
                  <a:pt x="2758835" y="2194798"/>
                </a:cubicBezTo>
                <a:cubicBezTo>
                  <a:pt x="2748745" y="2194042"/>
                  <a:pt x="2738655" y="2192530"/>
                  <a:pt x="2728566" y="2192278"/>
                </a:cubicBezTo>
                <a:cubicBezTo>
                  <a:pt x="2553681" y="2190514"/>
                  <a:pt x="2378538" y="2184718"/>
                  <a:pt x="2203912" y="2172117"/>
                </a:cubicBezTo>
                <a:cubicBezTo>
                  <a:pt x="1991773" y="2156493"/>
                  <a:pt x="1780669" y="2131544"/>
                  <a:pt x="1571894" y="2091474"/>
                </a:cubicBezTo>
                <a:cubicBezTo>
                  <a:pt x="1373467" y="2053169"/>
                  <a:pt x="1178920" y="2001759"/>
                  <a:pt x="990583" y="1927669"/>
                </a:cubicBezTo>
                <a:cubicBezTo>
                  <a:pt x="815957" y="1858870"/>
                  <a:pt x="651161" y="1772431"/>
                  <a:pt x="502923" y="1655751"/>
                </a:cubicBezTo>
                <a:close/>
              </a:path>
            </a:pathLst>
          </a:custGeom>
          <a:solidFill>
            <a:schemeClr val="bg1">
              <a:lumMod val="95000"/>
            </a:schemeClr>
          </a:solidFill>
          <a:ln w="25400" cap="flat">
            <a:noFill/>
            <a:miter lim="800000"/>
            <a:headEnd type="none" w="med" len="med"/>
            <a:tailEnd type="none" w="med" len="med"/>
          </a:ln>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10" name="Footer Text"/>
          <p:cNvSpPr txBox="1"/>
          <p:nvPr/>
        </p:nvSpPr>
        <p:spPr>
          <a:xfrm>
            <a:off x="4448188" y="3424432"/>
            <a:ext cx="3295624" cy="553998"/>
          </a:xfrm>
          <a:prstGeom prst="rect">
            <a:avLst/>
          </a:prstGeom>
          <a:noFill/>
        </p:spPr>
        <p:txBody>
          <a:bodyPr wrap="square" lIns="0" tIns="0" rIns="0" bIns="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3600" dirty="0">
                <a:cs typeface="+mn-ea"/>
                <a:sym typeface="+mn-lt"/>
              </a:rPr>
              <a:t>阶段工作计划</a:t>
            </a:r>
            <a:endParaRPr lang="en-US" altLang="zh-CN" sz="3600" dirty="0">
              <a:cs typeface="+mn-ea"/>
              <a:sym typeface="+mn-lt"/>
            </a:endParaRPr>
          </a:p>
        </p:txBody>
      </p:sp>
      <p:sp>
        <p:nvSpPr>
          <p:cNvPr id="11" name="Footer Text"/>
          <p:cNvSpPr txBox="1"/>
          <p:nvPr/>
        </p:nvSpPr>
        <p:spPr>
          <a:xfrm>
            <a:off x="5643100" y="2435218"/>
            <a:ext cx="883577" cy="923330"/>
          </a:xfrm>
          <a:prstGeom prst="rect">
            <a:avLst/>
          </a:prstGeom>
          <a:noFill/>
        </p:spPr>
        <p:txBody>
          <a:bodyPr wrap="square" lIns="0" tIns="0" rIns="0" bIns="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6000" b="1" dirty="0">
                <a:cs typeface="+mn-ea"/>
                <a:sym typeface="+mn-lt"/>
              </a:rPr>
              <a:t>0</a:t>
            </a:r>
            <a:r>
              <a:rPr lang="en-US" altLang="zh-CN" sz="6000" b="1" dirty="0">
                <a:cs typeface="+mn-ea"/>
                <a:sym typeface="+mn-lt"/>
              </a:rPr>
              <a:t>4</a:t>
            </a:r>
            <a:endParaRPr lang="en-US" sz="3200" b="1" dirty="0">
              <a:cs typeface="+mn-ea"/>
              <a:sym typeface="+mn-lt"/>
            </a:endParaRPr>
          </a:p>
        </p:txBody>
      </p:sp>
      <p:sp>
        <p:nvSpPr>
          <p:cNvPr id="12" name="矩形 11"/>
          <p:cNvSpPr/>
          <p:nvPr/>
        </p:nvSpPr>
        <p:spPr>
          <a:xfrm>
            <a:off x="3911043" y="4022673"/>
            <a:ext cx="4369914" cy="400110"/>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000" kern="100" dirty="0">
                <a:cs typeface="+mn-ea"/>
                <a:sym typeface="+mn-lt"/>
              </a:rPr>
              <a:t>Lorem ipsum dolor sit </a:t>
            </a:r>
            <a:r>
              <a:rPr lang="en-US" altLang="zh-CN" sz="1000" kern="100" dirty="0" err="1">
                <a:cs typeface="+mn-ea"/>
                <a:sym typeface="+mn-lt"/>
              </a:rPr>
              <a:t>amet</a:t>
            </a:r>
            <a:r>
              <a:rPr lang="en-US" altLang="zh-CN" sz="1000" kern="100" dirty="0">
                <a:cs typeface="+mn-ea"/>
                <a:sym typeface="+mn-lt"/>
              </a:rPr>
              <a:t>, </a:t>
            </a:r>
            <a:r>
              <a:rPr lang="en-US" altLang="zh-CN" sz="1000" kern="100" dirty="0" err="1">
                <a:cs typeface="+mn-ea"/>
                <a:sym typeface="+mn-lt"/>
              </a:rPr>
              <a:t>consectetur</a:t>
            </a:r>
            <a:r>
              <a:rPr lang="en-US" altLang="zh-CN" sz="1000" kern="100" dirty="0">
                <a:cs typeface="+mn-ea"/>
                <a:sym typeface="+mn-lt"/>
              </a:rPr>
              <a:t> </a:t>
            </a:r>
            <a:r>
              <a:rPr lang="en-US" altLang="zh-CN" sz="1000" kern="100" dirty="0" err="1">
                <a:cs typeface="+mn-ea"/>
                <a:sym typeface="+mn-lt"/>
              </a:rPr>
              <a:t>adipiscing</a:t>
            </a:r>
            <a:r>
              <a:rPr lang="en-US" altLang="zh-CN" sz="1000" kern="100" dirty="0">
                <a:cs typeface="+mn-ea"/>
                <a:sym typeface="+mn-lt"/>
              </a:rPr>
              <a:t> </a:t>
            </a:r>
            <a:r>
              <a:rPr lang="en-US" altLang="zh-CN" sz="1000" kern="100" dirty="0" err="1">
                <a:cs typeface="+mn-ea"/>
                <a:sym typeface="+mn-lt"/>
              </a:rPr>
              <a:t>elit</a:t>
            </a:r>
            <a:r>
              <a:rPr lang="en-US" altLang="zh-CN" sz="1000" kern="100" dirty="0">
                <a:cs typeface="+mn-ea"/>
                <a:sym typeface="+mn-lt"/>
              </a:rPr>
              <a:t>. Nunc </a:t>
            </a:r>
            <a:r>
              <a:rPr lang="en-US" altLang="zh-CN" sz="1000" kern="100" dirty="0" err="1">
                <a:cs typeface="+mn-ea"/>
                <a:sym typeface="+mn-lt"/>
              </a:rPr>
              <a:t>condimentum</a:t>
            </a:r>
            <a:r>
              <a:rPr lang="en-US" altLang="zh-CN" sz="1000" kern="100" dirty="0">
                <a:cs typeface="+mn-ea"/>
                <a:sym typeface="+mn-lt"/>
              </a:rPr>
              <a:t> dui </a:t>
            </a:r>
            <a:r>
              <a:rPr lang="en-US" altLang="zh-CN" sz="1000" kern="100" dirty="0" err="1">
                <a:cs typeface="+mn-ea"/>
                <a:sym typeface="+mn-lt"/>
              </a:rPr>
              <a:t>nec</a:t>
            </a:r>
            <a:r>
              <a:rPr lang="en-US" altLang="zh-CN" sz="1000" kern="100" dirty="0">
                <a:cs typeface="+mn-ea"/>
                <a:sym typeface="+mn-lt"/>
              </a:rPr>
              <a:t> </a:t>
            </a:r>
            <a:r>
              <a:rPr lang="en-US" altLang="zh-CN" sz="1000" kern="100" dirty="0" err="1">
                <a:cs typeface="+mn-ea"/>
                <a:sym typeface="+mn-lt"/>
              </a:rPr>
              <a:t>erat</a:t>
            </a:r>
            <a:r>
              <a:rPr lang="en-US" altLang="zh-CN" sz="1000" kern="100" dirty="0">
                <a:cs typeface="+mn-ea"/>
                <a:sym typeface="+mn-lt"/>
              </a:rPr>
              <a:t> </a:t>
            </a:r>
            <a:r>
              <a:rPr lang="en-US" altLang="zh-CN" sz="1000" kern="100" dirty="0" err="1">
                <a:cs typeface="+mn-ea"/>
                <a:sym typeface="+mn-lt"/>
              </a:rPr>
              <a:t>dapibus</a:t>
            </a:r>
            <a:r>
              <a:rPr lang="en-US" altLang="zh-CN" sz="1000" kern="100" dirty="0">
                <a:cs typeface="+mn-ea"/>
                <a:sym typeface="+mn-lt"/>
              </a:rPr>
              <a:t>, </a:t>
            </a:r>
            <a:r>
              <a:rPr lang="en-US" altLang="zh-CN" sz="1000" kern="100" dirty="0" err="1">
                <a:cs typeface="+mn-ea"/>
                <a:sym typeface="+mn-lt"/>
              </a:rPr>
              <a:t>nec</a:t>
            </a:r>
            <a:r>
              <a:rPr lang="en-US" altLang="zh-CN" sz="1000" kern="100" dirty="0">
                <a:cs typeface="+mn-ea"/>
                <a:sym typeface="+mn-lt"/>
              </a:rPr>
              <a:t> </a:t>
            </a:r>
            <a:r>
              <a:rPr lang="en-US" altLang="zh-CN" sz="1000" kern="100" dirty="0" err="1">
                <a:cs typeface="+mn-ea"/>
                <a:sym typeface="+mn-lt"/>
              </a:rPr>
              <a:t>tristique</a:t>
            </a:r>
            <a:r>
              <a:rPr lang="en-US" altLang="zh-CN" sz="1000" kern="100" dirty="0">
                <a:cs typeface="+mn-ea"/>
                <a:sym typeface="+mn-lt"/>
              </a:rPr>
              <a:t> mi </a:t>
            </a:r>
            <a:r>
              <a:rPr lang="en-US" altLang="zh-CN" sz="1000" kern="100" dirty="0" err="1">
                <a:cs typeface="+mn-ea"/>
                <a:sym typeface="+mn-lt"/>
              </a:rPr>
              <a:t>feugiat</a:t>
            </a:r>
            <a:r>
              <a:rPr lang="en-US" altLang="zh-CN" sz="1000" kern="100" dirty="0">
                <a:cs typeface="+mn-ea"/>
                <a:sym typeface="+mn-lt"/>
              </a:rPr>
              <a:t>. </a:t>
            </a:r>
            <a:endParaRPr lang="zh-CN" altLang="en-US" sz="1000" dirty="0">
              <a:cs typeface="+mn-ea"/>
              <a:sym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utoShape 1"/>
          <p:cNvSpPr/>
          <p:nvPr/>
        </p:nvSpPr>
        <p:spPr bwMode="auto">
          <a:xfrm rot="7070335">
            <a:off x="6857541" y="2823267"/>
            <a:ext cx="818426" cy="797242"/>
          </a:xfrm>
          <a:custGeom>
            <a:avLst/>
            <a:gdLst/>
            <a:ahLst/>
            <a:cxnLst/>
            <a:rect l="0" t="0" r="r" b="b"/>
            <a:pathLst>
              <a:path w="21600" h="21600">
                <a:moveTo>
                  <a:pt x="21600" y="14990"/>
                </a:moveTo>
                <a:cubicBezTo>
                  <a:pt x="21600" y="15126"/>
                  <a:pt x="21600" y="15263"/>
                  <a:pt x="21600" y="15399"/>
                </a:cubicBezTo>
                <a:cubicBezTo>
                  <a:pt x="21594" y="15445"/>
                  <a:pt x="21584" y="15490"/>
                  <a:pt x="21584" y="15536"/>
                </a:cubicBezTo>
                <a:cubicBezTo>
                  <a:pt x="21583" y="15866"/>
                  <a:pt x="21538" y="16191"/>
                  <a:pt x="21471" y="16513"/>
                </a:cubicBezTo>
                <a:cubicBezTo>
                  <a:pt x="21274" y="17469"/>
                  <a:pt x="20847" y="18299"/>
                  <a:pt x="20177" y="18995"/>
                </a:cubicBezTo>
                <a:cubicBezTo>
                  <a:pt x="19694" y="19496"/>
                  <a:pt x="19133" y="19885"/>
                  <a:pt x="18522" y="20201"/>
                </a:cubicBezTo>
                <a:cubicBezTo>
                  <a:pt x="17784" y="20582"/>
                  <a:pt x="17006" y="20844"/>
                  <a:pt x="16205" y="21041"/>
                </a:cubicBezTo>
                <a:cubicBezTo>
                  <a:pt x="15549" y="21201"/>
                  <a:pt x="14886" y="21315"/>
                  <a:pt x="14217" y="21398"/>
                </a:cubicBezTo>
                <a:cubicBezTo>
                  <a:pt x="13683" y="21465"/>
                  <a:pt x="13147" y="21516"/>
                  <a:pt x="12611" y="21540"/>
                </a:cubicBezTo>
                <a:cubicBezTo>
                  <a:pt x="12079" y="21565"/>
                  <a:pt x="11548" y="21574"/>
                  <a:pt x="11017" y="21590"/>
                </a:cubicBezTo>
                <a:cubicBezTo>
                  <a:pt x="10990" y="21591"/>
                  <a:pt x="10963" y="21597"/>
                  <a:pt x="10936" y="21600"/>
                </a:cubicBezTo>
                <a:cubicBezTo>
                  <a:pt x="10845" y="21600"/>
                  <a:pt x="10755" y="21600"/>
                  <a:pt x="10664" y="21600"/>
                </a:cubicBezTo>
                <a:cubicBezTo>
                  <a:pt x="10625" y="21597"/>
                  <a:pt x="10586" y="21591"/>
                  <a:pt x="10547" y="21590"/>
                </a:cubicBezTo>
                <a:cubicBezTo>
                  <a:pt x="9871" y="21583"/>
                  <a:pt x="9194" y="21560"/>
                  <a:pt x="8519" y="21510"/>
                </a:cubicBezTo>
                <a:cubicBezTo>
                  <a:pt x="7699" y="21448"/>
                  <a:pt x="6883" y="21349"/>
                  <a:pt x="6076" y="21190"/>
                </a:cubicBezTo>
                <a:cubicBezTo>
                  <a:pt x="5309" y="21038"/>
                  <a:pt x="4557" y="20834"/>
                  <a:pt x="3829" y="20540"/>
                </a:cubicBezTo>
                <a:cubicBezTo>
                  <a:pt x="3154" y="20267"/>
                  <a:pt x="2517" y="19924"/>
                  <a:pt x="1944" y="19461"/>
                </a:cubicBezTo>
                <a:cubicBezTo>
                  <a:pt x="1121" y="18795"/>
                  <a:pt x="541" y="17957"/>
                  <a:pt x="245" y="16918"/>
                </a:cubicBezTo>
                <a:cubicBezTo>
                  <a:pt x="130" y="16515"/>
                  <a:pt x="62" y="16103"/>
                  <a:pt x="34" y="15684"/>
                </a:cubicBezTo>
                <a:cubicBezTo>
                  <a:pt x="28" y="15595"/>
                  <a:pt x="12" y="15507"/>
                  <a:pt x="0" y="15418"/>
                </a:cubicBezTo>
                <a:cubicBezTo>
                  <a:pt x="0" y="15275"/>
                  <a:pt x="0" y="15132"/>
                  <a:pt x="0" y="14990"/>
                </a:cubicBezTo>
                <a:cubicBezTo>
                  <a:pt x="9" y="14932"/>
                  <a:pt x="24" y="14875"/>
                  <a:pt x="27" y="14816"/>
                </a:cubicBezTo>
                <a:cubicBezTo>
                  <a:pt x="62" y="14139"/>
                  <a:pt x="174" y="13473"/>
                  <a:pt x="337" y="12816"/>
                </a:cubicBezTo>
                <a:cubicBezTo>
                  <a:pt x="559" y="11922"/>
                  <a:pt x="866" y="11057"/>
                  <a:pt x="1225" y="10212"/>
                </a:cubicBezTo>
                <a:cubicBezTo>
                  <a:pt x="1746" y="8981"/>
                  <a:pt x="2363" y="7801"/>
                  <a:pt x="3036" y="6651"/>
                </a:cubicBezTo>
                <a:cubicBezTo>
                  <a:pt x="3688" y="5538"/>
                  <a:pt x="4394" y="4464"/>
                  <a:pt x="5204" y="3465"/>
                </a:cubicBezTo>
                <a:cubicBezTo>
                  <a:pt x="5753" y="2789"/>
                  <a:pt x="6344" y="2155"/>
                  <a:pt x="7010" y="1599"/>
                </a:cubicBezTo>
                <a:cubicBezTo>
                  <a:pt x="7544" y="1152"/>
                  <a:pt x="8116" y="766"/>
                  <a:pt x="8747" y="479"/>
                </a:cubicBezTo>
                <a:cubicBezTo>
                  <a:pt x="9265" y="244"/>
                  <a:pt x="9803" y="87"/>
                  <a:pt x="10368" y="32"/>
                </a:cubicBezTo>
                <a:cubicBezTo>
                  <a:pt x="10461" y="23"/>
                  <a:pt x="10553" y="11"/>
                  <a:pt x="10646" y="0"/>
                </a:cubicBezTo>
                <a:cubicBezTo>
                  <a:pt x="10755" y="0"/>
                  <a:pt x="10863" y="0"/>
                  <a:pt x="10972" y="0"/>
                </a:cubicBezTo>
                <a:cubicBezTo>
                  <a:pt x="10999" y="5"/>
                  <a:pt x="11025" y="13"/>
                  <a:pt x="11052" y="15"/>
                </a:cubicBezTo>
                <a:cubicBezTo>
                  <a:pt x="11211" y="33"/>
                  <a:pt x="11371" y="43"/>
                  <a:pt x="11529" y="68"/>
                </a:cubicBezTo>
                <a:cubicBezTo>
                  <a:pt x="12160" y="165"/>
                  <a:pt x="12750" y="387"/>
                  <a:pt x="13311" y="696"/>
                </a:cubicBezTo>
                <a:cubicBezTo>
                  <a:pt x="14032" y="1093"/>
                  <a:pt x="14670" y="1607"/>
                  <a:pt x="15261" y="2185"/>
                </a:cubicBezTo>
                <a:cubicBezTo>
                  <a:pt x="15902" y="2811"/>
                  <a:pt x="16477" y="3498"/>
                  <a:pt x="17005" y="4225"/>
                </a:cubicBezTo>
                <a:cubicBezTo>
                  <a:pt x="18227" y="5906"/>
                  <a:pt x="19254" y="7707"/>
                  <a:pt x="20128" y="9601"/>
                </a:cubicBezTo>
                <a:cubicBezTo>
                  <a:pt x="20596" y="10615"/>
                  <a:pt x="20991" y="11657"/>
                  <a:pt x="21264" y="12744"/>
                </a:cubicBezTo>
                <a:cubicBezTo>
                  <a:pt x="21441" y="13445"/>
                  <a:pt x="21573" y="14154"/>
                  <a:pt x="21585" y="14881"/>
                </a:cubicBezTo>
                <a:cubicBezTo>
                  <a:pt x="21586" y="14918"/>
                  <a:pt x="21595" y="14954"/>
                  <a:pt x="21600" y="14990"/>
                </a:cubicBezTo>
                <a:close/>
                <a:moveTo>
                  <a:pt x="21600" y="14990"/>
                </a:moveTo>
              </a:path>
            </a:pathLst>
          </a:custGeom>
          <a:solidFill>
            <a:schemeClr val="bg1">
              <a:lumMod val="95000"/>
            </a:schemeClr>
          </a:solidFill>
          <a:ln w="25400" cap="flat">
            <a:noFill/>
            <a:miter lim="800000"/>
            <a:headEnd type="none" w="med" len="med"/>
            <a:tailEnd type="none" w="med" len="me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2400">
              <a:cs typeface="+mn-ea"/>
              <a:sym typeface="+mn-lt"/>
            </a:endParaRPr>
          </a:p>
        </p:txBody>
      </p:sp>
      <p:sp>
        <p:nvSpPr>
          <p:cNvPr id="31" name="AutoShape 1"/>
          <p:cNvSpPr/>
          <p:nvPr/>
        </p:nvSpPr>
        <p:spPr bwMode="auto">
          <a:xfrm rot="4191128">
            <a:off x="4842011" y="2825787"/>
            <a:ext cx="818426" cy="797242"/>
          </a:xfrm>
          <a:custGeom>
            <a:avLst/>
            <a:gdLst/>
            <a:ahLst/>
            <a:cxnLst/>
            <a:rect l="0" t="0" r="r" b="b"/>
            <a:pathLst>
              <a:path w="21600" h="21600">
                <a:moveTo>
                  <a:pt x="21600" y="14990"/>
                </a:moveTo>
                <a:cubicBezTo>
                  <a:pt x="21600" y="15126"/>
                  <a:pt x="21600" y="15263"/>
                  <a:pt x="21600" y="15399"/>
                </a:cubicBezTo>
                <a:cubicBezTo>
                  <a:pt x="21594" y="15445"/>
                  <a:pt x="21584" y="15490"/>
                  <a:pt x="21584" y="15536"/>
                </a:cubicBezTo>
                <a:cubicBezTo>
                  <a:pt x="21583" y="15866"/>
                  <a:pt x="21538" y="16191"/>
                  <a:pt x="21471" y="16513"/>
                </a:cubicBezTo>
                <a:cubicBezTo>
                  <a:pt x="21274" y="17469"/>
                  <a:pt x="20847" y="18299"/>
                  <a:pt x="20177" y="18995"/>
                </a:cubicBezTo>
                <a:cubicBezTo>
                  <a:pt x="19694" y="19496"/>
                  <a:pt x="19133" y="19885"/>
                  <a:pt x="18522" y="20201"/>
                </a:cubicBezTo>
                <a:cubicBezTo>
                  <a:pt x="17784" y="20582"/>
                  <a:pt x="17006" y="20844"/>
                  <a:pt x="16205" y="21041"/>
                </a:cubicBezTo>
                <a:cubicBezTo>
                  <a:pt x="15549" y="21201"/>
                  <a:pt x="14886" y="21315"/>
                  <a:pt x="14217" y="21398"/>
                </a:cubicBezTo>
                <a:cubicBezTo>
                  <a:pt x="13683" y="21465"/>
                  <a:pt x="13147" y="21516"/>
                  <a:pt x="12611" y="21540"/>
                </a:cubicBezTo>
                <a:cubicBezTo>
                  <a:pt x="12079" y="21565"/>
                  <a:pt x="11548" y="21574"/>
                  <a:pt x="11017" y="21590"/>
                </a:cubicBezTo>
                <a:cubicBezTo>
                  <a:pt x="10990" y="21591"/>
                  <a:pt x="10963" y="21597"/>
                  <a:pt x="10936" y="21600"/>
                </a:cubicBezTo>
                <a:cubicBezTo>
                  <a:pt x="10845" y="21600"/>
                  <a:pt x="10755" y="21600"/>
                  <a:pt x="10664" y="21600"/>
                </a:cubicBezTo>
                <a:cubicBezTo>
                  <a:pt x="10625" y="21597"/>
                  <a:pt x="10586" y="21591"/>
                  <a:pt x="10547" y="21590"/>
                </a:cubicBezTo>
                <a:cubicBezTo>
                  <a:pt x="9871" y="21583"/>
                  <a:pt x="9194" y="21560"/>
                  <a:pt x="8519" y="21510"/>
                </a:cubicBezTo>
                <a:cubicBezTo>
                  <a:pt x="7699" y="21448"/>
                  <a:pt x="6883" y="21349"/>
                  <a:pt x="6076" y="21190"/>
                </a:cubicBezTo>
                <a:cubicBezTo>
                  <a:pt x="5309" y="21038"/>
                  <a:pt x="4557" y="20834"/>
                  <a:pt x="3829" y="20540"/>
                </a:cubicBezTo>
                <a:cubicBezTo>
                  <a:pt x="3154" y="20267"/>
                  <a:pt x="2517" y="19924"/>
                  <a:pt x="1944" y="19461"/>
                </a:cubicBezTo>
                <a:cubicBezTo>
                  <a:pt x="1121" y="18795"/>
                  <a:pt x="541" y="17957"/>
                  <a:pt x="245" y="16918"/>
                </a:cubicBezTo>
                <a:cubicBezTo>
                  <a:pt x="130" y="16515"/>
                  <a:pt x="62" y="16103"/>
                  <a:pt x="34" y="15684"/>
                </a:cubicBezTo>
                <a:cubicBezTo>
                  <a:pt x="28" y="15595"/>
                  <a:pt x="12" y="15507"/>
                  <a:pt x="0" y="15418"/>
                </a:cubicBezTo>
                <a:cubicBezTo>
                  <a:pt x="0" y="15275"/>
                  <a:pt x="0" y="15132"/>
                  <a:pt x="0" y="14990"/>
                </a:cubicBezTo>
                <a:cubicBezTo>
                  <a:pt x="9" y="14932"/>
                  <a:pt x="24" y="14875"/>
                  <a:pt x="27" y="14816"/>
                </a:cubicBezTo>
                <a:cubicBezTo>
                  <a:pt x="62" y="14139"/>
                  <a:pt x="174" y="13473"/>
                  <a:pt x="337" y="12816"/>
                </a:cubicBezTo>
                <a:cubicBezTo>
                  <a:pt x="559" y="11922"/>
                  <a:pt x="866" y="11057"/>
                  <a:pt x="1225" y="10212"/>
                </a:cubicBezTo>
                <a:cubicBezTo>
                  <a:pt x="1746" y="8981"/>
                  <a:pt x="2363" y="7801"/>
                  <a:pt x="3036" y="6651"/>
                </a:cubicBezTo>
                <a:cubicBezTo>
                  <a:pt x="3688" y="5538"/>
                  <a:pt x="4394" y="4464"/>
                  <a:pt x="5204" y="3465"/>
                </a:cubicBezTo>
                <a:cubicBezTo>
                  <a:pt x="5753" y="2789"/>
                  <a:pt x="6344" y="2155"/>
                  <a:pt x="7010" y="1599"/>
                </a:cubicBezTo>
                <a:cubicBezTo>
                  <a:pt x="7544" y="1152"/>
                  <a:pt x="8116" y="766"/>
                  <a:pt x="8747" y="479"/>
                </a:cubicBezTo>
                <a:cubicBezTo>
                  <a:pt x="9265" y="244"/>
                  <a:pt x="9803" y="87"/>
                  <a:pt x="10368" y="32"/>
                </a:cubicBezTo>
                <a:cubicBezTo>
                  <a:pt x="10461" y="23"/>
                  <a:pt x="10553" y="11"/>
                  <a:pt x="10646" y="0"/>
                </a:cubicBezTo>
                <a:cubicBezTo>
                  <a:pt x="10755" y="0"/>
                  <a:pt x="10863" y="0"/>
                  <a:pt x="10972" y="0"/>
                </a:cubicBezTo>
                <a:cubicBezTo>
                  <a:pt x="10999" y="5"/>
                  <a:pt x="11025" y="13"/>
                  <a:pt x="11052" y="15"/>
                </a:cubicBezTo>
                <a:cubicBezTo>
                  <a:pt x="11211" y="33"/>
                  <a:pt x="11371" y="43"/>
                  <a:pt x="11529" y="68"/>
                </a:cubicBezTo>
                <a:cubicBezTo>
                  <a:pt x="12160" y="165"/>
                  <a:pt x="12750" y="387"/>
                  <a:pt x="13311" y="696"/>
                </a:cubicBezTo>
                <a:cubicBezTo>
                  <a:pt x="14032" y="1093"/>
                  <a:pt x="14670" y="1607"/>
                  <a:pt x="15261" y="2185"/>
                </a:cubicBezTo>
                <a:cubicBezTo>
                  <a:pt x="15902" y="2811"/>
                  <a:pt x="16477" y="3498"/>
                  <a:pt x="17005" y="4225"/>
                </a:cubicBezTo>
                <a:cubicBezTo>
                  <a:pt x="18227" y="5906"/>
                  <a:pt x="19254" y="7707"/>
                  <a:pt x="20128" y="9601"/>
                </a:cubicBezTo>
                <a:cubicBezTo>
                  <a:pt x="20596" y="10615"/>
                  <a:pt x="20991" y="11657"/>
                  <a:pt x="21264" y="12744"/>
                </a:cubicBezTo>
                <a:cubicBezTo>
                  <a:pt x="21441" y="13445"/>
                  <a:pt x="21573" y="14154"/>
                  <a:pt x="21585" y="14881"/>
                </a:cubicBezTo>
                <a:cubicBezTo>
                  <a:pt x="21586" y="14918"/>
                  <a:pt x="21595" y="14954"/>
                  <a:pt x="21600" y="14990"/>
                </a:cubicBezTo>
                <a:close/>
                <a:moveTo>
                  <a:pt x="21600" y="14990"/>
                </a:moveTo>
              </a:path>
            </a:pathLst>
          </a:custGeom>
          <a:solidFill>
            <a:schemeClr val="bg1">
              <a:lumMod val="95000"/>
            </a:schemeClr>
          </a:solidFill>
          <a:ln w="25400" cap="flat">
            <a:noFill/>
            <a:miter lim="800000"/>
            <a:headEnd type="none" w="med" len="med"/>
            <a:tailEnd type="none" w="med" len="me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2400">
              <a:cs typeface="+mn-ea"/>
              <a:sym typeface="+mn-lt"/>
            </a:endParaRPr>
          </a:p>
        </p:txBody>
      </p:sp>
      <p:sp>
        <p:nvSpPr>
          <p:cNvPr id="32" name="AutoShape 1"/>
          <p:cNvSpPr/>
          <p:nvPr/>
        </p:nvSpPr>
        <p:spPr bwMode="auto">
          <a:xfrm rot="9129443">
            <a:off x="4797970" y="4846925"/>
            <a:ext cx="818426" cy="797242"/>
          </a:xfrm>
          <a:custGeom>
            <a:avLst/>
            <a:gdLst/>
            <a:ahLst/>
            <a:cxnLst/>
            <a:rect l="0" t="0" r="r" b="b"/>
            <a:pathLst>
              <a:path w="21600" h="21600">
                <a:moveTo>
                  <a:pt x="21600" y="14990"/>
                </a:moveTo>
                <a:cubicBezTo>
                  <a:pt x="21600" y="15126"/>
                  <a:pt x="21600" y="15263"/>
                  <a:pt x="21600" y="15399"/>
                </a:cubicBezTo>
                <a:cubicBezTo>
                  <a:pt x="21594" y="15445"/>
                  <a:pt x="21584" y="15490"/>
                  <a:pt x="21584" y="15536"/>
                </a:cubicBezTo>
                <a:cubicBezTo>
                  <a:pt x="21583" y="15866"/>
                  <a:pt x="21538" y="16191"/>
                  <a:pt x="21471" y="16513"/>
                </a:cubicBezTo>
                <a:cubicBezTo>
                  <a:pt x="21274" y="17469"/>
                  <a:pt x="20847" y="18299"/>
                  <a:pt x="20177" y="18995"/>
                </a:cubicBezTo>
                <a:cubicBezTo>
                  <a:pt x="19694" y="19496"/>
                  <a:pt x="19133" y="19885"/>
                  <a:pt x="18522" y="20201"/>
                </a:cubicBezTo>
                <a:cubicBezTo>
                  <a:pt x="17784" y="20582"/>
                  <a:pt x="17006" y="20844"/>
                  <a:pt x="16205" y="21041"/>
                </a:cubicBezTo>
                <a:cubicBezTo>
                  <a:pt x="15549" y="21201"/>
                  <a:pt x="14886" y="21315"/>
                  <a:pt x="14217" y="21398"/>
                </a:cubicBezTo>
                <a:cubicBezTo>
                  <a:pt x="13683" y="21465"/>
                  <a:pt x="13147" y="21516"/>
                  <a:pt x="12611" y="21540"/>
                </a:cubicBezTo>
                <a:cubicBezTo>
                  <a:pt x="12079" y="21565"/>
                  <a:pt x="11548" y="21574"/>
                  <a:pt x="11017" y="21590"/>
                </a:cubicBezTo>
                <a:cubicBezTo>
                  <a:pt x="10990" y="21591"/>
                  <a:pt x="10963" y="21597"/>
                  <a:pt x="10936" y="21600"/>
                </a:cubicBezTo>
                <a:cubicBezTo>
                  <a:pt x="10845" y="21600"/>
                  <a:pt x="10755" y="21600"/>
                  <a:pt x="10664" y="21600"/>
                </a:cubicBezTo>
                <a:cubicBezTo>
                  <a:pt x="10625" y="21597"/>
                  <a:pt x="10586" y="21591"/>
                  <a:pt x="10547" y="21590"/>
                </a:cubicBezTo>
                <a:cubicBezTo>
                  <a:pt x="9871" y="21583"/>
                  <a:pt x="9194" y="21560"/>
                  <a:pt x="8519" y="21510"/>
                </a:cubicBezTo>
                <a:cubicBezTo>
                  <a:pt x="7699" y="21448"/>
                  <a:pt x="6883" y="21349"/>
                  <a:pt x="6076" y="21190"/>
                </a:cubicBezTo>
                <a:cubicBezTo>
                  <a:pt x="5309" y="21038"/>
                  <a:pt x="4557" y="20834"/>
                  <a:pt x="3829" y="20540"/>
                </a:cubicBezTo>
                <a:cubicBezTo>
                  <a:pt x="3154" y="20267"/>
                  <a:pt x="2517" y="19924"/>
                  <a:pt x="1944" y="19461"/>
                </a:cubicBezTo>
                <a:cubicBezTo>
                  <a:pt x="1121" y="18795"/>
                  <a:pt x="541" y="17957"/>
                  <a:pt x="245" y="16918"/>
                </a:cubicBezTo>
                <a:cubicBezTo>
                  <a:pt x="130" y="16515"/>
                  <a:pt x="62" y="16103"/>
                  <a:pt x="34" y="15684"/>
                </a:cubicBezTo>
                <a:cubicBezTo>
                  <a:pt x="28" y="15595"/>
                  <a:pt x="12" y="15507"/>
                  <a:pt x="0" y="15418"/>
                </a:cubicBezTo>
                <a:cubicBezTo>
                  <a:pt x="0" y="15275"/>
                  <a:pt x="0" y="15132"/>
                  <a:pt x="0" y="14990"/>
                </a:cubicBezTo>
                <a:cubicBezTo>
                  <a:pt x="9" y="14932"/>
                  <a:pt x="24" y="14875"/>
                  <a:pt x="27" y="14816"/>
                </a:cubicBezTo>
                <a:cubicBezTo>
                  <a:pt x="62" y="14139"/>
                  <a:pt x="174" y="13473"/>
                  <a:pt x="337" y="12816"/>
                </a:cubicBezTo>
                <a:cubicBezTo>
                  <a:pt x="559" y="11922"/>
                  <a:pt x="866" y="11057"/>
                  <a:pt x="1225" y="10212"/>
                </a:cubicBezTo>
                <a:cubicBezTo>
                  <a:pt x="1746" y="8981"/>
                  <a:pt x="2363" y="7801"/>
                  <a:pt x="3036" y="6651"/>
                </a:cubicBezTo>
                <a:cubicBezTo>
                  <a:pt x="3688" y="5538"/>
                  <a:pt x="4394" y="4464"/>
                  <a:pt x="5204" y="3465"/>
                </a:cubicBezTo>
                <a:cubicBezTo>
                  <a:pt x="5753" y="2789"/>
                  <a:pt x="6344" y="2155"/>
                  <a:pt x="7010" y="1599"/>
                </a:cubicBezTo>
                <a:cubicBezTo>
                  <a:pt x="7544" y="1152"/>
                  <a:pt x="8116" y="766"/>
                  <a:pt x="8747" y="479"/>
                </a:cubicBezTo>
                <a:cubicBezTo>
                  <a:pt x="9265" y="244"/>
                  <a:pt x="9803" y="87"/>
                  <a:pt x="10368" y="32"/>
                </a:cubicBezTo>
                <a:cubicBezTo>
                  <a:pt x="10461" y="23"/>
                  <a:pt x="10553" y="11"/>
                  <a:pt x="10646" y="0"/>
                </a:cubicBezTo>
                <a:cubicBezTo>
                  <a:pt x="10755" y="0"/>
                  <a:pt x="10863" y="0"/>
                  <a:pt x="10972" y="0"/>
                </a:cubicBezTo>
                <a:cubicBezTo>
                  <a:pt x="10999" y="5"/>
                  <a:pt x="11025" y="13"/>
                  <a:pt x="11052" y="15"/>
                </a:cubicBezTo>
                <a:cubicBezTo>
                  <a:pt x="11211" y="33"/>
                  <a:pt x="11371" y="43"/>
                  <a:pt x="11529" y="68"/>
                </a:cubicBezTo>
                <a:cubicBezTo>
                  <a:pt x="12160" y="165"/>
                  <a:pt x="12750" y="387"/>
                  <a:pt x="13311" y="696"/>
                </a:cubicBezTo>
                <a:cubicBezTo>
                  <a:pt x="14032" y="1093"/>
                  <a:pt x="14670" y="1607"/>
                  <a:pt x="15261" y="2185"/>
                </a:cubicBezTo>
                <a:cubicBezTo>
                  <a:pt x="15902" y="2811"/>
                  <a:pt x="16477" y="3498"/>
                  <a:pt x="17005" y="4225"/>
                </a:cubicBezTo>
                <a:cubicBezTo>
                  <a:pt x="18227" y="5906"/>
                  <a:pt x="19254" y="7707"/>
                  <a:pt x="20128" y="9601"/>
                </a:cubicBezTo>
                <a:cubicBezTo>
                  <a:pt x="20596" y="10615"/>
                  <a:pt x="20991" y="11657"/>
                  <a:pt x="21264" y="12744"/>
                </a:cubicBezTo>
                <a:cubicBezTo>
                  <a:pt x="21441" y="13445"/>
                  <a:pt x="21573" y="14154"/>
                  <a:pt x="21585" y="14881"/>
                </a:cubicBezTo>
                <a:cubicBezTo>
                  <a:pt x="21586" y="14918"/>
                  <a:pt x="21595" y="14954"/>
                  <a:pt x="21600" y="14990"/>
                </a:cubicBezTo>
                <a:close/>
                <a:moveTo>
                  <a:pt x="21600" y="14990"/>
                </a:moveTo>
              </a:path>
            </a:pathLst>
          </a:custGeom>
          <a:solidFill>
            <a:schemeClr val="bg1">
              <a:lumMod val="95000"/>
            </a:schemeClr>
          </a:solidFill>
          <a:ln w="25400" cap="flat">
            <a:noFill/>
            <a:miter lim="800000"/>
            <a:headEnd type="none" w="med" len="med"/>
            <a:tailEnd type="none" w="med" len="me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2400">
              <a:cs typeface="+mn-ea"/>
              <a:sym typeface="+mn-lt"/>
            </a:endParaRPr>
          </a:p>
        </p:txBody>
      </p:sp>
      <p:sp>
        <p:nvSpPr>
          <p:cNvPr id="33" name="AutoShape 1"/>
          <p:cNvSpPr/>
          <p:nvPr/>
        </p:nvSpPr>
        <p:spPr bwMode="auto">
          <a:xfrm rot="9696246">
            <a:off x="6820115" y="4857332"/>
            <a:ext cx="818426" cy="797242"/>
          </a:xfrm>
          <a:custGeom>
            <a:avLst/>
            <a:gdLst/>
            <a:ahLst/>
            <a:cxnLst/>
            <a:rect l="0" t="0" r="r" b="b"/>
            <a:pathLst>
              <a:path w="21600" h="21600">
                <a:moveTo>
                  <a:pt x="21600" y="14990"/>
                </a:moveTo>
                <a:cubicBezTo>
                  <a:pt x="21600" y="15126"/>
                  <a:pt x="21600" y="15263"/>
                  <a:pt x="21600" y="15399"/>
                </a:cubicBezTo>
                <a:cubicBezTo>
                  <a:pt x="21594" y="15445"/>
                  <a:pt x="21584" y="15490"/>
                  <a:pt x="21584" y="15536"/>
                </a:cubicBezTo>
                <a:cubicBezTo>
                  <a:pt x="21583" y="15866"/>
                  <a:pt x="21538" y="16191"/>
                  <a:pt x="21471" y="16513"/>
                </a:cubicBezTo>
                <a:cubicBezTo>
                  <a:pt x="21274" y="17469"/>
                  <a:pt x="20847" y="18299"/>
                  <a:pt x="20177" y="18995"/>
                </a:cubicBezTo>
                <a:cubicBezTo>
                  <a:pt x="19694" y="19496"/>
                  <a:pt x="19133" y="19885"/>
                  <a:pt x="18522" y="20201"/>
                </a:cubicBezTo>
                <a:cubicBezTo>
                  <a:pt x="17784" y="20582"/>
                  <a:pt x="17006" y="20844"/>
                  <a:pt x="16205" y="21041"/>
                </a:cubicBezTo>
                <a:cubicBezTo>
                  <a:pt x="15549" y="21201"/>
                  <a:pt x="14886" y="21315"/>
                  <a:pt x="14217" y="21398"/>
                </a:cubicBezTo>
                <a:cubicBezTo>
                  <a:pt x="13683" y="21465"/>
                  <a:pt x="13147" y="21516"/>
                  <a:pt x="12611" y="21540"/>
                </a:cubicBezTo>
                <a:cubicBezTo>
                  <a:pt x="12079" y="21565"/>
                  <a:pt x="11548" y="21574"/>
                  <a:pt x="11017" y="21590"/>
                </a:cubicBezTo>
                <a:cubicBezTo>
                  <a:pt x="10990" y="21591"/>
                  <a:pt x="10963" y="21597"/>
                  <a:pt x="10936" y="21600"/>
                </a:cubicBezTo>
                <a:cubicBezTo>
                  <a:pt x="10845" y="21600"/>
                  <a:pt x="10755" y="21600"/>
                  <a:pt x="10664" y="21600"/>
                </a:cubicBezTo>
                <a:cubicBezTo>
                  <a:pt x="10625" y="21597"/>
                  <a:pt x="10586" y="21591"/>
                  <a:pt x="10547" y="21590"/>
                </a:cubicBezTo>
                <a:cubicBezTo>
                  <a:pt x="9871" y="21583"/>
                  <a:pt x="9194" y="21560"/>
                  <a:pt x="8519" y="21510"/>
                </a:cubicBezTo>
                <a:cubicBezTo>
                  <a:pt x="7699" y="21448"/>
                  <a:pt x="6883" y="21349"/>
                  <a:pt x="6076" y="21190"/>
                </a:cubicBezTo>
                <a:cubicBezTo>
                  <a:pt x="5309" y="21038"/>
                  <a:pt x="4557" y="20834"/>
                  <a:pt x="3829" y="20540"/>
                </a:cubicBezTo>
                <a:cubicBezTo>
                  <a:pt x="3154" y="20267"/>
                  <a:pt x="2517" y="19924"/>
                  <a:pt x="1944" y="19461"/>
                </a:cubicBezTo>
                <a:cubicBezTo>
                  <a:pt x="1121" y="18795"/>
                  <a:pt x="541" y="17957"/>
                  <a:pt x="245" y="16918"/>
                </a:cubicBezTo>
                <a:cubicBezTo>
                  <a:pt x="130" y="16515"/>
                  <a:pt x="62" y="16103"/>
                  <a:pt x="34" y="15684"/>
                </a:cubicBezTo>
                <a:cubicBezTo>
                  <a:pt x="28" y="15595"/>
                  <a:pt x="12" y="15507"/>
                  <a:pt x="0" y="15418"/>
                </a:cubicBezTo>
                <a:cubicBezTo>
                  <a:pt x="0" y="15275"/>
                  <a:pt x="0" y="15132"/>
                  <a:pt x="0" y="14990"/>
                </a:cubicBezTo>
                <a:cubicBezTo>
                  <a:pt x="9" y="14932"/>
                  <a:pt x="24" y="14875"/>
                  <a:pt x="27" y="14816"/>
                </a:cubicBezTo>
                <a:cubicBezTo>
                  <a:pt x="62" y="14139"/>
                  <a:pt x="174" y="13473"/>
                  <a:pt x="337" y="12816"/>
                </a:cubicBezTo>
                <a:cubicBezTo>
                  <a:pt x="559" y="11922"/>
                  <a:pt x="866" y="11057"/>
                  <a:pt x="1225" y="10212"/>
                </a:cubicBezTo>
                <a:cubicBezTo>
                  <a:pt x="1746" y="8981"/>
                  <a:pt x="2363" y="7801"/>
                  <a:pt x="3036" y="6651"/>
                </a:cubicBezTo>
                <a:cubicBezTo>
                  <a:pt x="3688" y="5538"/>
                  <a:pt x="4394" y="4464"/>
                  <a:pt x="5204" y="3465"/>
                </a:cubicBezTo>
                <a:cubicBezTo>
                  <a:pt x="5753" y="2789"/>
                  <a:pt x="6344" y="2155"/>
                  <a:pt x="7010" y="1599"/>
                </a:cubicBezTo>
                <a:cubicBezTo>
                  <a:pt x="7544" y="1152"/>
                  <a:pt x="8116" y="766"/>
                  <a:pt x="8747" y="479"/>
                </a:cubicBezTo>
                <a:cubicBezTo>
                  <a:pt x="9265" y="244"/>
                  <a:pt x="9803" y="87"/>
                  <a:pt x="10368" y="32"/>
                </a:cubicBezTo>
                <a:cubicBezTo>
                  <a:pt x="10461" y="23"/>
                  <a:pt x="10553" y="11"/>
                  <a:pt x="10646" y="0"/>
                </a:cubicBezTo>
                <a:cubicBezTo>
                  <a:pt x="10755" y="0"/>
                  <a:pt x="10863" y="0"/>
                  <a:pt x="10972" y="0"/>
                </a:cubicBezTo>
                <a:cubicBezTo>
                  <a:pt x="10999" y="5"/>
                  <a:pt x="11025" y="13"/>
                  <a:pt x="11052" y="15"/>
                </a:cubicBezTo>
                <a:cubicBezTo>
                  <a:pt x="11211" y="33"/>
                  <a:pt x="11371" y="43"/>
                  <a:pt x="11529" y="68"/>
                </a:cubicBezTo>
                <a:cubicBezTo>
                  <a:pt x="12160" y="165"/>
                  <a:pt x="12750" y="387"/>
                  <a:pt x="13311" y="696"/>
                </a:cubicBezTo>
                <a:cubicBezTo>
                  <a:pt x="14032" y="1093"/>
                  <a:pt x="14670" y="1607"/>
                  <a:pt x="15261" y="2185"/>
                </a:cubicBezTo>
                <a:cubicBezTo>
                  <a:pt x="15902" y="2811"/>
                  <a:pt x="16477" y="3498"/>
                  <a:pt x="17005" y="4225"/>
                </a:cubicBezTo>
                <a:cubicBezTo>
                  <a:pt x="18227" y="5906"/>
                  <a:pt x="19254" y="7707"/>
                  <a:pt x="20128" y="9601"/>
                </a:cubicBezTo>
                <a:cubicBezTo>
                  <a:pt x="20596" y="10615"/>
                  <a:pt x="20991" y="11657"/>
                  <a:pt x="21264" y="12744"/>
                </a:cubicBezTo>
                <a:cubicBezTo>
                  <a:pt x="21441" y="13445"/>
                  <a:pt x="21573" y="14154"/>
                  <a:pt x="21585" y="14881"/>
                </a:cubicBezTo>
                <a:cubicBezTo>
                  <a:pt x="21586" y="14918"/>
                  <a:pt x="21595" y="14954"/>
                  <a:pt x="21600" y="14990"/>
                </a:cubicBezTo>
                <a:close/>
                <a:moveTo>
                  <a:pt x="21600" y="14990"/>
                </a:moveTo>
              </a:path>
            </a:pathLst>
          </a:custGeom>
          <a:solidFill>
            <a:schemeClr val="bg1">
              <a:lumMod val="95000"/>
            </a:schemeClr>
          </a:solidFill>
          <a:ln w="25400" cap="flat">
            <a:noFill/>
            <a:miter lim="800000"/>
            <a:headEnd type="none" w="med" len="med"/>
            <a:tailEnd type="none" w="med" len="me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2400">
              <a:cs typeface="+mn-ea"/>
              <a:sym typeface="+mn-lt"/>
            </a:endParaRPr>
          </a:p>
        </p:txBody>
      </p:sp>
      <p:sp>
        <p:nvSpPr>
          <p:cNvPr id="2" name="Bent Arrow 1"/>
          <p:cNvSpPr/>
          <p:nvPr/>
        </p:nvSpPr>
        <p:spPr>
          <a:xfrm rot="13500000" flipH="1" flipV="1">
            <a:off x="5706386" y="2345049"/>
            <a:ext cx="997616" cy="1005728"/>
          </a:xfrm>
          <a:prstGeom prst="bentArrow">
            <a:avLst>
              <a:gd name="adj1" fmla="val 5470"/>
              <a:gd name="adj2" fmla="val 9301"/>
              <a:gd name="adj3" fmla="val 12699"/>
              <a:gd name="adj4" fmla="val 39549"/>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dirty="0">
              <a:solidFill>
                <a:schemeClr val="tx1"/>
              </a:solidFill>
              <a:cs typeface="+mn-ea"/>
              <a:sym typeface="+mn-lt"/>
            </a:endParaRPr>
          </a:p>
        </p:txBody>
      </p:sp>
      <p:sp>
        <p:nvSpPr>
          <p:cNvPr id="7" name="Bent Arrow 6"/>
          <p:cNvSpPr/>
          <p:nvPr/>
        </p:nvSpPr>
        <p:spPr>
          <a:xfrm rot="18900000" flipH="1" flipV="1">
            <a:off x="7150425" y="3750804"/>
            <a:ext cx="997616" cy="1005728"/>
          </a:xfrm>
          <a:prstGeom prst="bentArrow">
            <a:avLst>
              <a:gd name="adj1" fmla="val 5470"/>
              <a:gd name="adj2" fmla="val 9301"/>
              <a:gd name="adj3" fmla="val 12699"/>
              <a:gd name="adj4" fmla="val 39549"/>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dirty="0">
              <a:solidFill>
                <a:schemeClr val="tx1"/>
              </a:solidFill>
              <a:cs typeface="+mn-ea"/>
              <a:sym typeface="+mn-lt"/>
            </a:endParaRPr>
          </a:p>
        </p:txBody>
      </p:sp>
      <p:sp>
        <p:nvSpPr>
          <p:cNvPr id="8" name="Bent Arrow 7"/>
          <p:cNvSpPr/>
          <p:nvPr/>
        </p:nvSpPr>
        <p:spPr>
          <a:xfrm rot="2700000" flipH="1" flipV="1">
            <a:off x="5662270" y="5101910"/>
            <a:ext cx="997616" cy="1005728"/>
          </a:xfrm>
          <a:prstGeom prst="bentArrow">
            <a:avLst>
              <a:gd name="adj1" fmla="val 5470"/>
              <a:gd name="adj2" fmla="val 9301"/>
              <a:gd name="adj3" fmla="val 12699"/>
              <a:gd name="adj4" fmla="val 39549"/>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dirty="0">
              <a:solidFill>
                <a:schemeClr val="tx1"/>
              </a:solidFill>
              <a:cs typeface="+mn-ea"/>
              <a:sym typeface="+mn-lt"/>
            </a:endParaRPr>
          </a:p>
        </p:txBody>
      </p:sp>
      <p:sp>
        <p:nvSpPr>
          <p:cNvPr id="9" name="Bent Arrow 8"/>
          <p:cNvSpPr/>
          <p:nvPr/>
        </p:nvSpPr>
        <p:spPr>
          <a:xfrm rot="8100000" flipH="1" flipV="1">
            <a:off x="4200362" y="3717989"/>
            <a:ext cx="997616" cy="1005728"/>
          </a:xfrm>
          <a:prstGeom prst="bentArrow">
            <a:avLst>
              <a:gd name="adj1" fmla="val 5470"/>
              <a:gd name="adj2" fmla="val 9301"/>
              <a:gd name="adj3" fmla="val 12699"/>
              <a:gd name="adj4" fmla="val 39549"/>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dirty="0">
              <a:solidFill>
                <a:schemeClr val="tx1"/>
              </a:solidFill>
              <a:cs typeface="+mn-ea"/>
              <a:sym typeface="+mn-lt"/>
            </a:endParaRPr>
          </a:p>
        </p:txBody>
      </p:sp>
      <p:sp>
        <p:nvSpPr>
          <p:cNvPr id="16" name="Freeform 146"/>
          <p:cNvSpPr>
            <a:spLocks noEditPoints="1"/>
          </p:cNvSpPr>
          <p:nvPr/>
        </p:nvSpPr>
        <p:spPr bwMode="auto">
          <a:xfrm>
            <a:off x="7042482" y="5058181"/>
            <a:ext cx="325967" cy="325967"/>
          </a:xfrm>
          <a:custGeom>
            <a:avLst/>
            <a:gdLst>
              <a:gd name="T0" fmla="*/ 15 w 29"/>
              <a:gd name="T1" fmla="*/ 0 h 29"/>
              <a:gd name="T2" fmla="*/ 0 w 29"/>
              <a:gd name="T3" fmla="*/ 15 h 29"/>
              <a:gd name="T4" fmla="*/ 15 w 29"/>
              <a:gd name="T5" fmla="*/ 29 h 29"/>
              <a:gd name="T6" fmla="*/ 29 w 29"/>
              <a:gd name="T7" fmla="*/ 15 h 29"/>
              <a:gd name="T8" fmla="*/ 15 w 29"/>
              <a:gd name="T9" fmla="*/ 0 h 29"/>
              <a:gd name="T10" fmla="*/ 24 w 29"/>
              <a:gd name="T11" fmla="*/ 7 h 29"/>
              <a:gd name="T12" fmla="*/ 26 w 29"/>
              <a:gd name="T13" fmla="*/ 10 h 29"/>
              <a:gd name="T14" fmla="*/ 26 w 29"/>
              <a:gd name="T15" fmla="*/ 15 h 29"/>
              <a:gd name="T16" fmla="*/ 25 w 29"/>
              <a:gd name="T17" fmla="*/ 19 h 29"/>
              <a:gd name="T18" fmla="*/ 23 w 29"/>
              <a:gd name="T19" fmla="*/ 23 h 29"/>
              <a:gd name="T20" fmla="*/ 19 w 29"/>
              <a:gd name="T21" fmla="*/ 25 h 29"/>
              <a:gd name="T22" fmla="*/ 19 w 29"/>
              <a:gd name="T23" fmla="*/ 23 h 29"/>
              <a:gd name="T24" fmla="*/ 14 w 29"/>
              <a:gd name="T25" fmla="*/ 21 h 29"/>
              <a:gd name="T26" fmla="*/ 16 w 29"/>
              <a:gd name="T27" fmla="*/ 17 h 29"/>
              <a:gd name="T28" fmla="*/ 19 w 29"/>
              <a:gd name="T29" fmla="*/ 16 h 29"/>
              <a:gd name="T30" fmla="*/ 25 w 29"/>
              <a:gd name="T31" fmla="*/ 15 h 29"/>
              <a:gd name="T32" fmla="*/ 20 w 29"/>
              <a:gd name="T33" fmla="*/ 15 h 29"/>
              <a:gd name="T34" fmla="*/ 19 w 29"/>
              <a:gd name="T35" fmla="*/ 14 h 29"/>
              <a:gd name="T36" fmla="*/ 18 w 29"/>
              <a:gd name="T37" fmla="*/ 15 h 29"/>
              <a:gd name="T38" fmla="*/ 15 w 29"/>
              <a:gd name="T39" fmla="*/ 15 h 29"/>
              <a:gd name="T40" fmla="*/ 17 w 29"/>
              <a:gd name="T41" fmla="*/ 13 h 29"/>
              <a:gd name="T42" fmla="*/ 17 w 29"/>
              <a:gd name="T43" fmla="*/ 10 h 29"/>
              <a:gd name="T44" fmla="*/ 19 w 29"/>
              <a:gd name="T45" fmla="*/ 9 h 29"/>
              <a:gd name="T46" fmla="*/ 19 w 29"/>
              <a:gd name="T47" fmla="*/ 7 h 29"/>
              <a:gd name="T48" fmla="*/ 24 w 29"/>
              <a:gd name="T49" fmla="*/ 7 h 29"/>
              <a:gd name="T50" fmla="*/ 14 w 29"/>
              <a:gd name="T51" fmla="*/ 3 h 29"/>
              <a:gd name="T52" fmla="*/ 14 w 29"/>
              <a:gd name="T53" fmla="*/ 3 h 29"/>
              <a:gd name="T54" fmla="*/ 17 w 29"/>
              <a:gd name="T55" fmla="*/ 4 h 29"/>
              <a:gd name="T56" fmla="*/ 17 w 29"/>
              <a:gd name="T57" fmla="*/ 6 h 29"/>
              <a:gd name="T58" fmla="*/ 15 w 29"/>
              <a:gd name="T59" fmla="*/ 7 h 29"/>
              <a:gd name="T60" fmla="*/ 16 w 29"/>
              <a:gd name="T61" fmla="*/ 5 h 29"/>
              <a:gd name="T62" fmla="*/ 14 w 29"/>
              <a:gd name="T63" fmla="*/ 5 h 29"/>
              <a:gd name="T64" fmla="*/ 13 w 29"/>
              <a:gd name="T65" fmla="*/ 9 h 29"/>
              <a:gd name="T66" fmla="*/ 11 w 29"/>
              <a:gd name="T67" fmla="*/ 9 h 29"/>
              <a:gd name="T68" fmla="*/ 10 w 29"/>
              <a:gd name="T69" fmla="*/ 10 h 29"/>
              <a:gd name="T70" fmla="*/ 6 w 29"/>
              <a:gd name="T71" fmla="*/ 11 h 29"/>
              <a:gd name="T72" fmla="*/ 4 w 29"/>
              <a:gd name="T73" fmla="*/ 11 h 29"/>
              <a:gd name="T74" fmla="*/ 4 w 29"/>
              <a:gd name="T75" fmla="*/ 11 h 29"/>
              <a:gd name="T76" fmla="*/ 4 w 29"/>
              <a:gd name="T77" fmla="*/ 13 h 29"/>
              <a:gd name="T78" fmla="*/ 7 w 29"/>
              <a:gd name="T79" fmla="*/ 15 h 29"/>
              <a:gd name="T80" fmla="*/ 8 w 29"/>
              <a:gd name="T81" fmla="*/ 18 h 29"/>
              <a:gd name="T82" fmla="*/ 10 w 29"/>
              <a:gd name="T83" fmla="*/ 20 h 29"/>
              <a:gd name="T84" fmla="*/ 6 w 29"/>
              <a:gd name="T85" fmla="*/ 22 h 29"/>
              <a:gd name="T86" fmla="*/ 6 w 29"/>
              <a:gd name="T87" fmla="*/ 22 h 29"/>
              <a:gd name="T88" fmla="*/ 6 w 29"/>
              <a:gd name="T89" fmla="*/ 22 h 29"/>
              <a:gd name="T90" fmla="*/ 4 w 29"/>
              <a:gd name="T91" fmla="*/ 19 h 29"/>
              <a:gd name="T92" fmla="*/ 4 w 29"/>
              <a:gd name="T93" fmla="*/ 10 h 29"/>
              <a:gd name="T94" fmla="*/ 6 w 29"/>
              <a:gd name="T95" fmla="*/ 6 h 29"/>
              <a:gd name="T96" fmla="*/ 14 w 29"/>
              <a:gd name="T97" fmla="*/ 3 h 29"/>
              <a:gd name="T98" fmla="*/ 15 w 29"/>
              <a:gd name="T99" fmla="*/ 2 h 29"/>
              <a:gd name="T100" fmla="*/ 27 w 29"/>
              <a:gd name="T101" fmla="*/ 15 h 29"/>
              <a:gd name="T102" fmla="*/ 15 w 29"/>
              <a:gd name="T103" fmla="*/ 27 h 29"/>
              <a:gd name="T104" fmla="*/ 2 w 29"/>
              <a:gd name="T105" fmla="*/ 15 h 29"/>
              <a:gd name="T106" fmla="*/ 15 w 29"/>
              <a:gd name="T107" fmla="*/ 2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9" h="29">
                <a:moveTo>
                  <a:pt x="15" y="0"/>
                </a:moveTo>
                <a:cubicBezTo>
                  <a:pt x="7" y="0"/>
                  <a:pt x="0" y="7"/>
                  <a:pt x="0" y="15"/>
                </a:cubicBezTo>
                <a:cubicBezTo>
                  <a:pt x="0" y="23"/>
                  <a:pt x="7" y="29"/>
                  <a:pt x="15" y="29"/>
                </a:cubicBezTo>
                <a:cubicBezTo>
                  <a:pt x="23" y="29"/>
                  <a:pt x="29" y="23"/>
                  <a:pt x="29" y="15"/>
                </a:cubicBezTo>
                <a:cubicBezTo>
                  <a:pt x="29" y="7"/>
                  <a:pt x="23" y="0"/>
                  <a:pt x="15" y="0"/>
                </a:cubicBezTo>
                <a:close/>
                <a:moveTo>
                  <a:pt x="24" y="7"/>
                </a:moveTo>
                <a:cubicBezTo>
                  <a:pt x="24" y="7"/>
                  <a:pt x="25" y="9"/>
                  <a:pt x="26" y="10"/>
                </a:cubicBezTo>
                <a:cubicBezTo>
                  <a:pt x="26" y="12"/>
                  <a:pt x="26" y="13"/>
                  <a:pt x="26" y="15"/>
                </a:cubicBezTo>
                <a:cubicBezTo>
                  <a:pt x="26" y="16"/>
                  <a:pt x="26" y="18"/>
                  <a:pt x="25" y="19"/>
                </a:cubicBezTo>
                <a:cubicBezTo>
                  <a:pt x="25" y="21"/>
                  <a:pt x="24" y="22"/>
                  <a:pt x="23" y="23"/>
                </a:cubicBezTo>
                <a:cubicBezTo>
                  <a:pt x="22" y="24"/>
                  <a:pt x="20" y="25"/>
                  <a:pt x="19" y="25"/>
                </a:cubicBezTo>
                <a:cubicBezTo>
                  <a:pt x="18" y="26"/>
                  <a:pt x="20" y="24"/>
                  <a:pt x="19" y="23"/>
                </a:cubicBezTo>
                <a:cubicBezTo>
                  <a:pt x="18" y="22"/>
                  <a:pt x="14" y="23"/>
                  <a:pt x="14" y="21"/>
                </a:cubicBezTo>
                <a:cubicBezTo>
                  <a:pt x="14" y="18"/>
                  <a:pt x="15" y="18"/>
                  <a:pt x="16" y="17"/>
                </a:cubicBezTo>
                <a:cubicBezTo>
                  <a:pt x="16" y="16"/>
                  <a:pt x="17" y="17"/>
                  <a:pt x="19" y="16"/>
                </a:cubicBezTo>
                <a:cubicBezTo>
                  <a:pt x="21" y="16"/>
                  <a:pt x="24" y="16"/>
                  <a:pt x="25" y="15"/>
                </a:cubicBezTo>
                <a:cubicBezTo>
                  <a:pt x="26" y="14"/>
                  <a:pt x="21" y="15"/>
                  <a:pt x="20" y="15"/>
                </a:cubicBezTo>
                <a:cubicBezTo>
                  <a:pt x="19" y="15"/>
                  <a:pt x="19" y="14"/>
                  <a:pt x="19" y="14"/>
                </a:cubicBezTo>
                <a:cubicBezTo>
                  <a:pt x="18" y="14"/>
                  <a:pt x="18" y="15"/>
                  <a:pt x="18" y="15"/>
                </a:cubicBezTo>
                <a:cubicBezTo>
                  <a:pt x="17" y="15"/>
                  <a:pt x="15" y="15"/>
                  <a:pt x="15" y="15"/>
                </a:cubicBezTo>
                <a:cubicBezTo>
                  <a:pt x="15" y="12"/>
                  <a:pt x="17" y="13"/>
                  <a:pt x="17" y="13"/>
                </a:cubicBezTo>
                <a:cubicBezTo>
                  <a:pt x="18" y="12"/>
                  <a:pt x="17" y="11"/>
                  <a:pt x="17" y="10"/>
                </a:cubicBezTo>
                <a:cubicBezTo>
                  <a:pt x="18" y="9"/>
                  <a:pt x="19" y="9"/>
                  <a:pt x="19" y="9"/>
                </a:cubicBezTo>
                <a:cubicBezTo>
                  <a:pt x="20" y="8"/>
                  <a:pt x="18" y="7"/>
                  <a:pt x="19" y="7"/>
                </a:cubicBezTo>
                <a:cubicBezTo>
                  <a:pt x="20" y="6"/>
                  <a:pt x="23" y="6"/>
                  <a:pt x="24" y="7"/>
                </a:cubicBezTo>
                <a:close/>
                <a:moveTo>
                  <a:pt x="14" y="3"/>
                </a:moveTo>
                <a:cubicBezTo>
                  <a:pt x="14" y="3"/>
                  <a:pt x="14" y="3"/>
                  <a:pt x="14" y="3"/>
                </a:cubicBezTo>
                <a:cubicBezTo>
                  <a:pt x="15" y="4"/>
                  <a:pt x="17" y="3"/>
                  <a:pt x="17" y="4"/>
                </a:cubicBezTo>
                <a:cubicBezTo>
                  <a:pt x="18" y="4"/>
                  <a:pt x="18" y="5"/>
                  <a:pt x="17" y="6"/>
                </a:cubicBezTo>
                <a:cubicBezTo>
                  <a:pt x="17" y="6"/>
                  <a:pt x="16" y="7"/>
                  <a:pt x="15" y="7"/>
                </a:cubicBezTo>
                <a:cubicBezTo>
                  <a:pt x="15" y="7"/>
                  <a:pt x="16" y="5"/>
                  <a:pt x="16" y="5"/>
                </a:cubicBezTo>
                <a:cubicBezTo>
                  <a:pt x="15" y="5"/>
                  <a:pt x="14" y="4"/>
                  <a:pt x="14" y="5"/>
                </a:cubicBezTo>
                <a:cubicBezTo>
                  <a:pt x="14" y="6"/>
                  <a:pt x="13" y="9"/>
                  <a:pt x="13" y="9"/>
                </a:cubicBezTo>
                <a:cubicBezTo>
                  <a:pt x="12" y="10"/>
                  <a:pt x="11" y="8"/>
                  <a:pt x="11" y="9"/>
                </a:cubicBezTo>
                <a:cubicBezTo>
                  <a:pt x="10" y="9"/>
                  <a:pt x="11" y="9"/>
                  <a:pt x="10" y="10"/>
                </a:cubicBezTo>
                <a:cubicBezTo>
                  <a:pt x="9" y="10"/>
                  <a:pt x="6" y="11"/>
                  <a:pt x="6" y="11"/>
                </a:cubicBezTo>
                <a:cubicBezTo>
                  <a:pt x="5" y="11"/>
                  <a:pt x="5" y="11"/>
                  <a:pt x="4" y="11"/>
                </a:cubicBezTo>
                <a:cubicBezTo>
                  <a:pt x="4" y="11"/>
                  <a:pt x="4" y="11"/>
                  <a:pt x="4" y="11"/>
                </a:cubicBezTo>
                <a:cubicBezTo>
                  <a:pt x="4" y="12"/>
                  <a:pt x="3" y="12"/>
                  <a:pt x="4" y="13"/>
                </a:cubicBezTo>
                <a:cubicBezTo>
                  <a:pt x="4" y="14"/>
                  <a:pt x="7" y="14"/>
                  <a:pt x="7" y="15"/>
                </a:cubicBezTo>
                <a:cubicBezTo>
                  <a:pt x="8" y="15"/>
                  <a:pt x="7" y="17"/>
                  <a:pt x="8" y="18"/>
                </a:cubicBezTo>
                <a:cubicBezTo>
                  <a:pt x="8" y="18"/>
                  <a:pt x="10" y="19"/>
                  <a:pt x="10" y="20"/>
                </a:cubicBezTo>
                <a:cubicBezTo>
                  <a:pt x="9" y="21"/>
                  <a:pt x="7" y="21"/>
                  <a:pt x="6" y="22"/>
                </a:cubicBezTo>
                <a:cubicBezTo>
                  <a:pt x="6" y="22"/>
                  <a:pt x="6" y="22"/>
                  <a:pt x="6" y="22"/>
                </a:cubicBezTo>
                <a:cubicBezTo>
                  <a:pt x="6" y="22"/>
                  <a:pt x="6" y="22"/>
                  <a:pt x="6" y="22"/>
                </a:cubicBezTo>
                <a:cubicBezTo>
                  <a:pt x="5" y="21"/>
                  <a:pt x="4" y="20"/>
                  <a:pt x="4" y="19"/>
                </a:cubicBezTo>
                <a:cubicBezTo>
                  <a:pt x="3" y="16"/>
                  <a:pt x="3" y="13"/>
                  <a:pt x="4" y="10"/>
                </a:cubicBezTo>
                <a:cubicBezTo>
                  <a:pt x="4" y="9"/>
                  <a:pt x="5" y="7"/>
                  <a:pt x="6" y="6"/>
                </a:cubicBezTo>
                <a:cubicBezTo>
                  <a:pt x="9" y="4"/>
                  <a:pt x="11" y="3"/>
                  <a:pt x="14" y="3"/>
                </a:cubicBezTo>
                <a:close/>
                <a:moveTo>
                  <a:pt x="15" y="2"/>
                </a:moveTo>
                <a:cubicBezTo>
                  <a:pt x="22" y="2"/>
                  <a:pt x="27" y="8"/>
                  <a:pt x="27" y="15"/>
                </a:cubicBezTo>
                <a:cubicBezTo>
                  <a:pt x="27" y="22"/>
                  <a:pt x="22" y="27"/>
                  <a:pt x="15" y="27"/>
                </a:cubicBezTo>
                <a:cubicBezTo>
                  <a:pt x="8" y="27"/>
                  <a:pt x="2" y="22"/>
                  <a:pt x="2" y="15"/>
                </a:cubicBezTo>
                <a:cubicBezTo>
                  <a:pt x="2" y="8"/>
                  <a:pt x="8" y="2"/>
                  <a:pt x="15" y="2"/>
                </a:cubicBezTo>
                <a:close/>
              </a:path>
            </a:pathLst>
          </a:custGeom>
          <a:solidFill>
            <a:schemeClr val="bg1">
              <a:lumMod val="50000"/>
            </a:schemeClr>
          </a:solidFill>
          <a:ln>
            <a:noFill/>
          </a:ln>
        </p:spPr>
        <p:txBody>
          <a:bodyPr vert="horz" wrap="square" lIns="121920" tIns="60960" rIns="121920" bIns="60960" numCol="1" anchor="t" anchorCtr="0" compatLnSpc="1"/>
          <a:lstStyle/>
          <a:p>
            <a:endParaRPr lang="en-US" sz="2400">
              <a:cs typeface="+mn-ea"/>
              <a:sym typeface="+mn-lt"/>
            </a:endParaRPr>
          </a:p>
        </p:txBody>
      </p:sp>
      <p:sp>
        <p:nvSpPr>
          <p:cNvPr id="17" name="Freeform 150"/>
          <p:cNvSpPr>
            <a:spLocks noEditPoints="1"/>
          </p:cNvSpPr>
          <p:nvPr/>
        </p:nvSpPr>
        <p:spPr bwMode="auto">
          <a:xfrm>
            <a:off x="7085917" y="3033567"/>
            <a:ext cx="302684" cy="304800"/>
          </a:xfrm>
          <a:custGeom>
            <a:avLst/>
            <a:gdLst>
              <a:gd name="T0" fmla="*/ 10 w 27"/>
              <a:gd name="T1" fmla="*/ 0 h 27"/>
              <a:gd name="T2" fmla="*/ 17 w 27"/>
              <a:gd name="T3" fmla="*/ 3 h 27"/>
              <a:gd name="T4" fmla="*/ 20 w 27"/>
              <a:gd name="T5" fmla="*/ 10 h 27"/>
              <a:gd name="T6" fmla="*/ 19 w 27"/>
              <a:gd name="T7" fmla="*/ 14 h 27"/>
              <a:gd name="T8" fmla="*/ 19 w 27"/>
              <a:gd name="T9" fmla="*/ 14 h 27"/>
              <a:gd name="T10" fmla="*/ 26 w 27"/>
              <a:gd name="T11" fmla="*/ 21 h 27"/>
              <a:gd name="T12" fmla="*/ 26 w 27"/>
              <a:gd name="T13" fmla="*/ 26 h 27"/>
              <a:gd name="T14" fmla="*/ 26 w 27"/>
              <a:gd name="T15" fmla="*/ 26 h 27"/>
              <a:gd name="T16" fmla="*/ 22 w 27"/>
              <a:gd name="T17" fmla="*/ 26 h 27"/>
              <a:gd name="T18" fmla="*/ 15 w 27"/>
              <a:gd name="T19" fmla="*/ 19 h 27"/>
              <a:gd name="T20" fmla="*/ 14 w 27"/>
              <a:gd name="T21" fmla="*/ 18 h 27"/>
              <a:gd name="T22" fmla="*/ 10 w 27"/>
              <a:gd name="T23" fmla="*/ 19 h 27"/>
              <a:gd name="T24" fmla="*/ 3 w 27"/>
              <a:gd name="T25" fmla="*/ 16 h 27"/>
              <a:gd name="T26" fmla="*/ 0 w 27"/>
              <a:gd name="T27" fmla="*/ 10 h 27"/>
              <a:gd name="T28" fmla="*/ 3 w 27"/>
              <a:gd name="T29" fmla="*/ 3 h 27"/>
              <a:gd name="T30" fmla="*/ 10 w 27"/>
              <a:gd name="T31" fmla="*/ 0 h 27"/>
              <a:gd name="T32" fmla="*/ 15 w 27"/>
              <a:gd name="T33" fmla="*/ 5 h 27"/>
              <a:gd name="T34" fmla="*/ 10 w 27"/>
              <a:gd name="T35" fmla="*/ 3 h 27"/>
              <a:gd name="T36" fmla="*/ 5 w 27"/>
              <a:gd name="T37" fmla="*/ 5 h 27"/>
              <a:gd name="T38" fmla="*/ 3 w 27"/>
              <a:gd name="T39" fmla="*/ 10 h 27"/>
              <a:gd name="T40" fmla="*/ 5 w 27"/>
              <a:gd name="T41" fmla="*/ 14 h 27"/>
              <a:gd name="T42" fmla="*/ 10 w 27"/>
              <a:gd name="T43" fmla="*/ 16 h 27"/>
              <a:gd name="T44" fmla="*/ 15 w 27"/>
              <a:gd name="T45" fmla="*/ 14 h 27"/>
              <a:gd name="T46" fmla="*/ 17 w 27"/>
              <a:gd name="T47" fmla="*/ 10 h 27"/>
              <a:gd name="T48" fmla="*/ 15 w 27"/>
              <a:gd name="T49" fmla="*/ 5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7" h="27">
                <a:moveTo>
                  <a:pt x="10" y="0"/>
                </a:moveTo>
                <a:cubicBezTo>
                  <a:pt x="13" y="0"/>
                  <a:pt x="15" y="1"/>
                  <a:pt x="17" y="3"/>
                </a:cubicBezTo>
                <a:cubicBezTo>
                  <a:pt x="18" y="4"/>
                  <a:pt x="20" y="7"/>
                  <a:pt x="20" y="10"/>
                </a:cubicBezTo>
                <a:cubicBezTo>
                  <a:pt x="20" y="11"/>
                  <a:pt x="19" y="13"/>
                  <a:pt x="19" y="14"/>
                </a:cubicBezTo>
                <a:cubicBezTo>
                  <a:pt x="19" y="14"/>
                  <a:pt x="19" y="14"/>
                  <a:pt x="19" y="14"/>
                </a:cubicBezTo>
                <a:cubicBezTo>
                  <a:pt x="26" y="21"/>
                  <a:pt x="26" y="21"/>
                  <a:pt x="26" y="21"/>
                </a:cubicBezTo>
                <a:cubicBezTo>
                  <a:pt x="27" y="22"/>
                  <a:pt x="27" y="24"/>
                  <a:pt x="26" y="26"/>
                </a:cubicBezTo>
                <a:cubicBezTo>
                  <a:pt x="26" y="26"/>
                  <a:pt x="26" y="26"/>
                  <a:pt x="26" y="26"/>
                </a:cubicBezTo>
                <a:cubicBezTo>
                  <a:pt x="25" y="27"/>
                  <a:pt x="23" y="27"/>
                  <a:pt x="22" y="26"/>
                </a:cubicBezTo>
                <a:cubicBezTo>
                  <a:pt x="15" y="19"/>
                  <a:pt x="15" y="19"/>
                  <a:pt x="15" y="19"/>
                </a:cubicBezTo>
                <a:cubicBezTo>
                  <a:pt x="15" y="18"/>
                  <a:pt x="14" y="18"/>
                  <a:pt x="14" y="18"/>
                </a:cubicBezTo>
                <a:cubicBezTo>
                  <a:pt x="13" y="19"/>
                  <a:pt x="12" y="19"/>
                  <a:pt x="10" y="19"/>
                </a:cubicBezTo>
                <a:cubicBezTo>
                  <a:pt x="7" y="19"/>
                  <a:pt x="5" y="18"/>
                  <a:pt x="3" y="16"/>
                </a:cubicBezTo>
                <a:cubicBezTo>
                  <a:pt x="1" y="15"/>
                  <a:pt x="0" y="12"/>
                  <a:pt x="0" y="10"/>
                </a:cubicBezTo>
                <a:cubicBezTo>
                  <a:pt x="0" y="7"/>
                  <a:pt x="1" y="4"/>
                  <a:pt x="3" y="3"/>
                </a:cubicBezTo>
                <a:cubicBezTo>
                  <a:pt x="5" y="1"/>
                  <a:pt x="7" y="0"/>
                  <a:pt x="10" y="0"/>
                </a:cubicBezTo>
                <a:close/>
                <a:moveTo>
                  <a:pt x="15" y="5"/>
                </a:moveTo>
                <a:cubicBezTo>
                  <a:pt x="13" y="4"/>
                  <a:pt x="12" y="3"/>
                  <a:pt x="10" y="3"/>
                </a:cubicBezTo>
                <a:cubicBezTo>
                  <a:pt x="8" y="3"/>
                  <a:pt x="6" y="4"/>
                  <a:pt x="5" y="5"/>
                </a:cubicBezTo>
                <a:cubicBezTo>
                  <a:pt x="4" y="6"/>
                  <a:pt x="3" y="8"/>
                  <a:pt x="3" y="10"/>
                </a:cubicBezTo>
                <a:cubicBezTo>
                  <a:pt x="3" y="11"/>
                  <a:pt x="4" y="13"/>
                  <a:pt x="5" y="14"/>
                </a:cubicBezTo>
                <a:cubicBezTo>
                  <a:pt x="6" y="15"/>
                  <a:pt x="8" y="16"/>
                  <a:pt x="10" y="16"/>
                </a:cubicBezTo>
                <a:cubicBezTo>
                  <a:pt x="12" y="16"/>
                  <a:pt x="13" y="15"/>
                  <a:pt x="15" y="14"/>
                </a:cubicBezTo>
                <a:cubicBezTo>
                  <a:pt x="16" y="13"/>
                  <a:pt x="17" y="11"/>
                  <a:pt x="17" y="10"/>
                </a:cubicBezTo>
                <a:cubicBezTo>
                  <a:pt x="17" y="8"/>
                  <a:pt x="16" y="6"/>
                  <a:pt x="15" y="5"/>
                </a:cubicBezTo>
                <a:close/>
              </a:path>
            </a:pathLst>
          </a:custGeom>
          <a:solidFill>
            <a:schemeClr val="bg1">
              <a:lumMod val="50000"/>
            </a:schemeClr>
          </a:solidFill>
          <a:ln>
            <a:noFill/>
          </a:ln>
        </p:spPr>
        <p:txBody>
          <a:bodyPr vert="horz" wrap="square" lIns="121920" tIns="60960" rIns="121920" bIns="60960" numCol="1" anchor="t" anchorCtr="0" compatLnSpc="1"/>
          <a:lstStyle/>
          <a:p>
            <a:endParaRPr lang="en-US" sz="2400">
              <a:cs typeface="+mn-ea"/>
              <a:sym typeface="+mn-lt"/>
            </a:endParaRPr>
          </a:p>
        </p:txBody>
      </p:sp>
      <p:sp>
        <p:nvSpPr>
          <p:cNvPr id="18" name="Freeform 151"/>
          <p:cNvSpPr>
            <a:spLocks noEditPoints="1"/>
          </p:cNvSpPr>
          <p:nvPr/>
        </p:nvSpPr>
        <p:spPr bwMode="auto">
          <a:xfrm>
            <a:off x="5021787" y="3093690"/>
            <a:ext cx="302684" cy="315384"/>
          </a:xfrm>
          <a:custGeom>
            <a:avLst/>
            <a:gdLst>
              <a:gd name="T0" fmla="*/ 4 w 27"/>
              <a:gd name="T1" fmla="*/ 0 h 28"/>
              <a:gd name="T2" fmla="*/ 4 w 27"/>
              <a:gd name="T3" fmla="*/ 1 h 28"/>
              <a:gd name="T4" fmla="*/ 3 w 27"/>
              <a:gd name="T5" fmla="*/ 1 h 28"/>
              <a:gd name="T6" fmla="*/ 2 w 27"/>
              <a:gd name="T7" fmla="*/ 1 h 28"/>
              <a:gd name="T8" fmla="*/ 1 w 27"/>
              <a:gd name="T9" fmla="*/ 2 h 28"/>
              <a:gd name="T10" fmla="*/ 0 w 27"/>
              <a:gd name="T11" fmla="*/ 3 h 28"/>
              <a:gd name="T12" fmla="*/ 0 w 27"/>
              <a:gd name="T13" fmla="*/ 4 h 28"/>
              <a:gd name="T14" fmla="*/ 3 w 27"/>
              <a:gd name="T15" fmla="*/ 14 h 28"/>
              <a:gd name="T16" fmla="*/ 5 w 27"/>
              <a:gd name="T17" fmla="*/ 18 h 28"/>
              <a:gd name="T18" fmla="*/ 8 w 27"/>
              <a:gd name="T19" fmla="*/ 19 h 28"/>
              <a:gd name="T20" fmla="*/ 12 w 27"/>
              <a:gd name="T21" fmla="*/ 21 h 28"/>
              <a:gd name="T22" fmla="*/ 12 w 27"/>
              <a:gd name="T23" fmla="*/ 26 h 28"/>
              <a:gd name="T24" fmla="*/ 8 w 27"/>
              <a:gd name="T25" fmla="*/ 27 h 28"/>
              <a:gd name="T26" fmla="*/ 9 w 27"/>
              <a:gd name="T27" fmla="*/ 28 h 28"/>
              <a:gd name="T28" fmla="*/ 18 w 27"/>
              <a:gd name="T29" fmla="*/ 28 h 28"/>
              <a:gd name="T30" fmla="*/ 19 w 27"/>
              <a:gd name="T31" fmla="*/ 27 h 28"/>
              <a:gd name="T32" fmla="*/ 15 w 27"/>
              <a:gd name="T33" fmla="*/ 26 h 28"/>
              <a:gd name="T34" fmla="*/ 15 w 27"/>
              <a:gd name="T35" fmla="*/ 23 h 28"/>
              <a:gd name="T36" fmla="*/ 15 w 27"/>
              <a:gd name="T37" fmla="*/ 21 h 28"/>
              <a:gd name="T38" fmla="*/ 19 w 27"/>
              <a:gd name="T39" fmla="*/ 19 h 28"/>
              <a:gd name="T40" fmla="*/ 22 w 27"/>
              <a:gd name="T41" fmla="*/ 18 h 28"/>
              <a:gd name="T42" fmla="*/ 25 w 27"/>
              <a:gd name="T43" fmla="*/ 14 h 28"/>
              <a:gd name="T44" fmla="*/ 27 w 27"/>
              <a:gd name="T45" fmla="*/ 4 h 28"/>
              <a:gd name="T46" fmla="*/ 27 w 27"/>
              <a:gd name="T47" fmla="*/ 3 h 28"/>
              <a:gd name="T48" fmla="*/ 26 w 27"/>
              <a:gd name="T49" fmla="*/ 2 h 28"/>
              <a:gd name="T50" fmla="*/ 26 w 27"/>
              <a:gd name="T51" fmla="*/ 1 h 28"/>
              <a:gd name="T52" fmla="*/ 25 w 27"/>
              <a:gd name="T53" fmla="*/ 1 h 28"/>
              <a:gd name="T54" fmla="*/ 23 w 27"/>
              <a:gd name="T55" fmla="*/ 1 h 28"/>
              <a:gd name="T56" fmla="*/ 23 w 27"/>
              <a:gd name="T57" fmla="*/ 0 h 28"/>
              <a:gd name="T58" fmla="*/ 4 w 27"/>
              <a:gd name="T59" fmla="*/ 0 h 28"/>
              <a:gd name="T60" fmla="*/ 6 w 27"/>
              <a:gd name="T61" fmla="*/ 1 h 28"/>
              <a:gd name="T62" fmla="*/ 7 w 27"/>
              <a:gd name="T63" fmla="*/ 1 h 28"/>
              <a:gd name="T64" fmla="*/ 11 w 27"/>
              <a:gd name="T65" fmla="*/ 18 h 28"/>
              <a:gd name="T66" fmla="*/ 12 w 27"/>
              <a:gd name="T67" fmla="*/ 20 h 28"/>
              <a:gd name="T68" fmla="*/ 10 w 27"/>
              <a:gd name="T69" fmla="*/ 17 h 28"/>
              <a:gd name="T70" fmla="*/ 6 w 27"/>
              <a:gd name="T71" fmla="*/ 1 h 28"/>
              <a:gd name="T72" fmla="*/ 5 w 27"/>
              <a:gd name="T73" fmla="*/ 3 h 28"/>
              <a:gd name="T74" fmla="*/ 8 w 27"/>
              <a:gd name="T75" fmla="*/ 17 h 28"/>
              <a:gd name="T76" fmla="*/ 6 w 27"/>
              <a:gd name="T77" fmla="*/ 16 h 28"/>
              <a:gd name="T78" fmla="*/ 5 w 27"/>
              <a:gd name="T79" fmla="*/ 14 h 28"/>
              <a:gd name="T80" fmla="*/ 2 w 27"/>
              <a:gd name="T81" fmla="*/ 4 h 28"/>
              <a:gd name="T82" fmla="*/ 2 w 27"/>
              <a:gd name="T83" fmla="*/ 4 h 28"/>
              <a:gd name="T84" fmla="*/ 2 w 27"/>
              <a:gd name="T85" fmla="*/ 3 h 28"/>
              <a:gd name="T86" fmla="*/ 3 w 27"/>
              <a:gd name="T87" fmla="*/ 3 h 28"/>
              <a:gd name="T88" fmla="*/ 3 w 27"/>
              <a:gd name="T89" fmla="*/ 3 h 28"/>
              <a:gd name="T90" fmla="*/ 5 w 27"/>
              <a:gd name="T91" fmla="*/ 3 h 28"/>
              <a:gd name="T92" fmla="*/ 19 w 27"/>
              <a:gd name="T93" fmla="*/ 17 h 28"/>
              <a:gd name="T94" fmla="*/ 23 w 27"/>
              <a:gd name="T95" fmla="*/ 3 h 28"/>
              <a:gd name="T96" fmla="*/ 25 w 27"/>
              <a:gd name="T97" fmla="*/ 3 h 28"/>
              <a:gd name="T98" fmla="*/ 25 w 27"/>
              <a:gd name="T99" fmla="*/ 3 h 28"/>
              <a:gd name="T100" fmla="*/ 25 w 27"/>
              <a:gd name="T101" fmla="*/ 3 h 28"/>
              <a:gd name="T102" fmla="*/ 25 w 27"/>
              <a:gd name="T103" fmla="*/ 4 h 28"/>
              <a:gd name="T104" fmla="*/ 25 w 27"/>
              <a:gd name="T105" fmla="*/ 4 h 28"/>
              <a:gd name="T106" fmla="*/ 23 w 27"/>
              <a:gd name="T107" fmla="*/ 14 h 28"/>
              <a:gd name="T108" fmla="*/ 21 w 27"/>
              <a:gd name="T109" fmla="*/ 16 h 28"/>
              <a:gd name="T110" fmla="*/ 19 w 27"/>
              <a:gd name="T111" fmla="*/ 1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7" h="28">
                <a:moveTo>
                  <a:pt x="4" y="0"/>
                </a:moveTo>
                <a:cubicBezTo>
                  <a:pt x="4" y="1"/>
                  <a:pt x="4" y="1"/>
                  <a:pt x="4" y="1"/>
                </a:cubicBezTo>
                <a:cubicBezTo>
                  <a:pt x="3" y="1"/>
                  <a:pt x="3" y="1"/>
                  <a:pt x="3" y="1"/>
                </a:cubicBezTo>
                <a:cubicBezTo>
                  <a:pt x="2" y="1"/>
                  <a:pt x="2" y="1"/>
                  <a:pt x="2" y="1"/>
                </a:cubicBezTo>
                <a:cubicBezTo>
                  <a:pt x="1" y="2"/>
                  <a:pt x="1" y="2"/>
                  <a:pt x="1" y="2"/>
                </a:cubicBezTo>
                <a:cubicBezTo>
                  <a:pt x="1" y="2"/>
                  <a:pt x="0" y="3"/>
                  <a:pt x="0" y="3"/>
                </a:cubicBezTo>
                <a:cubicBezTo>
                  <a:pt x="0" y="3"/>
                  <a:pt x="0" y="4"/>
                  <a:pt x="0" y="4"/>
                </a:cubicBezTo>
                <a:cubicBezTo>
                  <a:pt x="3" y="14"/>
                  <a:pt x="3" y="14"/>
                  <a:pt x="3" y="14"/>
                </a:cubicBezTo>
                <a:cubicBezTo>
                  <a:pt x="3" y="16"/>
                  <a:pt x="4" y="17"/>
                  <a:pt x="5" y="18"/>
                </a:cubicBezTo>
                <a:cubicBezTo>
                  <a:pt x="6" y="19"/>
                  <a:pt x="7" y="19"/>
                  <a:pt x="8" y="19"/>
                </a:cubicBezTo>
                <a:cubicBezTo>
                  <a:pt x="9" y="21"/>
                  <a:pt x="10" y="21"/>
                  <a:pt x="12" y="21"/>
                </a:cubicBezTo>
                <a:cubicBezTo>
                  <a:pt x="12" y="26"/>
                  <a:pt x="12" y="26"/>
                  <a:pt x="12" y="26"/>
                </a:cubicBezTo>
                <a:cubicBezTo>
                  <a:pt x="10" y="26"/>
                  <a:pt x="8" y="26"/>
                  <a:pt x="8" y="27"/>
                </a:cubicBezTo>
                <a:cubicBezTo>
                  <a:pt x="8" y="28"/>
                  <a:pt x="9" y="28"/>
                  <a:pt x="9" y="28"/>
                </a:cubicBezTo>
                <a:cubicBezTo>
                  <a:pt x="18" y="28"/>
                  <a:pt x="18" y="28"/>
                  <a:pt x="18" y="28"/>
                </a:cubicBezTo>
                <a:cubicBezTo>
                  <a:pt x="19" y="28"/>
                  <a:pt x="19" y="28"/>
                  <a:pt x="19" y="27"/>
                </a:cubicBezTo>
                <a:cubicBezTo>
                  <a:pt x="19" y="26"/>
                  <a:pt x="17" y="26"/>
                  <a:pt x="15" y="26"/>
                </a:cubicBezTo>
                <a:cubicBezTo>
                  <a:pt x="15" y="23"/>
                  <a:pt x="15" y="23"/>
                  <a:pt x="15" y="23"/>
                </a:cubicBezTo>
                <a:cubicBezTo>
                  <a:pt x="15" y="21"/>
                  <a:pt x="15" y="21"/>
                  <a:pt x="15" y="21"/>
                </a:cubicBezTo>
                <a:cubicBezTo>
                  <a:pt x="17" y="21"/>
                  <a:pt x="18" y="21"/>
                  <a:pt x="19" y="19"/>
                </a:cubicBezTo>
                <a:cubicBezTo>
                  <a:pt x="20" y="19"/>
                  <a:pt x="21" y="19"/>
                  <a:pt x="22" y="18"/>
                </a:cubicBezTo>
                <a:cubicBezTo>
                  <a:pt x="23" y="17"/>
                  <a:pt x="24" y="16"/>
                  <a:pt x="25" y="14"/>
                </a:cubicBezTo>
                <a:cubicBezTo>
                  <a:pt x="27" y="4"/>
                  <a:pt x="27" y="4"/>
                  <a:pt x="27" y="4"/>
                </a:cubicBezTo>
                <a:cubicBezTo>
                  <a:pt x="27" y="4"/>
                  <a:pt x="27" y="3"/>
                  <a:pt x="27" y="3"/>
                </a:cubicBezTo>
                <a:cubicBezTo>
                  <a:pt x="27" y="3"/>
                  <a:pt x="27" y="2"/>
                  <a:pt x="26" y="2"/>
                </a:cubicBezTo>
                <a:cubicBezTo>
                  <a:pt x="26" y="2"/>
                  <a:pt x="26" y="2"/>
                  <a:pt x="26" y="1"/>
                </a:cubicBezTo>
                <a:cubicBezTo>
                  <a:pt x="25" y="1"/>
                  <a:pt x="25" y="1"/>
                  <a:pt x="25" y="1"/>
                </a:cubicBezTo>
                <a:cubicBezTo>
                  <a:pt x="23" y="1"/>
                  <a:pt x="23" y="1"/>
                  <a:pt x="23" y="1"/>
                </a:cubicBezTo>
                <a:cubicBezTo>
                  <a:pt x="23" y="0"/>
                  <a:pt x="23" y="0"/>
                  <a:pt x="23" y="0"/>
                </a:cubicBezTo>
                <a:cubicBezTo>
                  <a:pt x="4" y="0"/>
                  <a:pt x="4" y="0"/>
                  <a:pt x="4" y="0"/>
                </a:cubicBezTo>
                <a:close/>
                <a:moveTo>
                  <a:pt x="6" y="1"/>
                </a:moveTo>
                <a:cubicBezTo>
                  <a:pt x="7" y="1"/>
                  <a:pt x="7" y="1"/>
                  <a:pt x="7" y="1"/>
                </a:cubicBezTo>
                <a:cubicBezTo>
                  <a:pt x="11" y="18"/>
                  <a:pt x="11" y="18"/>
                  <a:pt x="11" y="18"/>
                </a:cubicBezTo>
                <a:cubicBezTo>
                  <a:pt x="11" y="19"/>
                  <a:pt x="12" y="19"/>
                  <a:pt x="12" y="20"/>
                </a:cubicBezTo>
                <a:cubicBezTo>
                  <a:pt x="11" y="19"/>
                  <a:pt x="10" y="19"/>
                  <a:pt x="10" y="17"/>
                </a:cubicBezTo>
                <a:cubicBezTo>
                  <a:pt x="6" y="1"/>
                  <a:pt x="6" y="1"/>
                  <a:pt x="6" y="1"/>
                </a:cubicBezTo>
                <a:close/>
                <a:moveTo>
                  <a:pt x="5" y="3"/>
                </a:moveTo>
                <a:cubicBezTo>
                  <a:pt x="8" y="17"/>
                  <a:pt x="8" y="17"/>
                  <a:pt x="8" y="17"/>
                </a:cubicBezTo>
                <a:cubicBezTo>
                  <a:pt x="7" y="17"/>
                  <a:pt x="7" y="17"/>
                  <a:pt x="6" y="16"/>
                </a:cubicBezTo>
                <a:cubicBezTo>
                  <a:pt x="5" y="16"/>
                  <a:pt x="5" y="15"/>
                  <a:pt x="5" y="14"/>
                </a:cubicBezTo>
                <a:cubicBezTo>
                  <a:pt x="2" y="4"/>
                  <a:pt x="2" y="4"/>
                  <a:pt x="2" y="4"/>
                </a:cubicBezTo>
                <a:cubicBezTo>
                  <a:pt x="2" y="4"/>
                  <a:pt x="2" y="4"/>
                  <a:pt x="2" y="4"/>
                </a:cubicBezTo>
                <a:cubicBezTo>
                  <a:pt x="2" y="4"/>
                  <a:pt x="2" y="3"/>
                  <a:pt x="2" y="3"/>
                </a:cubicBezTo>
                <a:cubicBezTo>
                  <a:pt x="2" y="3"/>
                  <a:pt x="2" y="3"/>
                  <a:pt x="3" y="3"/>
                </a:cubicBezTo>
                <a:cubicBezTo>
                  <a:pt x="3" y="3"/>
                  <a:pt x="3" y="3"/>
                  <a:pt x="3" y="3"/>
                </a:cubicBezTo>
                <a:cubicBezTo>
                  <a:pt x="5" y="3"/>
                  <a:pt x="5" y="3"/>
                  <a:pt x="5" y="3"/>
                </a:cubicBezTo>
                <a:close/>
                <a:moveTo>
                  <a:pt x="19" y="17"/>
                </a:moveTo>
                <a:cubicBezTo>
                  <a:pt x="23" y="3"/>
                  <a:pt x="23" y="3"/>
                  <a:pt x="23" y="3"/>
                </a:cubicBezTo>
                <a:cubicBezTo>
                  <a:pt x="25" y="3"/>
                  <a:pt x="25" y="3"/>
                  <a:pt x="25" y="3"/>
                </a:cubicBezTo>
                <a:cubicBezTo>
                  <a:pt x="25" y="3"/>
                  <a:pt x="25" y="3"/>
                  <a:pt x="25" y="3"/>
                </a:cubicBezTo>
                <a:cubicBezTo>
                  <a:pt x="25" y="3"/>
                  <a:pt x="25" y="3"/>
                  <a:pt x="25" y="3"/>
                </a:cubicBezTo>
                <a:cubicBezTo>
                  <a:pt x="25" y="3"/>
                  <a:pt x="25" y="4"/>
                  <a:pt x="25" y="4"/>
                </a:cubicBezTo>
                <a:cubicBezTo>
                  <a:pt x="25" y="4"/>
                  <a:pt x="25" y="4"/>
                  <a:pt x="25" y="4"/>
                </a:cubicBezTo>
                <a:cubicBezTo>
                  <a:pt x="23" y="14"/>
                  <a:pt x="23" y="14"/>
                  <a:pt x="23" y="14"/>
                </a:cubicBezTo>
                <a:cubicBezTo>
                  <a:pt x="23" y="15"/>
                  <a:pt x="22" y="16"/>
                  <a:pt x="21" y="16"/>
                </a:cubicBezTo>
                <a:cubicBezTo>
                  <a:pt x="20" y="17"/>
                  <a:pt x="20" y="17"/>
                  <a:pt x="19" y="17"/>
                </a:cubicBezTo>
                <a:close/>
              </a:path>
            </a:pathLst>
          </a:custGeom>
          <a:solidFill>
            <a:schemeClr val="bg1">
              <a:lumMod val="50000"/>
            </a:schemeClr>
          </a:solidFill>
          <a:ln>
            <a:noFill/>
          </a:ln>
        </p:spPr>
        <p:txBody>
          <a:bodyPr vert="horz" wrap="square" lIns="121920" tIns="60960" rIns="121920" bIns="60960" numCol="1" anchor="t" anchorCtr="0" compatLnSpc="1"/>
          <a:lstStyle/>
          <a:p>
            <a:endParaRPr lang="en-US" sz="2400">
              <a:cs typeface="+mn-ea"/>
              <a:sym typeface="+mn-lt"/>
            </a:endParaRPr>
          </a:p>
        </p:txBody>
      </p:sp>
      <p:sp>
        <p:nvSpPr>
          <p:cNvPr id="19" name="Freeform 163"/>
          <p:cNvSpPr/>
          <p:nvPr/>
        </p:nvSpPr>
        <p:spPr bwMode="auto">
          <a:xfrm>
            <a:off x="5003607" y="5045481"/>
            <a:ext cx="347133" cy="338667"/>
          </a:xfrm>
          <a:custGeom>
            <a:avLst/>
            <a:gdLst>
              <a:gd name="T0" fmla="*/ 17 w 31"/>
              <a:gd name="T1" fmla="*/ 1 h 30"/>
              <a:gd name="T2" fmla="*/ 20 w 31"/>
              <a:gd name="T3" fmla="*/ 10 h 30"/>
              <a:gd name="T4" fmla="*/ 29 w 31"/>
              <a:gd name="T5" fmla="*/ 10 h 30"/>
              <a:gd name="T6" fmla="*/ 31 w 31"/>
              <a:gd name="T7" fmla="*/ 11 h 30"/>
              <a:gd name="T8" fmla="*/ 30 w 31"/>
              <a:gd name="T9" fmla="*/ 13 h 30"/>
              <a:gd name="T10" fmla="*/ 23 w 31"/>
              <a:gd name="T11" fmla="*/ 19 h 30"/>
              <a:gd name="T12" fmla="*/ 25 w 31"/>
              <a:gd name="T13" fmla="*/ 27 h 30"/>
              <a:gd name="T14" fmla="*/ 25 w 31"/>
              <a:gd name="T15" fmla="*/ 29 h 30"/>
              <a:gd name="T16" fmla="*/ 23 w 31"/>
              <a:gd name="T17" fmla="*/ 29 h 30"/>
              <a:gd name="T18" fmla="*/ 16 w 31"/>
              <a:gd name="T19" fmla="*/ 24 h 30"/>
              <a:gd name="T20" fmla="*/ 8 w 31"/>
              <a:gd name="T21" fmla="*/ 29 h 30"/>
              <a:gd name="T22" fmla="*/ 6 w 31"/>
              <a:gd name="T23" fmla="*/ 29 h 30"/>
              <a:gd name="T24" fmla="*/ 6 w 31"/>
              <a:gd name="T25" fmla="*/ 27 h 30"/>
              <a:gd name="T26" fmla="*/ 9 w 31"/>
              <a:gd name="T27" fmla="*/ 19 h 30"/>
              <a:gd name="T28" fmla="*/ 1 w 31"/>
              <a:gd name="T29" fmla="*/ 13 h 30"/>
              <a:gd name="T30" fmla="*/ 0 w 31"/>
              <a:gd name="T31" fmla="*/ 11 h 30"/>
              <a:gd name="T32" fmla="*/ 2 w 31"/>
              <a:gd name="T33" fmla="*/ 10 h 30"/>
              <a:gd name="T34" fmla="*/ 11 w 31"/>
              <a:gd name="T35" fmla="*/ 10 h 30"/>
              <a:gd name="T36" fmla="*/ 14 w 31"/>
              <a:gd name="T37" fmla="*/ 1 h 30"/>
              <a:gd name="T38" fmla="*/ 16 w 31"/>
              <a:gd name="T39" fmla="*/ 0 h 30"/>
              <a:gd name="T40" fmla="*/ 17 w 31"/>
              <a:gd name="T41"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1" h="30">
                <a:moveTo>
                  <a:pt x="17" y="1"/>
                </a:moveTo>
                <a:cubicBezTo>
                  <a:pt x="20" y="10"/>
                  <a:pt x="20" y="10"/>
                  <a:pt x="20" y="10"/>
                </a:cubicBezTo>
                <a:cubicBezTo>
                  <a:pt x="29" y="10"/>
                  <a:pt x="29" y="10"/>
                  <a:pt x="29" y="10"/>
                </a:cubicBezTo>
                <a:cubicBezTo>
                  <a:pt x="30" y="10"/>
                  <a:pt x="30" y="11"/>
                  <a:pt x="31" y="11"/>
                </a:cubicBezTo>
                <a:cubicBezTo>
                  <a:pt x="31" y="12"/>
                  <a:pt x="31" y="13"/>
                  <a:pt x="30" y="13"/>
                </a:cubicBezTo>
                <a:cubicBezTo>
                  <a:pt x="23" y="19"/>
                  <a:pt x="23" y="19"/>
                  <a:pt x="23" y="19"/>
                </a:cubicBezTo>
                <a:cubicBezTo>
                  <a:pt x="25" y="27"/>
                  <a:pt x="25" y="27"/>
                  <a:pt x="25" y="27"/>
                </a:cubicBezTo>
                <a:cubicBezTo>
                  <a:pt x="26" y="28"/>
                  <a:pt x="25" y="29"/>
                  <a:pt x="25" y="29"/>
                </a:cubicBezTo>
                <a:cubicBezTo>
                  <a:pt x="24" y="30"/>
                  <a:pt x="24" y="30"/>
                  <a:pt x="23" y="29"/>
                </a:cubicBezTo>
                <a:cubicBezTo>
                  <a:pt x="16" y="24"/>
                  <a:pt x="16" y="24"/>
                  <a:pt x="16" y="24"/>
                </a:cubicBezTo>
                <a:cubicBezTo>
                  <a:pt x="8" y="29"/>
                  <a:pt x="8" y="29"/>
                  <a:pt x="8" y="29"/>
                </a:cubicBezTo>
                <a:cubicBezTo>
                  <a:pt x="7" y="30"/>
                  <a:pt x="7" y="30"/>
                  <a:pt x="6" y="29"/>
                </a:cubicBezTo>
                <a:cubicBezTo>
                  <a:pt x="6" y="29"/>
                  <a:pt x="5" y="28"/>
                  <a:pt x="6" y="27"/>
                </a:cubicBezTo>
                <a:cubicBezTo>
                  <a:pt x="9" y="19"/>
                  <a:pt x="9" y="19"/>
                  <a:pt x="9" y="19"/>
                </a:cubicBezTo>
                <a:cubicBezTo>
                  <a:pt x="1" y="13"/>
                  <a:pt x="1" y="13"/>
                  <a:pt x="1" y="13"/>
                </a:cubicBezTo>
                <a:cubicBezTo>
                  <a:pt x="0" y="13"/>
                  <a:pt x="0" y="12"/>
                  <a:pt x="0" y="11"/>
                </a:cubicBezTo>
                <a:cubicBezTo>
                  <a:pt x="1" y="11"/>
                  <a:pt x="1" y="10"/>
                  <a:pt x="2" y="10"/>
                </a:cubicBezTo>
                <a:cubicBezTo>
                  <a:pt x="11" y="10"/>
                  <a:pt x="11" y="10"/>
                  <a:pt x="11" y="10"/>
                </a:cubicBezTo>
                <a:cubicBezTo>
                  <a:pt x="14" y="1"/>
                  <a:pt x="14" y="1"/>
                  <a:pt x="14" y="1"/>
                </a:cubicBezTo>
                <a:cubicBezTo>
                  <a:pt x="14" y="1"/>
                  <a:pt x="15" y="0"/>
                  <a:pt x="16" y="0"/>
                </a:cubicBezTo>
                <a:cubicBezTo>
                  <a:pt x="16" y="0"/>
                  <a:pt x="17" y="1"/>
                  <a:pt x="17" y="1"/>
                </a:cubicBezTo>
                <a:close/>
              </a:path>
            </a:pathLst>
          </a:custGeom>
          <a:solidFill>
            <a:schemeClr val="bg1">
              <a:lumMod val="50000"/>
            </a:schemeClr>
          </a:solidFill>
          <a:ln>
            <a:noFill/>
          </a:ln>
        </p:spPr>
        <p:txBody>
          <a:bodyPr vert="horz" wrap="square" lIns="121920" tIns="60960" rIns="121920" bIns="60960" numCol="1" anchor="t" anchorCtr="0" compatLnSpc="1"/>
          <a:lstStyle/>
          <a:p>
            <a:endParaRPr lang="en-US" sz="2400">
              <a:cs typeface="+mn-ea"/>
              <a:sym typeface="+mn-lt"/>
            </a:endParaRPr>
          </a:p>
        </p:txBody>
      </p:sp>
      <p:sp>
        <p:nvSpPr>
          <p:cNvPr id="20" name="TextBox 10"/>
          <p:cNvSpPr txBox="1"/>
          <p:nvPr/>
        </p:nvSpPr>
        <p:spPr>
          <a:xfrm>
            <a:off x="8055062" y="2978967"/>
            <a:ext cx="2741192" cy="587258"/>
          </a:xfrm>
          <a:prstGeom prst="rect">
            <a:avLst/>
          </a:prstGeom>
          <a:noFill/>
        </p:spPr>
        <p:txBody>
          <a:bodyPr wrap="square" lIns="109710" tIns="54855" rIns="109710" bIns="54855" rtlCol="0">
            <a:spAutoFit/>
          </a:bodyPr>
          <a:lstStyle/>
          <a:p>
            <a:pPr>
              <a:lnSpc>
                <a:spcPct val="150000"/>
              </a:lnSpc>
            </a:pPr>
            <a:r>
              <a:rPr lang="en-US" sz="1100" dirty="0">
                <a:cs typeface="+mn-ea"/>
                <a:sym typeface="+mn-lt"/>
              </a:rPr>
              <a:t>When selecting a typeface for body text, your primary concern should be</a:t>
            </a:r>
            <a:endParaRPr lang="en-US" sz="1100" dirty="0">
              <a:cs typeface="+mn-ea"/>
              <a:sym typeface="+mn-lt"/>
            </a:endParaRPr>
          </a:p>
        </p:txBody>
      </p:sp>
      <p:sp>
        <p:nvSpPr>
          <p:cNvPr id="21" name="TextBox 11"/>
          <p:cNvSpPr txBox="1"/>
          <p:nvPr/>
        </p:nvSpPr>
        <p:spPr>
          <a:xfrm>
            <a:off x="8055062" y="2640413"/>
            <a:ext cx="2713326" cy="338554"/>
          </a:xfrm>
          <a:prstGeom prst="rect">
            <a:avLst/>
          </a:prstGeom>
          <a:noFill/>
        </p:spPr>
        <p:txBody>
          <a:bodyPr wrap="square" rtlCol="0">
            <a:spAutoFit/>
          </a:bodyPr>
          <a:lstStyle/>
          <a:p>
            <a:r>
              <a:rPr lang="zh-CN" altLang="en-US" sz="1600" b="0" dirty="0">
                <a:cs typeface="+mn-ea"/>
                <a:sym typeface="+mn-lt"/>
              </a:rPr>
              <a:t>输入您的小标题</a:t>
            </a:r>
            <a:endParaRPr lang="es-ES_tradnl" altLang="zh-CN" sz="1600" b="0" dirty="0">
              <a:cs typeface="+mn-ea"/>
              <a:sym typeface="+mn-lt"/>
            </a:endParaRPr>
          </a:p>
        </p:txBody>
      </p:sp>
      <p:sp>
        <p:nvSpPr>
          <p:cNvPr id="22" name="TextBox 10"/>
          <p:cNvSpPr txBox="1"/>
          <p:nvPr/>
        </p:nvSpPr>
        <p:spPr>
          <a:xfrm>
            <a:off x="8055062" y="5058181"/>
            <a:ext cx="2741192" cy="587258"/>
          </a:xfrm>
          <a:prstGeom prst="rect">
            <a:avLst/>
          </a:prstGeom>
          <a:noFill/>
        </p:spPr>
        <p:txBody>
          <a:bodyPr wrap="square" lIns="109710" tIns="54855" rIns="109710" bIns="54855" rtlCol="0">
            <a:spAutoFit/>
          </a:bodyPr>
          <a:lstStyle/>
          <a:p>
            <a:pPr>
              <a:lnSpc>
                <a:spcPct val="150000"/>
              </a:lnSpc>
            </a:pPr>
            <a:r>
              <a:rPr lang="en-US" sz="1100" dirty="0">
                <a:cs typeface="+mn-ea"/>
                <a:sym typeface="+mn-lt"/>
              </a:rPr>
              <a:t>When selecting a typeface for body text, your primary concern should be</a:t>
            </a:r>
            <a:endParaRPr lang="en-US" sz="1100" dirty="0">
              <a:cs typeface="+mn-ea"/>
              <a:sym typeface="+mn-lt"/>
            </a:endParaRPr>
          </a:p>
        </p:txBody>
      </p:sp>
      <p:sp>
        <p:nvSpPr>
          <p:cNvPr id="23" name="TextBox 11"/>
          <p:cNvSpPr txBox="1"/>
          <p:nvPr/>
        </p:nvSpPr>
        <p:spPr>
          <a:xfrm>
            <a:off x="8055062" y="4719627"/>
            <a:ext cx="2713326" cy="338554"/>
          </a:xfrm>
          <a:prstGeom prst="rect">
            <a:avLst/>
          </a:prstGeom>
          <a:noFill/>
        </p:spPr>
        <p:txBody>
          <a:bodyPr wrap="square" rtlCol="0">
            <a:spAutoFit/>
          </a:bodyPr>
          <a:lstStyle/>
          <a:p>
            <a:r>
              <a:rPr lang="zh-CN" altLang="en-US" sz="1600" b="0" dirty="0">
                <a:cs typeface="+mn-ea"/>
                <a:sym typeface="+mn-lt"/>
              </a:rPr>
              <a:t>输入您的小标题</a:t>
            </a:r>
            <a:endParaRPr lang="es-ES_tradnl" altLang="zh-CN" sz="1600" b="0" dirty="0">
              <a:cs typeface="+mn-ea"/>
              <a:sym typeface="+mn-lt"/>
            </a:endParaRPr>
          </a:p>
        </p:txBody>
      </p:sp>
      <p:sp>
        <p:nvSpPr>
          <p:cNvPr id="24" name="TextBox 10"/>
          <p:cNvSpPr txBox="1"/>
          <p:nvPr/>
        </p:nvSpPr>
        <p:spPr>
          <a:xfrm>
            <a:off x="1290667" y="2978967"/>
            <a:ext cx="2741192" cy="587258"/>
          </a:xfrm>
          <a:prstGeom prst="rect">
            <a:avLst/>
          </a:prstGeom>
          <a:noFill/>
        </p:spPr>
        <p:txBody>
          <a:bodyPr wrap="square" lIns="109710" tIns="54855" rIns="109710" bIns="54855" rtlCol="0">
            <a:spAutoFit/>
          </a:bodyPr>
          <a:lstStyle/>
          <a:p>
            <a:pPr algn="r">
              <a:lnSpc>
                <a:spcPct val="150000"/>
              </a:lnSpc>
            </a:pPr>
            <a:r>
              <a:rPr lang="en-US" sz="1100" dirty="0">
                <a:cs typeface="+mn-ea"/>
                <a:sym typeface="+mn-lt"/>
              </a:rPr>
              <a:t>When selecting a typeface for body text, your primary concern should be</a:t>
            </a:r>
            <a:endParaRPr lang="en-US" sz="1100" dirty="0">
              <a:cs typeface="+mn-ea"/>
              <a:sym typeface="+mn-lt"/>
            </a:endParaRPr>
          </a:p>
        </p:txBody>
      </p:sp>
      <p:sp>
        <p:nvSpPr>
          <p:cNvPr id="25" name="TextBox 11"/>
          <p:cNvSpPr txBox="1"/>
          <p:nvPr/>
        </p:nvSpPr>
        <p:spPr>
          <a:xfrm>
            <a:off x="1318533" y="2640413"/>
            <a:ext cx="2713326" cy="338554"/>
          </a:xfrm>
          <a:prstGeom prst="rect">
            <a:avLst/>
          </a:prstGeom>
          <a:noFill/>
        </p:spPr>
        <p:txBody>
          <a:bodyPr wrap="square" rtlCol="0">
            <a:spAutoFit/>
          </a:bodyPr>
          <a:lstStyle/>
          <a:p>
            <a:pPr algn="r"/>
            <a:r>
              <a:rPr lang="zh-CN" altLang="en-US" sz="1600" b="0" dirty="0">
                <a:cs typeface="+mn-ea"/>
                <a:sym typeface="+mn-lt"/>
              </a:rPr>
              <a:t>输入您的小标题</a:t>
            </a:r>
            <a:endParaRPr lang="es-ES_tradnl" altLang="zh-CN" sz="1600" b="0" dirty="0">
              <a:cs typeface="+mn-ea"/>
              <a:sym typeface="+mn-lt"/>
            </a:endParaRPr>
          </a:p>
        </p:txBody>
      </p:sp>
      <p:sp>
        <p:nvSpPr>
          <p:cNvPr id="26" name="TextBox 10"/>
          <p:cNvSpPr txBox="1"/>
          <p:nvPr/>
        </p:nvSpPr>
        <p:spPr>
          <a:xfrm>
            <a:off x="1290667" y="5058181"/>
            <a:ext cx="2741192" cy="587258"/>
          </a:xfrm>
          <a:prstGeom prst="rect">
            <a:avLst/>
          </a:prstGeom>
          <a:noFill/>
        </p:spPr>
        <p:txBody>
          <a:bodyPr wrap="square" lIns="109710" tIns="54855" rIns="109710" bIns="54855" rtlCol="0">
            <a:spAutoFit/>
          </a:bodyPr>
          <a:lstStyle/>
          <a:p>
            <a:pPr algn="r">
              <a:lnSpc>
                <a:spcPct val="150000"/>
              </a:lnSpc>
            </a:pPr>
            <a:r>
              <a:rPr lang="en-US" sz="1100" dirty="0">
                <a:cs typeface="+mn-ea"/>
                <a:sym typeface="+mn-lt"/>
              </a:rPr>
              <a:t>When selecting a typeface for body text, your primary concern should be</a:t>
            </a:r>
            <a:endParaRPr lang="en-US" sz="1100" dirty="0">
              <a:cs typeface="+mn-ea"/>
              <a:sym typeface="+mn-lt"/>
            </a:endParaRPr>
          </a:p>
        </p:txBody>
      </p:sp>
      <p:sp>
        <p:nvSpPr>
          <p:cNvPr id="27" name="TextBox 11"/>
          <p:cNvSpPr txBox="1"/>
          <p:nvPr/>
        </p:nvSpPr>
        <p:spPr>
          <a:xfrm>
            <a:off x="1318533" y="4719627"/>
            <a:ext cx="2713326" cy="338554"/>
          </a:xfrm>
          <a:prstGeom prst="rect">
            <a:avLst/>
          </a:prstGeom>
          <a:noFill/>
        </p:spPr>
        <p:txBody>
          <a:bodyPr wrap="square" rtlCol="0">
            <a:spAutoFit/>
          </a:bodyPr>
          <a:lstStyle/>
          <a:p>
            <a:pPr algn="r"/>
            <a:r>
              <a:rPr lang="zh-CN" altLang="en-US" sz="1600" b="0" dirty="0">
                <a:cs typeface="+mn-ea"/>
                <a:sym typeface="+mn-lt"/>
              </a:rPr>
              <a:t>输入您的小标题</a:t>
            </a:r>
            <a:endParaRPr lang="es-ES_tradnl" altLang="zh-CN" sz="1600" b="0" dirty="0">
              <a:cs typeface="+mn-ea"/>
              <a:sym typeface="+mn-lt"/>
            </a:endParaRPr>
          </a:p>
        </p:txBody>
      </p:sp>
      <p:sp>
        <p:nvSpPr>
          <p:cNvPr id="28" name="Text Placeholder 7"/>
          <p:cNvSpPr txBox="1"/>
          <p:nvPr/>
        </p:nvSpPr>
        <p:spPr>
          <a:xfrm>
            <a:off x="3942044" y="900155"/>
            <a:ext cx="4307911" cy="614703"/>
          </a:xfrm>
          <a:prstGeom prst="rect">
            <a:avLst/>
          </a:prstGeom>
        </p:spPr>
        <p:txBody>
          <a:bodyPr vert="horz" lIns="91440" tIns="45720" rIns="91440" bIns="45720" rtlCol="0" anchor="ctr">
            <a:noAutofit/>
          </a:bodyPr>
          <a:lstStyle>
            <a:defPPr>
              <a:defRPr lang="zh-CN"/>
            </a:defPPr>
            <a:lvl1pPr indent="0">
              <a:lnSpc>
                <a:spcPct val="90000"/>
              </a:lnSpc>
              <a:spcBef>
                <a:spcPts val="1000"/>
              </a:spcBef>
              <a:buFont typeface="Arial" panose="020B0604020202020204" pitchFamily="34" charset="0"/>
              <a:buNone/>
              <a:defRPr sz="4000">
                <a:latin typeface="Arial" panose="020B0604020202020204" pitchFamily="34" charset="0"/>
                <a:ea typeface="微软雅黑" panose="020B0503020204020204" charset="-122"/>
                <a:cs typeface="Lato" panose="020F0502020204030203"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gn="ctr"/>
            <a:r>
              <a:rPr lang="zh-CN" altLang="en-US" sz="3200" dirty="0">
                <a:latin typeface="+mn-lt"/>
                <a:ea typeface="+mn-ea"/>
                <a:cs typeface="+mn-ea"/>
                <a:sym typeface="+mn-lt"/>
              </a:rPr>
              <a:t>输入本页标题内容</a:t>
            </a:r>
            <a:endParaRPr lang="en-US" sz="3200" dirty="0">
              <a:latin typeface="+mn-lt"/>
              <a:ea typeface="+mn-ea"/>
              <a:cs typeface="+mn-ea"/>
              <a:sym typeface="+mn-lt"/>
            </a:endParaRPr>
          </a:p>
        </p:txBody>
      </p:sp>
      <p:cxnSp>
        <p:nvCxnSpPr>
          <p:cNvPr id="30" name="直接连接符 29"/>
          <p:cNvCxnSpPr/>
          <p:nvPr/>
        </p:nvCxnSpPr>
        <p:spPr>
          <a:xfrm>
            <a:off x="5899174" y="695708"/>
            <a:ext cx="393651"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4" name="任意多边形: 形状 33"/>
          <p:cNvSpPr/>
          <p:nvPr/>
        </p:nvSpPr>
        <p:spPr bwMode="auto">
          <a:xfrm rot="2762877">
            <a:off x="10128604" y="-607119"/>
            <a:ext cx="2218234" cy="1760699"/>
          </a:xfrm>
          <a:custGeom>
            <a:avLst/>
            <a:gdLst>
              <a:gd name="connsiteX0" fmla="*/ 0 w 4517011"/>
              <a:gd name="connsiteY0" fmla="*/ 3330149 h 3585329"/>
              <a:gd name="connsiteX1" fmla="*/ 3210506 w 4517011"/>
              <a:gd name="connsiteY1" fmla="*/ 0 h 3585329"/>
              <a:gd name="connsiteX2" fmla="*/ 4338139 w 4517011"/>
              <a:gd name="connsiteY2" fmla="*/ 1087121 h 3585329"/>
              <a:gd name="connsiteX3" fmla="*/ 4431105 w 4517011"/>
              <a:gd name="connsiteY3" fmla="*/ 1379706 h 3585329"/>
              <a:gd name="connsiteX4" fmla="*/ 4513176 w 4517011"/>
              <a:gd name="connsiteY4" fmla="*/ 1911935 h 3585329"/>
              <a:gd name="connsiteX5" fmla="*/ 4517011 w 4517011"/>
              <a:gd name="connsiteY5" fmla="*/ 1939082 h 3585329"/>
              <a:gd name="connsiteX6" fmla="*/ 4517011 w 4517011"/>
              <a:gd name="connsiteY6" fmla="*/ 2040945 h 3585329"/>
              <a:gd name="connsiteX7" fmla="*/ 4512920 w 4517011"/>
              <a:gd name="connsiteY7" fmla="*/ 2075065 h 3585329"/>
              <a:gd name="connsiteX8" fmla="*/ 4484030 w 4517011"/>
              <a:gd name="connsiteY8" fmla="*/ 2318391 h 3585329"/>
              <a:gd name="connsiteX9" fmla="*/ 4153190 w 4517011"/>
              <a:gd name="connsiteY9" fmla="*/ 2936543 h 3585329"/>
              <a:gd name="connsiteX10" fmla="*/ 3730053 w 4517011"/>
              <a:gd name="connsiteY10" fmla="*/ 3236902 h 3585329"/>
              <a:gd name="connsiteX11" fmla="*/ 3137660 w 4517011"/>
              <a:gd name="connsiteY11" fmla="*/ 3446108 h 3585329"/>
              <a:gd name="connsiteX12" fmla="*/ 2629385 w 4517011"/>
              <a:gd name="connsiteY12" fmla="*/ 3535020 h 3585329"/>
              <a:gd name="connsiteX13" fmla="*/ 2218775 w 4517011"/>
              <a:gd name="connsiteY13" fmla="*/ 3570386 h 3585329"/>
              <a:gd name="connsiteX14" fmla="*/ 1811234 w 4517011"/>
              <a:gd name="connsiteY14" fmla="*/ 3582838 h 3585329"/>
              <a:gd name="connsiteX15" fmla="*/ 1790525 w 4517011"/>
              <a:gd name="connsiteY15" fmla="*/ 3585329 h 3585329"/>
              <a:gd name="connsiteX16" fmla="*/ 1720982 w 4517011"/>
              <a:gd name="connsiteY16" fmla="*/ 3585329 h 3585329"/>
              <a:gd name="connsiteX17" fmla="*/ 1691068 w 4517011"/>
              <a:gd name="connsiteY17" fmla="*/ 3582839 h 3585329"/>
              <a:gd name="connsiteX18" fmla="*/ 1172566 w 4517011"/>
              <a:gd name="connsiteY18" fmla="*/ 3562914 h 3585329"/>
              <a:gd name="connsiteX19" fmla="*/ 547959 w 4517011"/>
              <a:gd name="connsiteY19" fmla="*/ 3483217 h 3585329"/>
              <a:gd name="connsiteX20" fmla="*/ 256973 w 4517011"/>
              <a:gd name="connsiteY20" fmla="*/ 3415536 h 3585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517011" h="3585329">
                <a:moveTo>
                  <a:pt x="0" y="3330149"/>
                </a:moveTo>
                <a:lnTo>
                  <a:pt x="3210506" y="0"/>
                </a:lnTo>
                <a:lnTo>
                  <a:pt x="4338139" y="1087121"/>
                </a:lnTo>
                <a:lnTo>
                  <a:pt x="4431105" y="1379706"/>
                </a:lnTo>
                <a:cubicBezTo>
                  <a:pt x="4476359" y="1554293"/>
                  <a:pt x="4510108" y="1730872"/>
                  <a:pt x="4513176" y="1911935"/>
                </a:cubicBezTo>
                <a:cubicBezTo>
                  <a:pt x="4513432" y="1921150"/>
                  <a:pt x="4515733" y="1930116"/>
                  <a:pt x="4517011" y="1939082"/>
                </a:cubicBezTo>
                <a:cubicBezTo>
                  <a:pt x="4517011" y="1972953"/>
                  <a:pt x="4517011" y="2007074"/>
                  <a:pt x="4517011" y="2040945"/>
                </a:cubicBezTo>
                <a:cubicBezTo>
                  <a:pt x="4515477" y="2052401"/>
                  <a:pt x="4512920" y="2063609"/>
                  <a:pt x="4512920" y="2075065"/>
                </a:cubicBezTo>
                <a:cubicBezTo>
                  <a:pt x="4512665" y="2157253"/>
                  <a:pt x="4501159" y="2238196"/>
                  <a:pt x="4484030" y="2318391"/>
                </a:cubicBezTo>
                <a:cubicBezTo>
                  <a:pt x="4433662" y="2556487"/>
                  <a:pt x="4324490" y="2763202"/>
                  <a:pt x="4153190" y="2936543"/>
                </a:cubicBezTo>
                <a:cubicBezTo>
                  <a:pt x="4029700" y="3061319"/>
                  <a:pt x="3886268" y="3158201"/>
                  <a:pt x="3730053" y="3236902"/>
                </a:cubicBezTo>
                <a:cubicBezTo>
                  <a:pt x="3541366" y="3331792"/>
                  <a:pt x="3342454" y="3397044"/>
                  <a:pt x="3137660" y="3446108"/>
                </a:cubicBezTo>
                <a:cubicBezTo>
                  <a:pt x="2969940" y="3485956"/>
                  <a:pt x="2800429" y="3514349"/>
                  <a:pt x="2629385" y="3535020"/>
                </a:cubicBezTo>
                <a:cubicBezTo>
                  <a:pt x="2492856" y="3551707"/>
                  <a:pt x="2355816" y="3564409"/>
                  <a:pt x="2218775" y="3570386"/>
                </a:cubicBezTo>
                <a:cubicBezTo>
                  <a:pt x="2082758" y="3576612"/>
                  <a:pt x="1946996" y="3578854"/>
                  <a:pt x="1811234" y="3582838"/>
                </a:cubicBezTo>
                <a:cubicBezTo>
                  <a:pt x="1804332" y="3583087"/>
                  <a:pt x="1797428" y="3584582"/>
                  <a:pt x="1790525" y="3585329"/>
                </a:cubicBezTo>
                <a:cubicBezTo>
                  <a:pt x="1767258" y="3585329"/>
                  <a:pt x="1744248" y="3585329"/>
                  <a:pt x="1720982" y="3585329"/>
                </a:cubicBezTo>
                <a:cubicBezTo>
                  <a:pt x="1711011" y="3584582"/>
                  <a:pt x="1701039" y="3583088"/>
                  <a:pt x="1691068" y="3582839"/>
                </a:cubicBezTo>
                <a:cubicBezTo>
                  <a:pt x="1518235" y="3581095"/>
                  <a:pt x="1345144" y="3575367"/>
                  <a:pt x="1172566" y="3562914"/>
                </a:cubicBezTo>
                <a:cubicBezTo>
                  <a:pt x="962915" y="3547473"/>
                  <a:pt x="754286" y="3522817"/>
                  <a:pt x="547959" y="3483217"/>
                </a:cubicBezTo>
                <a:cubicBezTo>
                  <a:pt x="449909" y="3464289"/>
                  <a:pt x="352818" y="3442123"/>
                  <a:pt x="256973" y="3415536"/>
                </a:cubicBezTo>
                <a:close/>
              </a:path>
            </a:pathLst>
          </a:custGeom>
          <a:solidFill>
            <a:schemeClr val="bg1">
              <a:lumMod val="95000"/>
            </a:schemeClr>
          </a:solidFill>
          <a:ln w="25400" cap="flat">
            <a:noFill/>
            <a:miter lim="800000"/>
            <a:headEnd type="none" w="med" len="med"/>
            <a:tailEnd type="none" w="med" len="med"/>
          </a:ln>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35" name="任意多边形: 形状 34"/>
          <p:cNvSpPr/>
          <p:nvPr/>
        </p:nvSpPr>
        <p:spPr bwMode="auto">
          <a:xfrm rot="2762877">
            <a:off x="-589484" y="5349749"/>
            <a:ext cx="1374401" cy="1328103"/>
          </a:xfrm>
          <a:custGeom>
            <a:avLst/>
            <a:gdLst>
              <a:gd name="connsiteX0" fmla="*/ 0 w 3589981"/>
              <a:gd name="connsiteY0" fmla="*/ 379581 h 3469049"/>
              <a:gd name="connsiteX1" fmla="*/ 80129 w 3589981"/>
              <a:gd name="connsiteY1" fmla="*/ 317739 h 3469049"/>
              <a:gd name="connsiteX2" fmla="*/ 419929 w 3589981"/>
              <a:gd name="connsiteY2" fmla="*/ 119297 h 3469049"/>
              <a:gd name="connsiteX3" fmla="*/ 834373 w 3589981"/>
              <a:gd name="connsiteY3" fmla="*/ 7970 h 3469049"/>
              <a:gd name="connsiteX4" fmla="*/ 905450 w 3589981"/>
              <a:gd name="connsiteY4" fmla="*/ 0 h 3469049"/>
              <a:gd name="connsiteX5" fmla="*/ 988799 w 3589981"/>
              <a:gd name="connsiteY5" fmla="*/ 0 h 3469049"/>
              <a:gd name="connsiteX6" fmla="*/ 1009253 w 3589981"/>
              <a:gd name="connsiteY6" fmla="*/ 3736 h 3469049"/>
              <a:gd name="connsiteX7" fmla="*/ 1131209 w 3589981"/>
              <a:gd name="connsiteY7" fmla="*/ 16936 h 3469049"/>
              <a:gd name="connsiteX8" fmla="*/ 1586816 w 3589981"/>
              <a:gd name="connsiteY8" fmla="*/ 173342 h 3469049"/>
              <a:gd name="connsiteX9" fmla="*/ 2085377 w 3589981"/>
              <a:gd name="connsiteY9" fmla="*/ 544183 h 3469049"/>
              <a:gd name="connsiteX10" fmla="*/ 2531268 w 3589981"/>
              <a:gd name="connsiteY10" fmla="*/ 1052253 h 3469049"/>
              <a:gd name="connsiteX11" fmla="*/ 3329732 w 3589981"/>
              <a:gd name="connsiteY11" fmla="*/ 2391168 h 3469049"/>
              <a:gd name="connsiteX12" fmla="*/ 3562174 w 3589981"/>
              <a:gd name="connsiteY12" fmla="*/ 2972938 h 3469049"/>
              <a:gd name="connsiteX13" fmla="*/ 3589981 w 3589981"/>
              <a:gd name="connsiteY13" fmla="*/ 3069306 h 3469049"/>
              <a:gd name="connsiteX14" fmla="*/ 3204600 w 3589981"/>
              <a:gd name="connsiteY14" fmla="*/ 3469049 h 3469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89981" h="3469049">
                <a:moveTo>
                  <a:pt x="0" y="379581"/>
                </a:moveTo>
                <a:lnTo>
                  <a:pt x="80129" y="317739"/>
                </a:lnTo>
                <a:cubicBezTo>
                  <a:pt x="186421" y="240384"/>
                  <a:pt x="298933" y="172906"/>
                  <a:pt x="419929" y="119297"/>
                </a:cubicBezTo>
                <a:cubicBezTo>
                  <a:pt x="552367" y="60769"/>
                  <a:pt x="689919" y="21668"/>
                  <a:pt x="834373" y="7970"/>
                </a:cubicBezTo>
                <a:cubicBezTo>
                  <a:pt x="858151" y="5728"/>
                  <a:pt x="881673" y="2740"/>
                  <a:pt x="905450" y="0"/>
                </a:cubicBezTo>
                <a:cubicBezTo>
                  <a:pt x="933319" y="0"/>
                  <a:pt x="960931" y="0"/>
                  <a:pt x="988799" y="0"/>
                </a:cubicBezTo>
                <a:cubicBezTo>
                  <a:pt x="995702" y="1245"/>
                  <a:pt x="1002350" y="3238"/>
                  <a:pt x="1009253" y="3736"/>
                </a:cubicBezTo>
                <a:cubicBezTo>
                  <a:pt x="1049905" y="8219"/>
                  <a:pt x="1090813" y="10709"/>
                  <a:pt x="1131209" y="16936"/>
                </a:cubicBezTo>
                <a:cubicBezTo>
                  <a:pt x="1292538" y="41094"/>
                  <a:pt x="1443384" y="96384"/>
                  <a:pt x="1586816" y="173342"/>
                </a:cubicBezTo>
                <a:cubicBezTo>
                  <a:pt x="1771156" y="272216"/>
                  <a:pt x="1934274" y="400230"/>
                  <a:pt x="2085377" y="544183"/>
                </a:cubicBezTo>
                <a:cubicBezTo>
                  <a:pt x="2249262" y="700091"/>
                  <a:pt x="2396274" y="871191"/>
                  <a:pt x="2531268" y="1052253"/>
                </a:cubicBezTo>
                <a:cubicBezTo>
                  <a:pt x="2843700" y="1470913"/>
                  <a:pt x="3106275" y="1919459"/>
                  <a:pt x="3329732" y="2391168"/>
                </a:cubicBezTo>
                <a:cubicBezTo>
                  <a:pt x="3419473" y="2580573"/>
                  <a:pt x="3498715" y="2773901"/>
                  <a:pt x="3562174" y="2972938"/>
                </a:cubicBezTo>
                <a:lnTo>
                  <a:pt x="3589981" y="3069306"/>
                </a:lnTo>
                <a:lnTo>
                  <a:pt x="3204600" y="3469049"/>
                </a:lnTo>
                <a:close/>
              </a:path>
            </a:pathLst>
          </a:custGeom>
          <a:solidFill>
            <a:schemeClr val="bg1">
              <a:lumMod val="95000"/>
            </a:schemeClr>
          </a:solidFill>
          <a:ln w="25400" cap="flat">
            <a:noFill/>
            <a:miter lim="800000"/>
            <a:headEnd type="none" w="med" len="med"/>
            <a:tailEnd type="none" w="med" len="med"/>
          </a:ln>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AutoShape 1"/>
          <p:cNvSpPr/>
          <p:nvPr/>
        </p:nvSpPr>
        <p:spPr bwMode="auto">
          <a:xfrm rot="7070335">
            <a:off x="5524336" y="3382406"/>
            <a:ext cx="1736445" cy="1691498"/>
          </a:xfrm>
          <a:custGeom>
            <a:avLst/>
            <a:gdLst/>
            <a:ahLst/>
            <a:cxnLst/>
            <a:rect l="0" t="0" r="r" b="b"/>
            <a:pathLst>
              <a:path w="21600" h="21600">
                <a:moveTo>
                  <a:pt x="21600" y="14990"/>
                </a:moveTo>
                <a:cubicBezTo>
                  <a:pt x="21600" y="15126"/>
                  <a:pt x="21600" y="15263"/>
                  <a:pt x="21600" y="15399"/>
                </a:cubicBezTo>
                <a:cubicBezTo>
                  <a:pt x="21594" y="15445"/>
                  <a:pt x="21584" y="15490"/>
                  <a:pt x="21584" y="15536"/>
                </a:cubicBezTo>
                <a:cubicBezTo>
                  <a:pt x="21583" y="15866"/>
                  <a:pt x="21538" y="16191"/>
                  <a:pt x="21471" y="16513"/>
                </a:cubicBezTo>
                <a:cubicBezTo>
                  <a:pt x="21274" y="17469"/>
                  <a:pt x="20847" y="18299"/>
                  <a:pt x="20177" y="18995"/>
                </a:cubicBezTo>
                <a:cubicBezTo>
                  <a:pt x="19694" y="19496"/>
                  <a:pt x="19133" y="19885"/>
                  <a:pt x="18522" y="20201"/>
                </a:cubicBezTo>
                <a:cubicBezTo>
                  <a:pt x="17784" y="20582"/>
                  <a:pt x="17006" y="20844"/>
                  <a:pt x="16205" y="21041"/>
                </a:cubicBezTo>
                <a:cubicBezTo>
                  <a:pt x="15549" y="21201"/>
                  <a:pt x="14886" y="21315"/>
                  <a:pt x="14217" y="21398"/>
                </a:cubicBezTo>
                <a:cubicBezTo>
                  <a:pt x="13683" y="21465"/>
                  <a:pt x="13147" y="21516"/>
                  <a:pt x="12611" y="21540"/>
                </a:cubicBezTo>
                <a:cubicBezTo>
                  <a:pt x="12079" y="21565"/>
                  <a:pt x="11548" y="21574"/>
                  <a:pt x="11017" y="21590"/>
                </a:cubicBezTo>
                <a:cubicBezTo>
                  <a:pt x="10990" y="21591"/>
                  <a:pt x="10963" y="21597"/>
                  <a:pt x="10936" y="21600"/>
                </a:cubicBezTo>
                <a:cubicBezTo>
                  <a:pt x="10845" y="21600"/>
                  <a:pt x="10755" y="21600"/>
                  <a:pt x="10664" y="21600"/>
                </a:cubicBezTo>
                <a:cubicBezTo>
                  <a:pt x="10625" y="21597"/>
                  <a:pt x="10586" y="21591"/>
                  <a:pt x="10547" y="21590"/>
                </a:cubicBezTo>
                <a:cubicBezTo>
                  <a:pt x="9871" y="21583"/>
                  <a:pt x="9194" y="21560"/>
                  <a:pt x="8519" y="21510"/>
                </a:cubicBezTo>
                <a:cubicBezTo>
                  <a:pt x="7699" y="21448"/>
                  <a:pt x="6883" y="21349"/>
                  <a:pt x="6076" y="21190"/>
                </a:cubicBezTo>
                <a:cubicBezTo>
                  <a:pt x="5309" y="21038"/>
                  <a:pt x="4557" y="20834"/>
                  <a:pt x="3829" y="20540"/>
                </a:cubicBezTo>
                <a:cubicBezTo>
                  <a:pt x="3154" y="20267"/>
                  <a:pt x="2517" y="19924"/>
                  <a:pt x="1944" y="19461"/>
                </a:cubicBezTo>
                <a:cubicBezTo>
                  <a:pt x="1121" y="18795"/>
                  <a:pt x="541" y="17957"/>
                  <a:pt x="245" y="16918"/>
                </a:cubicBezTo>
                <a:cubicBezTo>
                  <a:pt x="130" y="16515"/>
                  <a:pt x="62" y="16103"/>
                  <a:pt x="34" y="15684"/>
                </a:cubicBezTo>
                <a:cubicBezTo>
                  <a:pt x="28" y="15595"/>
                  <a:pt x="12" y="15507"/>
                  <a:pt x="0" y="15418"/>
                </a:cubicBezTo>
                <a:cubicBezTo>
                  <a:pt x="0" y="15275"/>
                  <a:pt x="0" y="15132"/>
                  <a:pt x="0" y="14990"/>
                </a:cubicBezTo>
                <a:cubicBezTo>
                  <a:pt x="9" y="14932"/>
                  <a:pt x="24" y="14875"/>
                  <a:pt x="27" y="14816"/>
                </a:cubicBezTo>
                <a:cubicBezTo>
                  <a:pt x="62" y="14139"/>
                  <a:pt x="174" y="13473"/>
                  <a:pt x="337" y="12816"/>
                </a:cubicBezTo>
                <a:cubicBezTo>
                  <a:pt x="559" y="11922"/>
                  <a:pt x="866" y="11057"/>
                  <a:pt x="1225" y="10212"/>
                </a:cubicBezTo>
                <a:cubicBezTo>
                  <a:pt x="1746" y="8981"/>
                  <a:pt x="2363" y="7801"/>
                  <a:pt x="3036" y="6651"/>
                </a:cubicBezTo>
                <a:cubicBezTo>
                  <a:pt x="3688" y="5538"/>
                  <a:pt x="4394" y="4464"/>
                  <a:pt x="5204" y="3465"/>
                </a:cubicBezTo>
                <a:cubicBezTo>
                  <a:pt x="5753" y="2789"/>
                  <a:pt x="6344" y="2155"/>
                  <a:pt x="7010" y="1599"/>
                </a:cubicBezTo>
                <a:cubicBezTo>
                  <a:pt x="7544" y="1152"/>
                  <a:pt x="8116" y="766"/>
                  <a:pt x="8747" y="479"/>
                </a:cubicBezTo>
                <a:cubicBezTo>
                  <a:pt x="9265" y="244"/>
                  <a:pt x="9803" y="87"/>
                  <a:pt x="10368" y="32"/>
                </a:cubicBezTo>
                <a:cubicBezTo>
                  <a:pt x="10461" y="23"/>
                  <a:pt x="10553" y="11"/>
                  <a:pt x="10646" y="0"/>
                </a:cubicBezTo>
                <a:cubicBezTo>
                  <a:pt x="10755" y="0"/>
                  <a:pt x="10863" y="0"/>
                  <a:pt x="10972" y="0"/>
                </a:cubicBezTo>
                <a:cubicBezTo>
                  <a:pt x="10999" y="5"/>
                  <a:pt x="11025" y="13"/>
                  <a:pt x="11052" y="15"/>
                </a:cubicBezTo>
                <a:cubicBezTo>
                  <a:pt x="11211" y="33"/>
                  <a:pt x="11371" y="43"/>
                  <a:pt x="11529" y="68"/>
                </a:cubicBezTo>
                <a:cubicBezTo>
                  <a:pt x="12160" y="165"/>
                  <a:pt x="12750" y="387"/>
                  <a:pt x="13311" y="696"/>
                </a:cubicBezTo>
                <a:cubicBezTo>
                  <a:pt x="14032" y="1093"/>
                  <a:pt x="14670" y="1607"/>
                  <a:pt x="15261" y="2185"/>
                </a:cubicBezTo>
                <a:cubicBezTo>
                  <a:pt x="15902" y="2811"/>
                  <a:pt x="16477" y="3498"/>
                  <a:pt x="17005" y="4225"/>
                </a:cubicBezTo>
                <a:cubicBezTo>
                  <a:pt x="18227" y="5906"/>
                  <a:pt x="19254" y="7707"/>
                  <a:pt x="20128" y="9601"/>
                </a:cubicBezTo>
                <a:cubicBezTo>
                  <a:pt x="20596" y="10615"/>
                  <a:pt x="20991" y="11657"/>
                  <a:pt x="21264" y="12744"/>
                </a:cubicBezTo>
                <a:cubicBezTo>
                  <a:pt x="21441" y="13445"/>
                  <a:pt x="21573" y="14154"/>
                  <a:pt x="21585" y="14881"/>
                </a:cubicBezTo>
                <a:cubicBezTo>
                  <a:pt x="21586" y="14918"/>
                  <a:pt x="21595" y="14954"/>
                  <a:pt x="21600" y="14990"/>
                </a:cubicBezTo>
                <a:close/>
                <a:moveTo>
                  <a:pt x="21600" y="14990"/>
                </a:moveTo>
              </a:path>
            </a:pathLst>
          </a:custGeom>
          <a:solidFill>
            <a:schemeClr val="bg1">
              <a:lumMod val="85000"/>
            </a:schemeClr>
          </a:solidFill>
          <a:ln w="25400" cap="flat">
            <a:noFill/>
            <a:miter lim="800000"/>
            <a:headEnd type="none" w="med" len="med"/>
            <a:tailEnd type="none" w="med" len="me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2400">
              <a:cs typeface="+mn-ea"/>
              <a:sym typeface="+mn-lt"/>
            </a:endParaRPr>
          </a:p>
        </p:txBody>
      </p:sp>
      <p:sp>
        <p:nvSpPr>
          <p:cNvPr id="5" name="Freeform: Shape 2382"/>
          <p:cNvSpPr/>
          <p:nvPr/>
        </p:nvSpPr>
        <p:spPr>
          <a:xfrm>
            <a:off x="6102547" y="2510371"/>
            <a:ext cx="290919" cy="290918"/>
          </a:xfrm>
          <a:custGeom>
            <a:avLst/>
            <a:gdLst/>
            <a:ahLst/>
            <a:cxnLst>
              <a:cxn ang="3">
                <a:pos x="hc" y="t"/>
              </a:cxn>
              <a:cxn ang="cd2">
                <a:pos x="l" y="vc"/>
              </a:cxn>
              <a:cxn ang="cd4">
                <a:pos x="hc" y="b"/>
              </a:cxn>
              <a:cxn ang="0">
                <a:pos x="r" y="vc"/>
              </a:cxn>
            </a:cxnLst>
            <a:rect l="l" t="t" r="r" b="b"/>
            <a:pathLst>
              <a:path w="105" h="105">
                <a:moveTo>
                  <a:pt x="52" y="105"/>
                </a:moveTo>
                <a:cubicBezTo>
                  <a:pt x="81" y="105"/>
                  <a:pt x="105" y="81"/>
                  <a:pt x="105" y="52"/>
                </a:cubicBezTo>
                <a:cubicBezTo>
                  <a:pt x="105" y="24"/>
                  <a:pt x="81" y="0"/>
                  <a:pt x="52" y="0"/>
                </a:cubicBezTo>
                <a:cubicBezTo>
                  <a:pt x="23" y="0"/>
                  <a:pt x="0" y="24"/>
                  <a:pt x="0" y="52"/>
                </a:cubicBezTo>
                <a:cubicBezTo>
                  <a:pt x="0" y="81"/>
                  <a:pt x="23" y="105"/>
                  <a:pt x="52" y="105"/>
                </a:cubicBezTo>
                <a:close/>
              </a:path>
            </a:pathLst>
          </a:custGeom>
          <a:solidFill>
            <a:schemeClr val="bg1">
              <a:lumMod val="85000"/>
            </a:schemeClr>
          </a:solidFill>
          <a:ln cap="flat">
            <a:noFill/>
            <a:prstDash val="solid"/>
          </a:ln>
        </p:spPr>
        <p:txBody>
          <a:bodyPr vert="horz" wrap="none" lIns="45000" tIns="22500" rIns="45000" bIns="22500" anchor="ctr" anchorCtr="1" compatLnSpc="0"/>
          <a:lstStyle/>
          <a:p>
            <a:pPr hangingPunct="0"/>
            <a:endParaRPr lang="en-US" sz="900">
              <a:cs typeface="+mn-ea"/>
              <a:sym typeface="+mn-lt"/>
            </a:endParaRPr>
          </a:p>
        </p:txBody>
      </p:sp>
      <p:sp>
        <p:nvSpPr>
          <p:cNvPr id="6" name="Freeform: Shape 2383"/>
          <p:cNvSpPr/>
          <p:nvPr/>
        </p:nvSpPr>
        <p:spPr>
          <a:xfrm>
            <a:off x="6617256" y="2599885"/>
            <a:ext cx="290919" cy="290918"/>
          </a:xfrm>
          <a:custGeom>
            <a:avLst/>
            <a:gdLst/>
            <a:ahLst/>
            <a:cxnLst>
              <a:cxn ang="3">
                <a:pos x="hc" y="t"/>
              </a:cxn>
              <a:cxn ang="cd2">
                <a:pos x="l" y="vc"/>
              </a:cxn>
              <a:cxn ang="cd4">
                <a:pos x="hc" y="b"/>
              </a:cxn>
              <a:cxn ang="0">
                <a:pos x="r" y="vc"/>
              </a:cxn>
            </a:cxnLst>
            <a:rect l="l" t="t" r="r" b="b"/>
            <a:pathLst>
              <a:path w="105" h="105">
                <a:moveTo>
                  <a:pt x="35" y="102"/>
                </a:moveTo>
                <a:cubicBezTo>
                  <a:pt x="62" y="112"/>
                  <a:pt x="92" y="98"/>
                  <a:pt x="102" y="71"/>
                </a:cubicBezTo>
                <a:cubicBezTo>
                  <a:pt x="112" y="44"/>
                  <a:pt x="98" y="14"/>
                  <a:pt x="71" y="4"/>
                </a:cubicBezTo>
                <a:cubicBezTo>
                  <a:pt x="43" y="-7"/>
                  <a:pt x="13" y="8"/>
                  <a:pt x="3" y="35"/>
                </a:cubicBezTo>
                <a:cubicBezTo>
                  <a:pt x="-7" y="62"/>
                  <a:pt x="7" y="92"/>
                  <a:pt x="35" y="102"/>
                </a:cubicBezTo>
                <a:close/>
              </a:path>
            </a:pathLst>
          </a:custGeom>
          <a:solidFill>
            <a:schemeClr val="bg1">
              <a:lumMod val="85000"/>
            </a:schemeClr>
          </a:solidFill>
          <a:ln cap="flat">
            <a:noFill/>
            <a:prstDash val="solid"/>
          </a:ln>
        </p:spPr>
        <p:txBody>
          <a:bodyPr vert="horz" wrap="none" lIns="45000" tIns="22500" rIns="45000" bIns="22500" anchor="ctr" anchorCtr="1" compatLnSpc="0"/>
          <a:lstStyle/>
          <a:p>
            <a:pPr hangingPunct="0"/>
            <a:endParaRPr lang="en-US" sz="900">
              <a:cs typeface="+mn-ea"/>
              <a:sym typeface="+mn-lt"/>
            </a:endParaRPr>
          </a:p>
        </p:txBody>
      </p:sp>
      <p:sp>
        <p:nvSpPr>
          <p:cNvPr id="7" name="Freeform: Shape 2384"/>
          <p:cNvSpPr/>
          <p:nvPr/>
        </p:nvSpPr>
        <p:spPr>
          <a:xfrm>
            <a:off x="7070418" y="2862830"/>
            <a:ext cx="290919" cy="290918"/>
          </a:xfrm>
          <a:custGeom>
            <a:avLst/>
            <a:gdLst/>
            <a:ahLst/>
            <a:cxnLst>
              <a:cxn ang="3">
                <a:pos x="hc" y="t"/>
              </a:cxn>
              <a:cxn ang="cd2">
                <a:pos x="l" y="vc"/>
              </a:cxn>
              <a:cxn ang="cd4">
                <a:pos x="hc" y="b"/>
              </a:cxn>
              <a:cxn ang="0">
                <a:pos x="r" y="vc"/>
              </a:cxn>
            </a:cxnLst>
            <a:rect l="l" t="t" r="r" b="b"/>
            <a:pathLst>
              <a:path w="105" h="105">
                <a:moveTo>
                  <a:pt x="19" y="93"/>
                </a:moveTo>
                <a:cubicBezTo>
                  <a:pt x="41" y="112"/>
                  <a:pt x="75" y="108"/>
                  <a:pt x="93" y="86"/>
                </a:cubicBezTo>
                <a:cubicBezTo>
                  <a:pt x="112" y="64"/>
                  <a:pt x="109" y="31"/>
                  <a:pt x="87" y="12"/>
                </a:cubicBezTo>
                <a:cubicBezTo>
                  <a:pt x="64" y="-6"/>
                  <a:pt x="31" y="-4"/>
                  <a:pt x="13" y="19"/>
                </a:cubicBezTo>
                <a:cubicBezTo>
                  <a:pt x="-6" y="41"/>
                  <a:pt x="-3" y="74"/>
                  <a:pt x="19" y="93"/>
                </a:cubicBezTo>
                <a:close/>
              </a:path>
            </a:pathLst>
          </a:custGeom>
          <a:solidFill>
            <a:schemeClr val="bg1">
              <a:lumMod val="85000"/>
            </a:schemeClr>
          </a:solidFill>
          <a:ln cap="flat">
            <a:noFill/>
            <a:prstDash val="solid"/>
          </a:ln>
        </p:spPr>
        <p:txBody>
          <a:bodyPr vert="horz" wrap="none" lIns="45000" tIns="22500" rIns="45000" bIns="22500" anchor="ctr" anchorCtr="1" compatLnSpc="0"/>
          <a:lstStyle/>
          <a:p>
            <a:pPr hangingPunct="0"/>
            <a:endParaRPr lang="en-US" sz="900">
              <a:cs typeface="+mn-ea"/>
              <a:sym typeface="+mn-lt"/>
            </a:endParaRPr>
          </a:p>
        </p:txBody>
      </p:sp>
      <p:sp>
        <p:nvSpPr>
          <p:cNvPr id="8" name="Freeform: Shape 2385"/>
          <p:cNvSpPr/>
          <p:nvPr/>
        </p:nvSpPr>
        <p:spPr>
          <a:xfrm>
            <a:off x="7406093" y="3262842"/>
            <a:ext cx="290919" cy="290918"/>
          </a:xfrm>
          <a:custGeom>
            <a:avLst/>
            <a:gdLst/>
            <a:ahLst/>
            <a:cxnLst>
              <a:cxn ang="3">
                <a:pos x="hc" y="t"/>
              </a:cxn>
              <a:cxn ang="cd2">
                <a:pos x="l" y="vc"/>
              </a:cxn>
              <a:cxn ang="cd4">
                <a:pos x="hc" y="b"/>
              </a:cxn>
              <a:cxn ang="0">
                <a:pos x="r" y="vc"/>
              </a:cxn>
            </a:cxnLst>
            <a:rect l="l" t="t" r="r" b="b"/>
            <a:pathLst>
              <a:path w="105" h="105">
                <a:moveTo>
                  <a:pt x="7" y="78"/>
                </a:moveTo>
                <a:cubicBezTo>
                  <a:pt x="21" y="103"/>
                  <a:pt x="53" y="112"/>
                  <a:pt x="79" y="97"/>
                </a:cubicBezTo>
                <a:cubicBezTo>
                  <a:pt x="103" y="83"/>
                  <a:pt x="112" y="51"/>
                  <a:pt x="98" y="26"/>
                </a:cubicBezTo>
                <a:cubicBezTo>
                  <a:pt x="83" y="1"/>
                  <a:pt x="51" y="-8"/>
                  <a:pt x="26" y="7"/>
                </a:cubicBezTo>
                <a:cubicBezTo>
                  <a:pt x="1" y="21"/>
                  <a:pt x="-8" y="53"/>
                  <a:pt x="7" y="78"/>
                </a:cubicBezTo>
                <a:close/>
              </a:path>
            </a:pathLst>
          </a:custGeom>
          <a:solidFill>
            <a:schemeClr val="bg1">
              <a:lumMod val="85000"/>
            </a:schemeClr>
          </a:solidFill>
          <a:ln cap="flat">
            <a:noFill/>
            <a:prstDash val="solid"/>
          </a:ln>
        </p:spPr>
        <p:txBody>
          <a:bodyPr vert="horz" wrap="none" lIns="45000" tIns="22500" rIns="45000" bIns="22500" anchor="ctr" anchorCtr="1" compatLnSpc="0"/>
          <a:lstStyle/>
          <a:p>
            <a:pPr hangingPunct="0"/>
            <a:endParaRPr lang="en-US" sz="900">
              <a:cs typeface="+mn-ea"/>
              <a:sym typeface="+mn-lt"/>
            </a:endParaRPr>
          </a:p>
        </p:txBody>
      </p:sp>
      <p:sp>
        <p:nvSpPr>
          <p:cNvPr id="9" name="Freeform: Shape 2386"/>
          <p:cNvSpPr/>
          <p:nvPr/>
        </p:nvSpPr>
        <p:spPr>
          <a:xfrm>
            <a:off x="7585119" y="3755166"/>
            <a:ext cx="293716" cy="293716"/>
          </a:xfrm>
          <a:custGeom>
            <a:avLst/>
            <a:gdLst/>
            <a:ahLst/>
            <a:cxnLst>
              <a:cxn ang="3">
                <a:pos x="hc" y="t"/>
              </a:cxn>
              <a:cxn ang="cd2">
                <a:pos x="l" y="vc"/>
              </a:cxn>
              <a:cxn ang="cd4">
                <a:pos x="hc" y="b"/>
              </a:cxn>
              <a:cxn ang="0">
                <a:pos x="r" y="vc"/>
              </a:cxn>
            </a:cxnLst>
            <a:rect l="l" t="t" r="r" b="b"/>
            <a:pathLst>
              <a:path w="106" h="106">
                <a:moveTo>
                  <a:pt x="1" y="62"/>
                </a:moveTo>
                <a:cubicBezTo>
                  <a:pt x="7" y="91"/>
                  <a:pt x="34" y="110"/>
                  <a:pt x="62" y="105"/>
                </a:cubicBezTo>
                <a:cubicBezTo>
                  <a:pt x="91" y="100"/>
                  <a:pt x="110" y="73"/>
                  <a:pt x="105" y="44"/>
                </a:cubicBezTo>
                <a:cubicBezTo>
                  <a:pt x="100" y="15"/>
                  <a:pt x="73" y="-4"/>
                  <a:pt x="44" y="1"/>
                </a:cubicBezTo>
                <a:cubicBezTo>
                  <a:pt x="16" y="6"/>
                  <a:pt x="-4" y="34"/>
                  <a:pt x="1" y="62"/>
                </a:cubicBezTo>
                <a:close/>
              </a:path>
            </a:pathLst>
          </a:custGeom>
          <a:solidFill>
            <a:schemeClr val="bg1">
              <a:lumMod val="85000"/>
            </a:schemeClr>
          </a:solidFill>
          <a:ln cap="flat">
            <a:noFill/>
            <a:prstDash val="solid"/>
          </a:ln>
        </p:spPr>
        <p:txBody>
          <a:bodyPr vert="horz" wrap="none" lIns="45000" tIns="22500" rIns="45000" bIns="22500" anchor="ctr" anchorCtr="1" compatLnSpc="0"/>
          <a:lstStyle/>
          <a:p>
            <a:pPr hangingPunct="0"/>
            <a:endParaRPr lang="en-US" sz="900">
              <a:cs typeface="+mn-ea"/>
              <a:sym typeface="+mn-lt"/>
            </a:endParaRPr>
          </a:p>
        </p:txBody>
      </p:sp>
      <p:sp>
        <p:nvSpPr>
          <p:cNvPr id="10" name="Freeform: Shape 2387"/>
          <p:cNvSpPr/>
          <p:nvPr/>
        </p:nvSpPr>
        <p:spPr>
          <a:xfrm>
            <a:off x="7585119" y="4281056"/>
            <a:ext cx="293716" cy="290918"/>
          </a:xfrm>
          <a:custGeom>
            <a:avLst/>
            <a:gdLst/>
            <a:ahLst/>
            <a:cxnLst>
              <a:cxn ang="3">
                <a:pos x="hc" y="t"/>
              </a:cxn>
              <a:cxn ang="cd2">
                <a:pos x="l" y="vc"/>
              </a:cxn>
              <a:cxn ang="cd4">
                <a:pos x="hc" y="b"/>
              </a:cxn>
              <a:cxn ang="0">
                <a:pos x="r" y="vc"/>
              </a:cxn>
            </a:cxnLst>
            <a:rect l="l" t="t" r="r" b="b"/>
            <a:pathLst>
              <a:path w="106" h="105">
                <a:moveTo>
                  <a:pt x="1" y="44"/>
                </a:moveTo>
                <a:cubicBezTo>
                  <a:pt x="-4" y="72"/>
                  <a:pt x="16" y="99"/>
                  <a:pt x="44" y="104"/>
                </a:cubicBezTo>
                <a:cubicBezTo>
                  <a:pt x="73" y="109"/>
                  <a:pt x="100" y="90"/>
                  <a:pt x="105" y="62"/>
                </a:cubicBezTo>
                <a:cubicBezTo>
                  <a:pt x="110" y="33"/>
                  <a:pt x="91" y="6"/>
                  <a:pt x="62" y="1"/>
                </a:cubicBezTo>
                <a:cubicBezTo>
                  <a:pt x="34" y="-4"/>
                  <a:pt x="7" y="15"/>
                  <a:pt x="1" y="44"/>
                </a:cubicBezTo>
                <a:close/>
              </a:path>
            </a:pathLst>
          </a:custGeom>
          <a:solidFill>
            <a:schemeClr val="bg1">
              <a:lumMod val="85000"/>
            </a:schemeClr>
          </a:solidFill>
          <a:ln cap="flat">
            <a:noFill/>
            <a:prstDash val="solid"/>
          </a:ln>
        </p:spPr>
        <p:txBody>
          <a:bodyPr vert="horz" wrap="none" lIns="45000" tIns="22500" rIns="45000" bIns="22500" anchor="ctr" anchorCtr="1" compatLnSpc="0"/>
          <a:lstStyle/>
          <a:p>
            <a:pPr hangingPunct="0"/>
            <a:endParaRPr lang="en-US" sz="900">
              <a:cs typeface="+mn-ea"/>
              <a:sym typeface="+mn-lt"/>
            </a:endParaRPr>
          </a:p>
        </p:txBody>
      </p:sp>
      <p:sp>
        <p:nvSpPr>
          <p:cNvPr id="11" name="Freeform: Shape 2388"/>
          <p:cNvSpPr/>
          <p:nvPr/>
        </p:nvSpPr>
        <p:spPr>
          <a:xfrm>
            <a:off x="7406093" y="4773379"/>
            <a:ext cx="290919" cy="290918"/>
          </a:xfrm>
          <a:custGeom>
            <a:avLst/>
            <a:gdLst/>
            <a:ahLst/>
            <a:cxnLst>
              <a:cxn ang="3">
                <a:pos x="hc" y="t"/>
              </a:cxn>
              <a:cxn ang="cd2">
                <a:pos x="l" y="vc"/>
              </a:cxn>
              <a:cxn ang="cd4">
                <a:pos x="hc" y="b"/>
              </a:cxn>
              <a:cxn ang="0">
                <a:pos x="r" y="vc"/>
              </a:cxn>
            </a:cxnLst>
            <a:rect l="l" t="t" r="r" b="b"/>
            <a:pathLst>
              <a:path w="105" h="105">
                <a:moveTo>
                  <a:pt x="7" y="26"/>
                </a:moveTo>
                <a:cubicBezTo>
                  <a:pt x="-8" y="51"/>
                  <a:pt x="1" y="83"/>
                  <a:pt x="26" y="98"/>
                </a:cubicBezTo>
                <a:cubicBezTo>
                  <a:pt x="51" y="113"/>
                  <a:pt x="83" y="104"/>
                  <a:pt x="98" y="79"/>
                </a:cubicBezTo>
                <a:cubicBezTo>
                  <a:pt x="112" y="54"/>
                  <a:pt x="103" y="21"/>
                  <a:pt x="79" y="7"/>
                </a:cubicBezTo>
                <a:cubicBezTo>
                  <a:pt x="53" y="-7"/>
                  <a:pt x="21" y="1"/>
                  <a:pt x="7" y="26"/>
                </a:cubicBezTo>
                <a:close/>
              </a:path>
            </a:pathLst>
          </a:custGeom>
          <a:solidFill>
            <a:schemeClr val="bg1">
              <a:lumMod val="85000"/>
            </a:schemeClr>
          </a:solidFill>
          <a:ln cap="flat">
            <a:noFill/>
            <a:prstDash val="solid"/>
          </a:ln>
        </p:spPr>
        <p:txBody>
          <a:bodyPr vert="horz" wrap="none" lIns="45000" tIns="22500" rIns="45000" bIns="22500" anchor="ctr" anchorCtr="1" compatLnSpc="0"/>
          <a:lstStyle/>
          <a:p>
            <a:pPr hangingPunct="0"/>
            <a:endParaRPr lang="en-US" sz="900">
              <a:cs typeface="+mn-ea"/>
              <a:sym typeface="+mn-lt"/>
            </a:endParaRPr>
          </a:p>
        </p:txBody>
      </p:sp>
      <p:sp>
        <p:nvSpPr>
          <p:cNvPr id="12" name="Freeform: Shape 2389"/>
          <p:cNvSpPr/>
          <p:nvPr/>
        </p:nvSpPr>
        <p:spPr>
          <a:xfrm>
            <a:off x="7070418" y="5173392"/>
            <a:ext cx="290919" cy="290918"/>
          </a:xfrm>
          <a:custGeom>
            <a:avLst/>
            <a:gdLst/>
            <a:ahLst/>
            <a:cxnLst>
              <a:cxn ang="3">
                <a:pos x="hc" y="t"/>
              </a:cxn>
              <a:cxn ang="cd2">
                <a:pos x="l" y="vc"/>
              </a:cxn>
              <a:cxn ang="cd4">
                <a:pos x="hc" y="b"/>
              </a:cxn>
              <a:cxn ang="0">
                <a:pos x="r" y="vc"/>
              </a:cxn>
            </a:cxnLst>
            <a:rect l="l" t="t" r="r" b="b"/>
            <a:pathLst>
              <a:path w="105" h="105">
                <a:moveTo>
                  <a:pt x="19" y="13"/>
                </a:moveTo>
                <a:cubicBezTo>
                  <a:pt x="-3" y="32"/>
                  <a:pt x="-6" y="65"/>
                  <a:pt x="13" y="87"/>
                </a:cubicBezTo>
                <a:cubicBezTo>
                  <a:pt x="31" y="109"/>
                  <a:pt x="64" y="112"/>
                  <a:pt x="87" y="93"/>
                </a:cubicBezTo>
                <a:cubicBezTo>
                  <a:pt x="109" y="75"/>
                  <a:pt x="112" y="42"/>
                  <a:pt x="93" y="19"/>
                </a:cubicBezTo>
                <a:cubicBezTo>
                  <a:pt x="75" y="-3"/>
                  <a:pt x="41" y="-6"/>
                  <a:pt x="19" y="13"/>
                </a:cubicBezTo>
                <a:close/>
              </a:path>
            </a:pathLst>
          </a:custGeom>
          <a:solidFill>
            <a:schemeClr val="bg1">
              <a:lumMod val="85000"/>
            </a:schemeClr>
          </a:solidFill>
          <a:ln cap="flat">
            <a:noFill/>
            <a:prstDash val="solid"/>
          </a:ln>
        </p:spPr>
        <p:txBody>
          <a:bodyPr vert="horz" wrap="none" lIns="45000" tIns="22500" rIns="45000" bIns="22500" anchor="ctr" anchorCtr="1" compatLnSpc="0"/>
          <a:lstStyle/>
          <a:p>
            <a:pPr hangingPunct="0"/>
            <a:endParaRPr lang="en-US" sz="900">
              <a:cs typeface="+mn-ea"/>
              <a:sym typeface="+mn-lt"/>
            </a:endParaRPr>
          </a:p>
        </p:txBody>
      </p:sp>
      <p:sp>
        <p:nvSpPr>
          <p:cNvPr id="13" name="Freeform: Shape 2390"/>
          <p:cNvSpPr/>
          <p:nvPr/>
        </p:nvSpPr>
        <p:spPr>
          <a:xfrm>
            <a:off x="6617256" y="5436329"/>
            <a:ext cx="290919" cy="290918"/>
          </a:xfrm>
          <a:custGeom>
            <a:avLst/>
            <a:gdLst/>
            <a:ahLst/>
            <a:cxnLst>
              <a:cxn ang="3">
                <a:pos x="hc" y="t"/>
              </a:cxn>
              <a:cxn ang="cd2">
                <a:pos x="l" y="vc"/>
              </a:cxn>
              <a:cxn ang="cd4">
                <a:pos x="hc" y="b"/>
              </a:cxn>
              <a:cxn ang="0">
                <a:pos x="r" y="vc"/>
              </a:cxn>
            </a:cxnLst>
            <a:rect l="l" t="t" r="r" b="b"/>
            <a:pathLst>
              <a:path w="105" h="105">
                <a:moveTo>
                  <a:pt x="35" y="3"/>
                </a:moveTo>
                <a:cubicBezTo>
                  <a:pt x="7" y="13"/>
                  <a:pt x="-7" y="43"/>
                  <a:pt x="3" y="71"/>
                </a:cubicBezTo>
                <a:cubicBezTo>
                  <a:pt x="13" y="98"/>
                  <a:pt x="43" y="112"/>
                  <a:pt x="71" y="102"/>
                </a:cubicBezTo>
                <a:cubicBezTo>
                  <a:pt x="98" y="92"/>
                  <a:pt x="112" y="62"/>
                  <a:pt x="102" y="35"/>
                </a:cubicBezTo>
                <a:cubicBezTo>
                  <a:pt x="92" y="8"/>
                  <a:pt x="62" y="-7"/>
                  <a:pt x="35" y="3"/>
                </a:cubicBezTo>
                <a:close/>
              </a:path>
            </a:pathLst>
          </a:custGeom>
          <a:solidFill>
            <a:schemeClr val="bg1">
              <a:lumMod val="85000"/>
            </a:schemeClr>
          </a:solidFill>
          <a:ln cap="flat">
            <a:noFill/>
            <a:prstDash val="solid"/>
          </a:ln>
        </p:spPr>
        <p:txBody>
          <a:bodyPr vert="horz" wrap="none" lIns="45000" tIns="22500" rIns="45000" bIns="22500" anchor="ctr" anchorCtr="1" compatLnSpc="0"/>
          <a:lstStyle/>
          <a:p>
            <a:pPr hangingPunct="0"/>
            <a:endParaRPr lang="en-US" sz="900">
              <a:cs typeface="+mn-ea"/>
              <a:sym typeface="+mn-lt"/>
            </a:endParaRPr>
          </a:p>
        </p:txBody>
      </p:sp>
      <p:sp>
        <p:nvSpPr>
          <p:cNvPr id="14" name="Freeform: Shape 2391"/>
          <p:cNvSpPr/>
          <p:nvPr/>
        </p:nvSpPr>
        <p:spPr>
          <a:xfrm>
            <a:off x="6102547" y="5528640"/>
            <a:ext cx="290919" cy="290918"/>
          </a:xfrm>
          <a:custGeom>
            <a:avLst/>
            <a:gdLst/>
            <a:ahLst/>
            <a:cxnLst>
              <a:cxn ang="3">
                <a:pos x="hc" y="t"/>
              </a:cxn>
              <a:cxn ang="cd2">
                <a:pos x="l" y="vc"/>
              </a:cxn>
              <a:cxn ang="cd4">
                <a:pos x="hc" y="b"/>
              </a:cxn>
              <a:cxn ang="0">
                <a:pos x="r" y="vc"/>
              </a:cxn>
            </a:cxnLst>
            <a:rect l="l" t="t" r="r" b="b"/>
            <a:pathLst>
              <a:path w="105" h="105">
                <a:moveTo>
                  <a:pt x="52" y="0"/>
                </a:moveTo>
                <a:cubicBezTo>
                  <a:pt x="23" y="0"/>
                  <a:pt x="0" y="23"/>
                  <a:pt x="0" y="52"/>
                </a:cubicBezTo>
                <a:cubicBezTo>
                  <a:pt x="0" y="81"/>
                  <a:pt x="23" y="105"/>
                  <a:pt x="52" y="105"/>
                </a:cubicBezTo>
                <a:cubicBezTo>
                  <a:pt x="81" y="105"/>
                  <a:pt x="105" y="81"/>
                  <a:pt x="105" y="52"/>
                </a:cubicBezTo>
                <a:cubicBezTo>
                  <a:pt x="105" y="23"/>
                  <a:pt x="81" y="0"/>
                  <a:pt x="52" y="0"/>
                </a:cubicBezTo>
                <a:close/>
              </a:path>
            </a:pathLst>
          </a:custGeom>
          <a:solidFill>
            <a:schemeClr val="bg1">
              <a:lumMod val="85000"/>
            </a:schemeClr>
          </a:solidFill>
          <a:ln cap="flat">
            <a:noFill/>
            <a:prstDash val="solid"/>
          </a:ln>
        </p:spPr>
        <p:txBody>
          <a:bodyPr vert="horz" wrap="none" lIns="45000" tIns="22500" rIns="45000" bIns="22500" anchor="ctr" anchorCtr="1" compatLnSpc="0"/>
          <a:lstStyle/>
          <a:p>
            <a:pPr hangingPunct="0"/>
            <a:endParaRPr lang="en-US" sz="900">
              <a:cs typeface="+mn-ea"/>
              <a:sym typeface="+mn-lt"/>
            </a:endParaRPr>
          </a:p>
        </p:txBody>
      </p:sp>
      <p:sp>
        <p:nvSpPr>
          <p:cNvPr id="15" name="Freeform: Shape 2392"/>
          <p:cNvSpPr/>
          <p:nvPr/>
        </p:nvSpPr>
        <p:spPr>
          <a:xfrm>
            <a:off x="5585056" y="5436329"/>
            <a:ext cx="290919" cy="290918"/>
          </a:xfrm>
          <a:custGeom>
            <a:avLst/>
            <a:gdLst/>
            <a:ahLst/>
            <a:cxnLst>
              <a:cxn ang="3">
                <a:pos x="hc" y="t"/>
              </a:cxn>
              <a:cxn ang="cd2">
                <a:pos x="l" y="vc"/>
              </a:cxn>
              <a:cxn ang="cd4">
                <a:pos x="hc" y="b"/>
              </a:cxn>
              <a:cxn ang="0">
                <a:pos x="r" y="vc"/>
              </a:cxn>
            </a:cxnLst>
            <a:rect l="l" t="t" r="r" b="b"/>
            <a:pathLst>
              <a:path w="105" h="105">
                <a:moveTo>
                  <a:pt x="71" y="3"/>
                </a:moveTo>
                <a:cubicBezTo>
                  <a:pt x="43" y="-7"/>
                  <a:pt x="13" y="8"/>
                  <a:pt x="3" y="35"/>
                </a:cubicBezTo>
                <a:cubicBezTo>
                  <a:pt x="-7" y="62"/>
                  <a:pt x="7" y="92"/>
                  <a:pt x="35" y="102"/>
                </a:cubicBezTo>
                <a:cubicBezTo>
                  <a:pt x="62" y="112"/>
                  <a:pt x="92" y="98"/>
                  <a:pt x="102" y="71"/>
                </a:cubicBezTo>
                <a:cubicBezTo>
                  <a:pt x="112" y="43"/>
                  <a:pt x="98" y="13"/>
                  <a:pt x="71" y="3"/>
                </a:cubicBezTo>
                <a:close/>
              </a:path>
            </a:pathLst>
          </a:custGeom>
          <a:solidFill>
            <a:schemeClr val="bg1">
              <a:lumMod val="85000"/>
            </a:schemeClr>
          </a:solidFill>
          <a:ln cap="flat">
            <a:noFill/>
            <a:prstDash val="solid"/>
          </a:ln>
        </p:spPr>
        <p:txBody>
          <a:bodyPr vert="horz" wrap="none" lIns="45000" tIns="22500" rIns="45000" bIns="22500" anchor="ctr" anchorCtr="1" compatLnSpc="0"/>
          <a:lstStyle/>
          <a:p>
            <a:pPr hangingPunct="0"/>
            <a:endParaRPr lang="en-US" sz="900">
              <a:cs typeface="+mn-ea"/>
              <a:sym typeface="+mn-lt"/>
            </a:endParaRPr>
          </a:p>
        </p:txBody>
      </p:sp>
      <p:sp>
        <p:nvSpPr>
          <p:cNvPr id="16" name="Freeform: Shape 2393"/>
          <p:cNvSpPr/>
          <p:nvPr/>
        </p:nvSpPr>
        <p:spPr>
          <a:xfrm>
            <a:off x="5129097" y="5173392"/>
            <a:ext cx="290919" cy="290918"/>
          </a:xfrm>
          <a:custGeom>
            <a:avLst/>
            <a:gdLst/>
            <a:ahLst/>
            <a:cxnLst>
              <a:cxn ang="3">
                <a:pos x="hc" y="t"/>
              </a:cxn>
              <a:cxn ang="cd2">
                <a:pos x="l" y="vc"/>
              </a:cxn>
              <a:cxn ang="cd4">
                <a:pos x="hc" y="b"/>
              </a:cxn>
              <a:cxn ang="0">
                <a:pos x="r" y="vc"/>
              </a:cxn>
            </a:cxnLst>
            <a:rect l="l" t="t" r="r" b="b"/>
            <a:pathLst>
              <a:path w="105" h="105">
                <a:moveTo>
                  <a:pt x="87" y="13"/>
                </a:moveTo>
                <a:cubicBezTo>
                  <a:pt x="65" y="-6"/>
                  <a:pt x="32" y="-3"/>
                  <a:pt x="13" y="19"/>
                </a:cubicBezTo>
                <a:cubicBezTo>
                  <a:pt x="-6" y="42"/>
                  <a:pt x="-3" y="75"/>
                  <a:pt x="19" y="93"/>
                </a:cubicBezTo>
                <a:cubicBezTo>
                  <a:pt x="42" y="112"/>
                  <a:pt x="75" y="109"/>
                  <a:pt x="94" y="87"/>
                </a:cubicBezTo>
                <a:cubicBezTo>
                  <a:pt x="112" y="65"/>
                  <a:pt x="109" y="32"/>
                  <a:pt x="87" y="13"/>
                </a:cubicBezTo>
                <a:close/>
              </a:path>
            </a:pathLst>
          </a:custGeom>
          <a:solidFill>
            <a:schemeClr val="bg1">
              <a:lumMod val="85000"/>
            </a:schemeClr>
          </a:solidFill>
          <a:ln cap="flat">
            <a:noFill/>
            <a:prstDash val="solid"/>
          </a:ln>
        </p:spPr>
        <p:txBody>
          <a:bodyPr vert="horz" wrap="none" lIns="45000" tIns="22500" rIns="45000" bIns="22500" anchor="ctr" anchorCtr="1" compatLnSpc="0"/>
          <a:lstStyle/>
          <a:p>
            <a:pPr hangingPunct="0"/>
            <a:endParaRPr lang="en-US" sz="900">
              <a:cs typeface="+mn-ea"/>
              <a:sym typeface="+mn-lt"/>
            </a:endParaRPr>
          </a:p>
        </p:txBody>
      </p:sp>
      <p:sp>
        <p:nvSpPr>
          <p:cNvPr id="17" name="Freeform: Shape 2394"/>
          <p:cNvSpPr/>
          <p:nvPr/>
        </p:nvSpPr>
        <p:spPr>
          <a:xfrm>
            <a:off x="4793422" y="4773379"/>
            <a:ext cx="290919" cy="290918"/>
          </a:xfrm>
          <a:custGeom>
            <a:avLst/>
            <a:gdLst/>
            <a:ahLst/>
            <a:cxnLst>
              <a:cxn ang="3">
                <a:pos x="hc" y="t"/>
              </a:cxn>
              <a:cxn ang="cd2">
                <a:pos x="l" y="vc"/>
              </a:cxn>
              <a:cxn ang="cd4">
                <a:pos x="hc" y="b"/>
              </a:cxn>
              <a:cxn ang="0">
                <a:pos x="r" y="vc"/>
              </a:cxn>
            </a:cxnLst>
            <a:rect l="l" t="t" r="r" b="b"/>
            <a:pathLst>
              <a:path w="105" h="105">
                <a:moveTo>
                  <a:pt x="98" y="26"/>
                </a:moveTo>
                <a:cubicBezTo>
                  <a:pt x="84" y="1"/>
                  <a:pt x="52" y="-7"/>
                  <a:pt x="27" y="7"/>
                </a:cubicBezTo>
                <a:cubicBezTo>
                  <a:pt x="2" y="21"/>
                  <a:pt x="-7" y="54"/>
                  <a:pt x="7" y="79"/>
                </a:cubicBezTo>
                <a:cubicBezTo>
                  <a:pt x="22" y="104"/>
                  <a:pt x="54" y="113"/>
                  <a:pt x="79" y="98"/>
                </a:cubicBezTo>
                <a:cubicBezTo>
                  <a:pt x="104" y="83"/>
                  <a:pt x="113" y="51"/>
                  <a:pt x="98" y="26"/>
                </a:cubicBezTo>
                <a:close/>
              </a:path>
            </a:pathLst>
          </a:custGeom>
          <a:solidFill>
            <a:schemeClr val="bg1">
              <a:lumMod val="85000"/>
            </a:schemeClr>
          </a:solidFill>
          <a:ln cap="flat">
            <a:noFill/>
            <a:prstDash val="solid"/>
          </a:ln>
        </p:spPr>
        <p:txBody>
          <a:bodyPr vert="horz" wrap="none" lIns="45000" tIns="22500" rIns="45000" bIns="22500" anchor="ctr" anchorCtr="1" compatLnSpc="0"/>
          <a:lstStyle/>
          <a:p>
            <a:pPr hangingPunct="0"/>
            <a:endParaRPr lang="en-US" sz="900">
              <a:cs typeface="+mn-ea"/>
              <a:sym typeface="+mn-lt"/>
            </a:endParaRPr>
          </a:p>
        </p:txBody>
      </p:sp>
      <p:sp>
        <p:nvSpPr>
          <p:cNvPr id="18" name="Freeform: Shape 2395"/>
          <p:cNvSpPr/>
          <p:nvPr/>
        </p:nvSpPr>
        <p:spPr>
          <a:xfrm>
            <a:off x="4614396" y="4281056"/>
            <a:ext cx="290919" cy="290918"/>
          </a:xfrm>
          <a:custGeom>
            <a:avLst/>
            <a:gdLst/>
            <a:ahLst/>
            <a:cxnLst>
              <a:cxn ang="3">
                <a:pos x="hc" y="t"/>
              </a:cxn>
              <a:cxn ang="cd2">
                <a:pos x="l" y="vc"/>
              </a:cxn>
              <a:cxn ang="cd4">
                <a:pos x="hc" y="b"/>
              </a:cxn>
              <a:cxn ang="0">
                <a:pos x="r" y="vc"/>
              </a:cxn>
            </a:cxnLst>
            <a:rect l="l" t="t" r="r" b="b"/>
            <a:pathLst>
              <a:path w="105" h="105">
                <a:moveTo>
                  <a:pt x="105" y="44"/>
                </a:moveTo>
                <a:cubicBezTo>
                  <a:pt x="99" y="15"/>
                  <a:pt x="72" y="-4"/>
                  <a:pt x="44" y="1"/>
                </a:cubicBezTo>
                <a:cubicBezTo>
                  <a:pt x="15" y="6"/>
                  <a:pt x="-4" y="33"/>
                  <a:pt x="1" y="62"/>
                </a:cubicBezTo>
                <a:cubicBezTo>
                  <a:pt x="6" y="90"/>
                  <a:pt x="33" y="109"/>
                  <a:pt x="62" y="104"/>
                </a:cubicBezTo>
                <a:cubicBezTo>
                  <a:pt x="91" y="99"/>
                  <a:pt x="109" y="72"/>
                  <a:pt x="105" y="44"/>
                </a:cubicBezTo>
                <a:close/>
              </a:path>
            </a:pathLst>
          </a:custGeom>
          <a:solidFill>
            <a:schemeClr val="bg1">
              <a:lumMod val="85000"/>
            </a:schemeClr>
          </a:solidFill>
          <a:ln cap="flat">
            <a:noFill/>
            <a:prstDash val="solid"/>
          </a:ln>
        </p:spPr>
        <p:txBody>
          <a:bodyPr vert="horz" wrap="none" lIns="45000" tIns="22500" rIns="45000" bIns="22500" anchor="ctr" anchorCtr="1" compatLnSpc="0"/>
          <a:lstStyle/>
          <a:p>
            <a:pPr hangingPunct="0"/>
            <a:endParaRPr lang="en-US" sz="900">
              <a:cs typeface="+mn-ea"/>
              <a:sym typeface="+mn-lt"/>
            </a:endParaRPr>
          </a:p>
        </p:txBody>
      </p:sp>
      <p:sp>
        <p:nvSpPr>
          <p:cNvPr id="19" name="Freeform: Shape 2396"/>
          <p:cNvSpPr/>
          <p:nvPr/>
        </p:nvSpPr>
        <p:spPr>
          <a:xfrm>
            <a:off x="4614396" y="3755166"/>
            <a:ext cx="290919" cy="293716"/>
          </a:xfrm>
          <a:custGeom>
            <a:avLst/>
            <a:gdLst/>
            <a:ahLst/>
            <a:cxnLst>
              <a:cxn ang="3">
                <a:pos x="hc" y="t"/>
              </a:cxn>
              <a:cxn ang="cd2">
                <a:pos x="l" y="vc"/>
              </a:cxn>
              <a:cxn ang="cd4">
                <a:pos x="hc" y="b"/>
              </a:cxn>
              <a:cxn ang="0">
                <a:pos x="r" y="vc"/>
              </a:cxn>
            </a:cxnLst>
            <a:rect l="l" t="t" r="r" b="b"/>
            <a:pathLst>
              <a:path w="105" h="106">
                <a:moveTo>
                  <a:pt x="105" y="62"/>
                </a:moveTo>
                <a:cubicBezTo>
                  <a:pt x="109" y="34"/>
                  <a:pt x="91" y="6"/>
                  <a:pt x="62" y="1"/>
                </a:cubicBezTo>
                <a:cubicBezTo>
                  <a:pt x="33" y="-4"/>
                  <a:pt x="6" y="15"/>
                  <a:pt x="1" y="44"/>
                </a:cubicBezTo>
                <a:cubicBezTo>
                  <a:pt x="-4" y="73"/>
                  <a:pt x="15" y="100"/>
                  <a:pt x="44" y="105"/>
                </a:cubicBezTo>
                <a:cubicBezTo>
                  <a:pt x="72" y="110"/>
                  <a:pt x="99" y="91"/>
                  <a:pt x="105" y="62"/>
                </a:cubicBezTo>
                <a:close/>
              </a:path>
            </a:pathLst>
          </a:custGeom>
          <a:solidFill>
            <a:schemeClr val="bg1">
              <a:lumMod val="85000"/>
            </a:schemeClr>
          </a:solidFill>
          <a:ln cap="flat">
            <a:noFill/>
            <a:prstDash val="solid"/>
          </a:ln>
        </p:spPr>
        <p:txBody>
          <a:bodyPr vert="horz" wrap="none" lIns="45000" tIns="22500" rIns="45000" bIns="22500" anchor="ctr" anchorCtr="1" compatLnSpc="0"/>
          <a:lstStyle/>
          <a:p>
            <a:pPr hangingPunct="0"/>
            <a:endParaRPr lang="en-US" sz="900">
              <a:cs typeface="+mn-ea"/>
              <a:sym typeface="+mn-lt"/>
            </a:endParaRPr>
          </a:p>
        </p:txBody>
      </p:sp>
      <p:sp>
        <p:nvSpPr>
          <p:cNvPr id="20" name="Freeform: Shape 2397"/>
          <p:cNvSpPr/>
          <p:nvPr/>
        </p:nvSpPr>
        <p:spPr>
          <a:xfrm>
            <a:off x="4793422" y="3262842"/>
            <a:ext cx="290919" cy="290918"/>
          </a:xfrm>
          <a:custGeom>
            <a:avLst/>
            <a:gdLst/>
            <a:ahLst/>
            <a:cxnLst>
              <a:cxn ang="3">
                <a:pos x="hc" y="t"/>
              </a:cxn>
              <a:cxn ang="cd2">
                <a:pos x="l" y="vc"/>
              </a:cxn>
              <a:cxn ang="cd4">
                <a:pos x="hc" y="b"/>
              </a:cxn>
              <a:cxn ang="0">
                <a:pos x="r" y="vc"/>
              </a:cxn>
            </a:cxnLst>
            <a:rect l="l" t="t" r="r" b="b"/>
            <a:pathLst>
              <a:path w="105" h="105">
                <a:moveTo>
                  <a:pt x="98" y="78"/>
                </a:moveTo>
                <a:cubicBezTo>
                  <a:pt x="113" y="53"/>
                  <a:pt x="104" y="21"/>
                  <a:pt x="79" y="7"/>
                </a:cubicBezTo>
                <a:cubicBezTo>
                  <a:pt x="54" y="-8"/>
                  <a:pt x="22" y="1"/>
                  <a:pt x="7" y="26"/>
                </a:cubicBezTo>
                <a:cubicBezTo>
                  <a:pt x="-7" y="51"/>
                  <a:pt x="2" y="83"/>
                  <a:pt x="27" y="97"/>
                </a:cubicBezTo>
                <a:cubicBezTo>
                  <a:pt x="52" y="112"/>
                  <a:pt x="84" y="103"/>
                  <a:pt x="98" y="78"/>
                </a:cubicBezTo>
                <a:close/>
              </a:path>
            </a:pathLst>
          </a:custGeom>
          <a:solidFill>
            <a:schemeClr val="bg1">
              <a:lumMod val="85000"/>
            </a:schemeClr>
          </a:solidFill>
          <a:ln cap="flat">
            <a:noFill/>
            <a:prstDash val="solid"/>
          </a:ln>
        </p:spPr>
        <p:txBody>
          <a:bodyPr vert="horz" wrap="none" lIns="45000" tIns="22500" rIns="45000" bIns="22500" anchor="ctr" anchorCtr="1" compatLnSpc="0"/>
          <a:lstStyle/>
          <a:p>
            <a:pPr hangingPunct="0"/>
            <a:endParaRPr lang="en-US" sz="900">
              <a:cs typeface="+mn-ea"/>
              <a:sym typeface="+mn-lt"/>
            </a:endParaRPr>
          </a:p>
        </p:txBody>
      </p:sp>
      <p:sp>
        <p:nvSpPr>
          <p:cNvPr id="21" name="Freeform: Shape 2398"/>
          <p:cNvSpPr/>
          <p:nvPr/>
        </p:nvSpPr>
        <p:spPr>
          <a:xfrm>
            <a:off x="5129097" y="2862830"/>
            <a:ext cx="290919" cy="290918"/>
          </a:xfrm>
          <a:custGeom>
            <a:avLst/>
            <a:gdLst/>
            <a:ahLst/>
            <a:cxnLst>
              <a:cxn ang="3">
                <a:pos x="hc" y="t"/>
              </a:cxn>
              <a:cxn ang="cd2">
                <a:pos x="l" y="vc"/>
              </a:cxn>
              <a:cxn ang="cd4">
                <a:pos x="hc" y="b"/>
              </a:cxn>
              <a:cxn ang="0">
                <a:pos x="r" y="vc"/>
              </a:cxn>
            </a:cxnLst>
            <a:rect l="l" t="t" r="r" b="b"/>
            <a:pathLst>
              <a:path w="105" h="105">
                <a:moveTo>
                  <a:pt x="87" y="93"/>
                </a:moveTo>
                <a:cubicBezTo>
                  <a:pt x="109" y="74"/>
                  <a:pt x="112" y="41"/>
                  <a:pt x="94" y="19"/>
                </a:cubicBezTo>
                <a:cubicBezTo>
                  <a:pt x="75" y="-4"/>
                  <a:pt x="42" y="-6"/>
                  <a:pt x="19" y="12"/>
                </a:cubicBezTo>
                <a:cubicBezTo>
                  <a:pt x="-3" y="31"/>
                  <a:pt x="-6" y="64"/>
                  <a:pt x="13" y="86"/>
                </a:cubicBezTo>
                <a:cubicBezTo>
                  <a:pt x="32" y="108"/>
                  <a:pt x="65" y="112"/>
                  <a:pt x="87" y="93"/>
                </a:cubicBezTo>
                <a:close/>
              </a:path>
            </a:pathLst>
          </a:custGeom>
          <a:solidFill>
            <a:schemeClr val="bg1">
              <a:lumMod val="85000"/>
            </a:schemeClr>
          </a:solidFill>
          <a:ln cap="flat">
            <a:noFill/>
            <a:prstDash val="solid"/>
          </a:ln>
        </p:spPr>
        <p:txBody>
          <a:bodyPr vert="horz" wrap="none" lIns="45000" tIns="22500" rIns="45000" bIns="22500" anchor="ctr" anchorCtr="1" compatLnSpc="0"/>
          <a:lstStyle/>
          <a:p>
            <a:pPr hangingPunct="0"/>
            <a:endParaRPr lang="en-US" sz="900">
              <a:cs typeface="+mn-ea"/>
              <a:sym typeface="+mn-lt"/>
            </a:endParaRPr>
          </a:p>
        </p:txBody>
      </p:sp>
      <p:sp>
        <p:nvSpPr>
          <p:cNvPr id="22" name="Freeform: Shape 2399"/>
          <p:cNvSpPr/>
          <p:nvPr/>
        </p:nvSpPr>
        <p:spPr>
          <a:xfrm>
            <a:off x="5585056" y="2599885"/>
            <a:ext cx="290919" cy="290918"/>
          </a:xfrm>
          <a:custGeom>
            <a:avLst/>
            <a:gdLst/>
            <a:ahLst/>
            <a:cxnLst>
              <a:cxn ang="3">
                <a:pos x="hc" y="t"/>
              </a:cxn>
              <a:cxn ang="cd2">
                <a:pos x="l" y="vc"/>
              </a:cxn>
              <a:cxn ang="cd4">
                <a:pos x="hc" y="b"/>
              </a:cxn>
              <a:cxn ang="0">
                <a:pos x="r" y="vc"/>
              </a:cxn>
            </a:cxnLst>
            <a:rect l="l" t="t" r="r" b="b"/>
            <a:pathLst>
              <a:path w="105" h="105">
                <a:moveTo>
                  <a:pt x="71" y="102"/>
                </a:moveTo>
                <a:cubicBezTo>
                  <a:pt x="98" y="92"/>
                  <a:pt x="112" y="62"/>
                  <a:pt x="102" y="35"/>
                </a:cubicBezTo>
                <a:cubicBezTo>
                  <a:pt x="92" y="8"/>
                  <a:pt x="62" y="-7"/>
                  <a:pt x="35" y="4"/>
                </a:cubicBezTo>
                <a:cubicBezTo>
                  <a:pt x="7" y="14"/>
                  <a:pt x="-7" y="44"/>
                  <a:pt x="3" y="71"/>
                </a:cubicBezTo>
                <a:cubicBezTo>
                  <a:pt x="13" y="98"/>
                  <a:pt x="43" y="112"/>
                  <a:pt x="71" y="102"/>
                </a:cubicBezTo>
                <a:close/>
              </a:path>
            </a:pathLst>
          </a:custGeom>
          <a:solidFill>
            <a:schemeClr val="bg1">
              <a:lumMod val="85000"/>
            </a:schemeClr>
          </a:solidFill>
          <a:ln cap="flat">
            <a:noFill/>
            <a:prstDash val="solid"/>
          </a:ln>
        </p:spPr>
        <p:txBody>
          <a:bodyPr vert="horz" wrap="none" lIns="45000" tIns="22500" rIns="45000" bIns="22500" anchor="ctr" anchorCtr="1" compatLnSpc="0"/>
          <a:lstStyle/>
          <a:p>
            <a:pPr hangingPunct="0"/>
            <a:endParaRPr lang="en-US" sz="900">
              <a:cs typeface="+mn-ea"/>
              <a:sym typeface="+mn-lt"/>
            </a:endParaRPr>
          </a:p>
        </p:txBody>
      </p:sp>
      <p:sp>
        <p:nvSpPr>
          <p:cNvPr id="42" name="Rectangle 41"/>
          <p:cNvSpPr/>
          <p:nvPr/>
        </p:nvSpPr>
        <p:spPr>
          <a:xfrm>
            <a:off x="11447100" y="4441067"/>
            <a:ext cx="77724" cy="118872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cs typeface="+mn-ea"/>
              <a:sym typeface="+mn-lt"/>
            </a:endParaRPr>
          </a:p>
        </p:txBody>
      </p:sp>
      <p:sp>
        <p:nvSpPr>
          <p:cNvPr id="43" name="Rectangle 42"/>
          <p:cNvSpPr/>
          <p:nvPr/>
        </p:nvSpPr>
        <p:spPr>
          <a:xfrm>
            <a:off x="11447100" y="2221660"/>
            <a:ext cx="77724" cy="118872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cs typeface="+mn-ea"/>
              <a:sym typeface="+mn-lt"/>
            </a:endParaRPr>
          </a:p>
        </p:txBody>
      </p:sp>
      <p:sp>
        <p:nvSpPr>
          <p:cNvPr id="44" name="Rectangle 43"/>
          <p:cNvSpPr/>
          <p:nvPr/>
        </p:nvSpPr>
        <p:spPr>
          <a:xfrm>
            <a:off x="1052737" y="4441067"/>
            <a:ext cx="77724" cy="118872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cs typeface="+mn-ea"/>
              <a:sym typeface="+mn-lt"/>
            </a:endParaRPr>
          </a:p>
        </p:txBody>
      </p:sp>
      <p:sp>
        <p:nvSpPr>
          <p:cNvPr id="45" name="Rectangle 44"/>
          <p:cNvSpPr/>
          <p:nvPr/>
        </p:nvSpPr>
        <p:spPr>
          <a:xfrm>
            <a:off x="1052737" y="2221660"/>
            <a:ext cx="77724" cy="118872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cs typeface="+mn-ea"/>
              <a:sym typeface="+mn-lt"/>
            </a:endParaRPr>
          </a:p>
        </p:txBody>
      </p:sp>
      <p:sp>
        <p:nvSpPr>
          <p:cNvPr id="46" name="Text Placeholder 33"/>
          <p:cNvSpPr txBox="1"/>
          <p:nvPr/>
        </p:nvSpPr>
        <p:spPr>
          <a:xfrm>
            <a:off x="5888420" y="3940913"/>
            <a:ext cx="851194" cy="360227"/>
          </a:xfrm>
          <a:prstGeom prst="rect">
            <a:avLst/>
          </a:prstGeom>
          <a:solidFill>
            <a:schemeClr val="bg1">
              <a:lumMod val="85000"/>
            </a:schemeClr>
          </a:solidFill>
        </p:spPr>
        <p:txBody>
          <a:bodyPr wrap="non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20000"/>
              </a:lnSpc>
              <a:buNone/>
            </a:pPr>
            <a:r>
              <a:rPr lang="zh-CN" altLang="en-US" sz="2200" b="1" dirty="0">
                <a:latin typeface="+mn-lt"/>
                <a:cs typeface="+mn-ea"/>
                <a:sym typeface="+mn-lt"/>
              </a:rPr>
              <a:t>关键词</a:t>
            </a:r>
            <a:endParaRPr lang="zh-CN" altLang="en-US" sz="2200" b="1" dirty="0">
              <a:latin typeface="+mn-lt"/>
              <a:cs typeface="+mn-ea"/>
              <a:sym typeface="+mn-lt"/>
            </a:endParaRPr>
          </a:p>
        </p:txBody>
      </p:sp>
      <p:sp>
        <p:nvSpPr>
          <p:cNvPr id="47" name="TextBox 63"/>
          <p:cNvSpPr txBox="1"/>
          <p:nvPr/>
        </p:nvSpPr>
        <p:spPr>
          <a:xfrm>
            <a:off x="7929353" y="4805542"/>
            <a:ext cx="3268980" cy="627159"/>
          </a:xfrm>
          <a:prstGeom prst="rect">
            <a:avLst/>
          </a:prstGeom>
          <a:noFill/>
        </p:spPr>
        <p:txBody>
          <a:bodyPr wrap="square" rtlCol="0">
            <a:spAutoFit/>
          </a:bodyPr>
          <a:lstStyle/>
          <a:p>
            <a:pPr algn="r">
              <a:lnSpc>
                <a:spcPts val="2220"/>
              </a:lnSpc>
            </a:pPr>
            <a:r>
              <a:rPr lang="en-US" sz="1200" dirty="0">
                <a:cs typeface="+mn-ea"/>
                <a:sym typeface="+mn-lt"/>
              </a:rPr>
              <a:t>Some social media sites have greater virility defined as a greater websites know</a:t>
            </a:r>
            <a:endParaRPr lang="en-US" sz="1200" dirty="0">
              <a:cs typeface="+mn-ea"/>
              <a:sym typeface="+mn-lt"/>
            </a:endParaRPr>
          </a:p>
        </p:txBody>
      </p:sp>
      <p:sp>
        <p:nvSpPr>
          <p:cNvPr id="48" name="TextBox 64"/>
          <p:cNvSpPr txBox="1"/>
          <p:nvPr/>
        </p:nvSpPr>
        <p:spPr>
          <a:xfrm>
            <a:off x="9932666" y="4542270"/>
            <a:ext cx="1210588" cy="338554"/>
          </a:xfrm>
          <a:prstGeom prst="rect">
            <a:avLst/>
          </a:prstGeom>
          <a:noFill/>
        </p:spPr>
        <p:txBody>
          <a:bodyPr wrap="none" rtlCol="0">
            <a:spAutoFit/>
          </a:bodyPr>
          <a:lstStyle/>
          <a:p>
            <a:pPr algn="r"/>
            <a:r>
              <a:rPr lang="zh-CN" altLang="en-US" sz="1600" b="0" dirty="0">
                <a:cs typeface="+mn-ea"/>
                <a:sym typeface="+mn-lt"/>
              </a:rPr>
              <a:t>输入小标题</a:t>
            </a:r>
            <a:endParaRPr lang="es-ES_tradnl" altLang="zh-CN" sz="1600" b="0" dirty="0">
              <a:cs typeface="+mn-ea"/>
              <a:sym typeface="+mn-lt"/>
            </a:endParaRPr>
          </a:p>
        </p:txBody>
      </p:sp>
      <p:sp>
        <p:nvSpPr>
          <p:cNvPr id="49" name="TextBox 65"/>
          <p:cNvSpPr txBox="1"/>
          <p:nvPr/>
        </p:nvSpPr>
        <p:spPr>
          <a:xfrm>
            <a:off x="7924657" y="2600689"/>
            <a:ext cx="3268980" cy="627159"/>
          </a:xfrm>
          <a:prstGeom prst="rect">
            <a:avLst/>
          </a:prstGeom>
          <a:noFill/>
        </p:spPr>
        <p:txBody>
          <a:bodyPr wrap="square" rtlCol="0">
            <a:spAutoFit/>
          </a:bodyPr>
          <a:lstStyle/>
          <a:p>
            <a:pPr algn="r">
              <a:lnSpc>
                <a:spcPts val="2220"/>
              </a:lnSpc>
            </a:pPr>
            <a:r>
              <a:rPr lang="en-US" sz="1200" dirty="0">
                <a:cs typeface="+mn-ea"/>
                <a:sym typeface="+mn-lt"/>
              </a:rPr>
              <a:t>Some social media sites have greater virility defined as a greater websites know</a:t>
            </a:r>
            <a:endParaRPr lang="en-US" sz="1200" dirty="0">
              <a:cs typeface="+mn-ea"/>
              <a:sym typeface="+mn-lt"/>
            </a:endParaRPr>
          </a:p>
        </p:txBody>
      </p:sp>
      <p:sp>
        <p:nvSpPr>
          <p:cNvPr id="50" name="TextBox 66"/>
          <p:cNvSpPr txBox="1"/>
          <p:nvPr/>
        </p:nvSpPr>
        <p:spPr>
          <a:xfrm>
            <a:off x="10004436" y="2337417"/>
            <a:ext cx="1210588" cy="338554"/>
          </a:xfrm>
          <a:prstGeom prst="rect">
            <a:avLst/>
          </a:prstGeom>
          <a:noFill/>
        </p:spPr>
        <p:txBody>
          <a:bodyPr wrap="none" rtlCol="0">
            <a:spAutoFit/>
          </a:bodyPr>
          <a:lstStyle/>
          <a:p>
            <a:pPr algn="r"/>
            <a:r>
              <a:rPr lang="zh-CN" altLang="en-US" sz="1600" b="0" dirty="0">
                <a:cs typeface="+mn-ea"/>
                <a:sym typeface="+mn-lt"/>
              </a:rPr>
              <a:t>输入小标题</a:t>
            </a:r>
            <a:endParaRPr lang="es-ES_tradnl" altLang="zh-CN" sz="1600" b="0" dirty="0">
              <a:cs typeface="+mn-ea"/>
              <a:sym typeface="+mn-lt"/>
            </a:endParaRPr>
          </a:p>
        </p:txBody>
      </p:sp>
      <p:sp>
        <p:nvSpPr>
          <p:cNvPr id="51" name="TextBox 67"/>
          <p:cNvSpPr txBox="1"/>
          <p:nvPr/>
        </p:nvSpPr>
        <p:spPr>
          <a:xfrm>
            <a:off x="1358650" y="2600689"/>
            <a:ext cx="3270901" cy="627159"/>
          </a:xfrm>
          <a:prstGeom prst="rect">
            <a:avLst/>
          </a:prstGeom>
          <a:noFill/>
        </p:spPr>
        <p:txBody>
          <a:bodyPr wrap="square" rtlCol="0">
            <a:spAutoFit/>
          </a:bodyPr>
          <a:lstStyle/>
          <a:p>
            <a:pPr>
              <a:lnSpc>
                <a:spcPts val="2220"/>
              </a:lnSpc>
            </a:pPr>
            <a:r>
              <a:rPr lang="en-US" sz="1200" dirty="0">
                <a:cs typeface="+mn-ea"/>
                <a:sym typeface="+mn-lt"/>
              </a:rPr>
              <a:t>Some social media sites have greater virility defined as a greater websites know</a:t>
            </a:r>
            <a:endParaRPr lang="en-US" sz="1200" dirty="0">
              <a:cs typeface="+mn-ea"/>
              <a:sym typeface="+mn-lt"/>
            </a:endParaRPr>
          </a:p>
        </p:txBody>
      </p:sp>
      <p:sp>
        <p:nvSpPr>
          <p:cNvPr id="52" name="TextBox 68"/>
          <p:cNvSpPr txBox="1"/>
          <p:nvPr/>
        </p:nvSpPr>
        <p:spPr>
          <a:xfrm>
            <a:off x="1373815" y="2335717"/>
            <a:ext cx="1210588" cy="338554"/>
          </a:xfrm>
          <a:prstGeom prst="rect">
            <a:avLst/>
          </a:prstGeom>
          <a:noFill/>
        </p:spPr>
        <p:txBody>
          <a:bodyPr wrap="none" rtlCol="0">
            <a:spAutoFit/>
          </a:bodyPr>
          <a:lstStyle/>
          <a:p>
            <a:r>
              <a:rPr lang="zh-CN" altLang="en-US" sz="1600" b="0" dirty="0">
                <a:cs typeface="+mn-ea"/>
                <a:sym typeface="+mn-lt"/>
              </a:rPr>
              <a:t>输入小标题</a:t>
            </a:r>
            <a:endParaRPr lang="es-ES_tradnl" altLang="zh-CN" sz="1600" b="0" dirty="0">
              <a:cs typeface="+mn-ea"/>
              <a:sym typeface="+mn-lt"/>
            </a:endParaRPr>
          </a:p>
        </p:txBody>
      </p:sp>
      <p:sp>
        <p:nvSpPr>
          <p:cNvPr id="53" name="TextBox 69"/>
          <p:cNvSpPr txBox="1"/>
          <p:nvPr/>
        </p:nvSpPr>
        <p:spPr>
          <a:xfrm>
            <a:off x="1358650" y="4805542"/>
            <a:ext cx="3270901" cy="627159"/>
          </a:xfrm>
          <a:prstGeom prst="rect">
            <a:avLst/>
          </a:prstGeom>
          <a:noFill/>
        </p:spPr>
        <p:txBody>
          <a:bodyPr wrap="square" rtlCol="0">
            <a:spAutoFit/>
          </a:bodyPr>
          <a:lstStyle/>
          <a:p>
            <a:pPr>
              <a:lnSpc>
                <a:spcPts val="2220"/>
              </a:lnSpc>
            </a:pPr>
            <a:r>
              <a:rPr lang="en-US" sz="1200" dirty="0">
                <a:cs typeface="+mn-ea"/>
                <a:sym typeface="+mn-lt"/>
              </a:rPr>
              <a:t>Some social media sites have greater virility defined as a greater websites know</a:t>
            </a:r>
            <a:endParaRPr lang="en-US" sz="1200" dirty="0">
              <a:cs typeface="+mn-ea"/>
              <a:sym typeface="+mn-lt"/>
            </a:endParaRPr>
          </a:p>
        </p:txBody>
      </p:sp>
      <p:sp>
        <p:nvSpPr>
          <p:cNvPr id="54" name="TextBox 70"/>
          <p:cNvSpPr txBox="1"/>
          <p:nvPr/>
        </p:nvSpPr>
        <p:spPr>
          <a:xfrm>
            <a:off x="1373815" y="4540570"/>
            <a:ext cx="1210588" cy="338554"/>
          </a:xfrm>
          <a:prstGeom prst="rect">
            <a:avLst/>
          </a:prstGeom>
          <a:noFill/>
        </p:spPr>
        <p:txBody>
          <a:bodyPr wrap="none" rtlCol="0">
            <a:spAutoFit/>
          </a:bodyPr>
          <a:lstStyle/>
          <a:p>
            <a:r>
              <a:rPr lang="zh-CN" altLang="en-US" sz="1600" b="0" dirty="0">
                <a:cs typeface="+mn-ea"/>
                <a:sym typeface="+mn-lt"/>
              </a:rPr>
              <a:t>输入小标题</a:t>
            </a:r>
            <a:endParaRPr lang="es-ES_tradnl" altLang="zh-CN" sz="1600" b="0" dirty="0">
              <a:cs typeface="+mn-ea"/>
              <a:sym typeface="+mn-lt"/>
            </a:endParaRPr>
          </a:p>
        </p:txBody>
      </p:sp>
      <p:sp>
        <p:nvSpPr>
          <p:cNvPr id="36" name="Text Placeholder 7"/>
          <p:cNvSpPr txBox="1"/>
          <p:nvPr/>
        </p:nvSpPr>
        <p:spPr>
          <a:xfrm>
            <a:off x="3942044" y="900155"/>
            <a:ext cx="4307911" cy="614703"/>
          </a:xfrm>
          <a:prstGeom prst="rect">
            <a:avLst/>
          </a:prstGeom>
        </p:spPr>
        <p:txBody>
          <a:bodyPr vert="horz" lIns="91440" tIns="45720" rIns="91440" bIns="45720" rtlCol="0" anchor="ctr">
            <a:noAutofit/>
          </a:bodyPr>
          <a:lstStyle>
            <a:defPPr>
              <a:defRPr lang="zh-CN"/>
            </a:defPPr>
            <a:lvl1pPr indent="0">
              <a:lnSpc>
                <a:spcPct val="90000"/>
              </a:lnSpc>
              <a:spcBef>
                <a:spcPts val="1000"/>
              </a:spcBef>
              <a:buFont typeface="Arial" panose="020B0604020202020204" pitchFamily="34" charset="0"/>
              <a:buNone/>
              <a:defRPr sz="4000">
                <a:latin typeface="Arial" panose="020B0604020202020204" pitchFamily="34" charset="0"/>
                <a:ea typeface="微软雅黑" panose="020B0503020204020204" charset="-122"/>
                <a:cs typeface="Lato" panose="020F0502020204030203"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gn="ctr"/>
            <a:r>
              <a:rPr lang="zh-CN" altLang="en-US" sz="3200" dirty="0">
                <a:latin typeface="+mn-lt"/>
                <a:ea typeface="+mn-ea"/>
                <a:cs typeface="+mn-ea"/>
                <a:sym typeface="+mn-lt"/>
              </a:rPr>
              <a:t>输入本页标题内容</a:t>
            </a:r>
            <a:endParaRPr lang="en-US" sz="3200" dirty="0">
              <a:latin typeface="+mn-lt"/>
              <a:ea typeface="+mn-ea"/>
              <a:cs typeface="+mn-ea"/>
              <a:sym typeface="+mn-lt"/>
            </a:endParaRPr>
          </a:p>
        </p:txBody>
      </p:sp>
      <p:cxnSp>
        <p:nvCxnSpPr>
          <p:cNvPr id="38" name="直接连接符 37"/>
          <p:cNvCxnSpPr/>
          <p:nvPr/>
        </p:nvCxnSpPr>
        <p:spPr>
          <a:xfrm>
            <a:off x="5899174" y="695708"/>
            <a:ext cx="393651"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9" name="任意多边形: 形状 38"/>
          <p:cNvSpPr/>
          <p:nvPr/>
        </p:nvSpPr>
        <p:spPr bwMode="auto">
          <a:xfrm rot="2762877">
            <a:off x="10128604" y="-607119"/>
            <a:ext cx="2218234" cy="1760699"/>
          </a:xfrm>
          <a:custGeom>
            <a:avLst/>
            <a:gdLst>
              <a:gd name="connsiteX0" fmla="*/ 0 w 4517011"/>
              <a:gd name="connsiteY0" fmla="*/ 3330149 h 3585329"/>
              <a:gd name="connsiteX1" fmla="*/ 3210506 w 4517011"/>
              <a:gd name="connsiteY1" fmla="*/ 0 h 3585329"/>
              <a:gd name="connsiteX2" fmla="*/ 4338139 w 4517011"/>
              <a:gd name="connsiteY2" fmla="*/ 1087121 h 3585329"/>
              <a:gd name="connsiteX3" fmla="*/ 4431105 w 4517011"/>
              <a:gd name="connsiteY3" fmla="*/ 1379706 h 3585329"/>
              <a:gd name="connsiteX4" fmla="*/ 4513176 w 4517011"/>
              <a:gd name="connsiteY4" fmla="*/ 1911935 h 3585329"/>
              <a:gd name="connsiteX5" fmla="*/ 4517011 w 4517011"/>
              <a:gd name="connsiteY5" fmla="*/ 1939082 h 3585329"/>
              <a:gd name="connsiteX6" fmla="*/ 4517011 w 4517011"/>
              <a:gd name="connsiteY6" fmla="*/ 2040945 h 3585329"/>
              <a:gd name="connsiteX7" fmla="*/ 4512920 w 4517011"/>
              <a:gd name="connsiteY7" fmla="*/ 2075065 h 3585329"/>
              <a:gd name="connsiteX8" fmla="*/ 4484030 w 4517011"/>
              <a:gd name="connsiteY8" fmla="*/ 2318391 h 3585329"/>
              <a:gd name="connsiteX9" fmla="*/ 4153190 w 4517011"/>
              <a:gd name="connsiteY9" fmla="*/ 2936543 h 3585329"/>
              <a:gd name="connsiteX10" fmla="*/ 3730053 w 4517011"/>
              <a:gd name="connsiteY10" fmla="*/ 3236902 h 3585329"/>
              <a:gd name="connsiteX11" fmla="*/ 3137660 w 4517011"/>
              <a:gd name="connsiteY11" fmla="*/ 3446108 h 3585329"/>
              <a:gd name="connsiteX12" fmla="*/ 2629385 w 4517011"/>
              <a:gd name="connsiteY12" fmla="*/ 3535020 h 3585329"/>
              <a:gd name="connsiteX13" fmla="*/ 2218775 w 4517011"/>
              <a:gd name="connsiteY13" fmla="*/ 3570386 h 3585329"/>
              <a:gd name="connsiteX14" fmla="*/ 1811234 w 4517011"/>
              <a:gd name="connsiteY14" fmla="*/ 3582838 h 3585329"/>
              <a:gd name="connsiteX15" fmla="*/ 1790525 w 4517011"/>
              <a:gd name="connsiteY15" fmla="*/ 3585329 h 3585329"/>
              <a:gd name="connsiteX16" fmla="*/ 1720982 w 4517011"/>
              <a:gd name="connsiteY16" fmla="*/ 3585329 h 3585329"/>
              <a:gd name="connsiteX17" fmla="*/ 1691068 w 4517011"/>
              <a:gd name="connsiteY17" fmla="*/ 3582839 h 3585329"/>
              <a:gd name="connsiteX18" fmla="*/ 1172566 w 4517011"/>
              <a:gd name="connsiteY18" fmla="*/ 3562914 h 3585329"/>
              <a:gd name="connsiteX19" fmla="*/ 547959 w 4517011"/>
              <a:gd name="connsiteY19" fmla="*/ 3483217 h 3585329"/>
              <a:gd name="connsiteX20" fmla="*/ 256973 w 4517011"/>
              <a:gd name="connsiteY20" fmla="*/ 3415536 h 3585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517011" h="3585329">
                <a:moveTo>
                  <a:pt x="0" y="3330149"/>
                </a:moveTo>
                <a:lnTo>
                  <a:pt x="3210506" y="0"/>
                </a:lnTo>
                <a:lnTo>
                  <a:pt x="4338139" y="1087121"/>
                </a:lnTo>
                <a:lnTo>
                  <a:pt x="4431105" y="1379706"/>
                </a:lnTo>
                <a:cubicBezTo>
                  <a:pt x="4476359" y="1554293"/>
                  <a:pt x="4510108" y="1730872"/>
                  <a:pt x="4513176" y="1911935"/>
                </a:cubicBezTo>
                <a:cubicBezTo>
                  <a:pt x="4513432" y="1921150"/>
                  <a:pt x="4515733" y="1930116"/>
                  <a:pt x="4517011" y="1939082"/>
                </a:cubicBezTo>
                <a:cubicBezTo>
                  <a:pt x="4517011" y="1972953"/>
                  <a:pt x="4517011" y="2007074"/>
                  <a:pt x="4517011" y="2040945"/>
                </a:cubicBezTo>
                <a:cubicBezTo>
                  <a:pt x="4515477" y="2052401"/>
                  <a:pt x="4512920" y="2063609"/>
                  <a:pt x="4512920" y="2075065"/>
                </a:cubicBezTo>
                <a:cubicBezTo>
                  <a:pt x="4512665" y="2157253"/>
                  <a:pt x="4501159" y="2238196"/>
                  <a:pt x="4484030" y="2318391"/>
                </a:cubicBezTo>
                <a:cubicBezTo>
                  <a:pt x="4433662" y="2556487"/>
                  <a:pt x="4324490" y="2763202"/>
                  <a:pt x="4153190" y="2936543"/>
                </a:cubicBezTo>
                <a:cubicBezTo>
                  <a:pt x="4029700" y="3061319"/>
                  <a:pt x="3886268" y="3158201"/>
                  <a:pt x="3730053" y="3236902"/>
                </a:cubicBezTo>
                <a:cubicBezTo>
                  <a:pt x="3541366" y="3331792"/>
                  <a:pt x="3342454" y="3397044"/>
                  <a:pt x="3137660" y="3446108"/>
                </a:cubicBezTo>
                <a:cubicBezTo>
                  <a:pt x="2969940" y="3485956"/>
                  <a:pt x="2800429" y="3514349"/>
                  <a:pt x="2629385" y="3535020"/>
                </a:cubicBezTo>
                <a:cubicBezTo>
                  <a:pt x="2492856" y="3551707"/>
                  <a:pt x="2355816" y="3564409"/>
                  <a:pt x="2218775" y="3570386"/>
                </a:cubicBezTo>
                <a:cubicBezTo>
                  <a:pt x="2082758" y="3576612"/>
                  <a:pt x="1946996" y="3578854"/>
                  <a:pt x="1811234" y="3582838"/>
                </a:cubicBezTo>
                <a:cubicBezTo>
                  <a:pt x="1804332" y="3583087"/>
                  <a:pt x="1797428" y="3584582"/>
                  <a:pt x="1790525" y="3585329"/>
                </a:cubicBezTo>
                <a:cubicBezTo>
                  <a:pt x="1767258" y="3585329"/>
                  <a:pt x="1744248" y="3585329"/>
                  <a:pt x="1720982" y="3585329"/>
                </a:cubicBezTo>
                <a:cubicBezTo>
                  <a:pt x="1711011" y="3584582"/>
                  <a:pt x="1701039" y="3583088"/>
                  <a:pt x="1691068" y="3582839"/>
                </a:cubicBezTo>
                <a:cubicBezTo>
                  <a:pt x="1518235" y="3581095"/>
                  <a:pt x="1345144" y="3575367"/>
                  <a:pt x="1172566" y="3562914"/>
                </a:cubicBezTo>
                <a:cubicBezTo>
                  <a:pt x="962915" y="3547473"/>
                  <a:pt x="754286" y="3522817"/>
                  <a:pt x="547959" y="3483217"/>
                </a:cubicBezTo>
                <a:cubicBezTo>
                  <a:pt x="449909" y="3464289"/>
                  <a:pt x="352818" y="3442123"/>
                  <a:pt x="256973" y="3415536"/>
                </a:cubicBezTo>
                <a:close/>
              </a:path>
            </a:pathLst>
          </a:custGeom>
          <a:solidFill>
            <a:schemeClr val="bg1">
              <a:lumMod val="95000"/>
            </a:schemeClr>
          </a:solidFill>
          <a:ln w="25400" cap="flat">
            <a:noFill/>
            <a:miter lim="800000"/>
            <a:headEnd type="none" w="med" len="med"/>
            <a:tailEnd type="none" w="med" len="med"/>
          </a:ln>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40" name="任意多边形: 形状 39"/>
          <p:cNvSpPr/>
          <p:nvPr/>
        </p:nvSpPr>
        <p:spPr bwMode="auto">
          <a:xfrm rot="2762877">
            <a:off x="-589484" y="5349749"/>
            <a:ext cx="1374401" cy="1328103"/>
          </a:xfrm>
          <a:custGeom>
            <a:avLst/>
            <a:gdLst>
              <a:gd name="connsiteX0" fmla="*/ 0 w 3589981"/>
              <a:gd name="connsiteY0" fmla="*/ 379581 h 3469049"/>
              <a:gd name="connsiteX1" fmla="*/ 80129 w 3589981"/>
              <a:gd name="connsiteY1" fmla="*/ 317739 h 3469049"/>
              <a:gd name="connsiteX2" fmla="*/ 419929 w 3589981"/>
              <a:gd name="connsiteY2" fmla="*/ 119297 h 3469049"/>
              <a:gd name="connsiteX3" fmla="*/ 834373 w 3589981"/>
              <a:gd name="connsiteY3" fmla="*/ 7970 h 3469049"/>
              <a:gd name="connsiteX4" fmla="*/ 905450 w 3589981"/>
              <a:gd name="connsiteY4" fmla="*/ 0 h 3469049"/>
              <a:gd name="connsiteX5" fmla="*/ 988799 w 3589981"/>
              <a:gd name="connsiteY5" fmla="*/ 0 h 3469049"/>
              <a:gd name="connsiteX6" fmla="*/ 1009253 w 3589981"/>
              <a:gd name="connsiteY6" fmla="*/ 3736 h 3469049"/>
              <a:gd name="connsiteX7" fmla="*/ 1131209 w 3589981"/>
              <a:gd name="connsiteY7" fmla="*/ 16936 h 3469049"/>
              <a:gd name="connsiteX8" fmla="*/ 1586816 w 3589981"/>
              <a:gd name="connsiteY8" fmla="*/ 173342 h 3469049"/>
              <a:gd name="connsiteX9" fmla="*/ 2085377 w 3589981"/>
              <a:gd name="connsiteY9" fmla="*/ 544183 h 3469049"/>
              <a:gd name="connsiteX10" fmla="*/ 2531268 w 3589981"/>
              <a:gd name="connsiteY10" fmla="*/ 1052253 h 3469049"/>
              <a:gd name="connsiteX11" fmla="*/ 3329732 w 3589981"/>
              <a:gd name="connsiteY11" fmla="*/ 2391168 h 3469049"/>
              <a:gd name="connsiteX12" fmla="*/ 3562174 w 3589981"/>
              <a:gd name="connsiteY12" fmla="*/ 2972938 h 3469049"/>
              <a:gd name="connsiteX13" fmla="*/ 3589981 w 3589981"/>
              <a:gd name="connsiteY13" fmla="*/ 3069306 h 3469049"/>
              <a:gd name="connsiteX14" fmla="*/ 3204600 w 3589981"/>
              <a:gd name="connsiteY14" fmla="*/ 3469049 h 3469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89981" h="3469049">
                <a:moveTo>
                  <a:pt x="0" y="379581"/>
                </a:moveTo>
                <a:lnTo>
                  <a:pt x="80129" y="317739"/>
                </a:lnTo>
                <a:cubicBezTo>
                  <a:pt x="186421" y="240384"/>
                  <a:pt x="298933" y="172906"/>
                  <a:pt x="419929" y="119297"/>
                </a:cubicBezTo>
                <a:cubicBezTo>
                  <a:pt x="552367" y="60769"/>
                  <a:pt x="689919" y="21668"/>
                  <a:pt x="834373" y="7970"/>
                </a:cubicBezTo>
                <a:cubicBezTo>
                  <a:pt x="858151" y="5728"/>
                  <a:pt x="881673" y="2740"/>
                  <a:pt x="905450" y="0"/>
                </a:cubicBezTo>
                <a:cubicBezTo>
                  <a:pt x="933319" y="0"/>
                  <a:pt x="960931" y="0"/>
                  <a:pt x="988799" y="0"/>
                </a:cubicBezTo>
                <a:cubicBezTo>
                  <a:pt x="995702" y="1245"/>
                  <a:pt x="1002350" y="3238"/>
                  <a:pt x="1009253" y="3736"/>
                </a:cubicBezTo>
                <a:cubicBezTo>
                  <a:pt x="1049905" y="8219"/>
                  <a:pt x="1090813" y="10709"/>
                  <a:pt x="1131209" y="16936"/>
                </a:cubicBezTo>
                <a:cubicBezTo>
                  <a:pt x="1292538" y="41094"/>
                  <a:pt x="1443384" y="96384"/>
                  <a:pt x="1586816" y="173342"/>
                </a:cubicBezTo>
                <a:cubicBezTo>
                  <a:pt x="1771156" y="272216"/>
                  <a:pt x="1934274" y="400230"/>
                  <a:pt x="2085377" y="544183"/>
                </a:cubicBezTo>
                <a:cubicBezTo>
                  <a:pt x="2249262" y="700091"/>
                  <a:pt x="2396274" y="871191"/>
                  <a:pt x="2531268" y="1052253"/>
                </a:cubicBezTo>
                <a:cubicBezTo>
                  <a:pt x="2843700" y="1470913"/>
                  <a:pt x="3106275" y="1919459"/>
                  <a:pt x="3329732" y="2391168"/>
                </a:cubicBezTo>
                <a:cubicBezTo>
                  <a:pt x="3419473" y="2580573"/>
                  <a:pt x="3498715" y="2773901"/>
                  <a:pt x="3562174" y="2972938"/>
                </a:cubicBezTo>
                <a:lnTo>
                  <a:pt x="3589981" y="3069306"/>
                </a:lnTo>
                <a:lnTo>
                  <a:pt x="3204600" y="3469049"/>
                </a:lnTo>
                <a:close/>
              </a:path>
            </a:pathLst>
          </a:custGeom>
          <a:solidFill>
            <a:schemeClr val="bg1">
              <a:lumMod val="95000"/>
            </a:schemeClr>
          </a:solidFill>
          <a:ln w="25400" cap="flat">
            <a:noFill/>
            <a:miter lim="800000"/>
            <a:headEnd type="none" w="med" len="med"/>
            <a:tailEnd type="none" w="med" len="med"/>
          </a:ln>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512884" y="2168171"/>
            <a:ext cx="4390357" cy="3458361"/>
            <a:chOff x="856581" y="1745132"/>
            <a:chExt cx="5086764" cy="4006931"/>
          </a:xfrm>
        </p:grpSpPr>
        <p:sp>
          <p:nvSpPr>
            <p:cNvPr id="9" name="Freeform 5"/>
            <p:cNvSpPr/>
            <p:nvPr/>
          </p:nvSpPr>
          <p:spPr bwMode="auto">
            <a:xfrm rot="5400000">
              <a:off x="3315864" y="1849104"/>
              <a:ext cx="2113489" cy="1905546"/>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bg1">
                <a:lumMod val="95000"/>
              </a:schemeClr>
            </a:solidFill>
            <a:ln w="63500" cap="flat">
              <a:noFill/>
              <a:prstDash val="solid"/>
              <a:miter lim="800000"/>
            </a:ln>
            <a:effectLst>
              <a:outerShdw blurRad="127000" dist="190500" dir="9000000" algn="r" rotWithShape="0">
                <a:prstClr val="black">
                  <a:alpha val="40000"/>
                </a:prstClr>
              </a:outerShdw>
            </a:effectLst>
          </p:spPr>
          <p:txBody>
            <a:bodyPr vert="horz" wrap="square" lIns="91413" tIns="45706" rIns="91413" bIns="45706" numCol="1" anchor="t" anchorCtr="0" compatLnSpc="1"/>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dirty="0">
                <a:cs typeface="+mn-ea"/>
                <a:sym typeface="+mn-lt"/>
              </a:endParaRPr>
            </a:p>
          </p:txBody>
        </p:sp>
        <p:sp>
          <p:nvSpPr>
            <p:cNvPr id="10" name="Freeform 5"/>
            <p:cNvSpPr/>
            <p:nvPr/>
          </p:nvSpPr>
          <p:spPr bwMode="auto">
            <a:xfrm rot="5400000">
              <a:off x="1185388" y="1945135"/>
              <a:ext cx="2113492" cy="1905549"/>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bg1">
                <a:lumMod val="95000"/>
              </a:schemeClr>
            </a:solidFill>
            <a:ln w="63500" cap="flat">
              <a:noFill/>
              <a:prstDash val="solid"/>
              <a:miter lim="800000"/>
            </a:ln>
            <a:effectLst>
              <a:outerShdw blurRad="127000" dist="190500" dir="9000000" algn="r" rotWithShape="0">
                <a:prstClr val="black">
                  <a:alpha val="40000"/>
                </a:prstClr>
              </a:outerShdw>
            </a:effectLst>
          </p:spPr>
          <p:txBody>
            <a:bodyPr vert="horz" wrap="square" lIns="91413" tIns="45706" rIns="91413" bIns="45706" numCol="1" anchor="t" anchorCtr="0" compatLnSpc="1"/>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a:cs typeface="+mn-ea"/>
                <a:sym typeface="+mn-lt"/>
              </a:endParaRPr>
            </a:p>
          </p:txBody>
        </p:sp>
        <p:sp>
          <p:nvSpPr>
            <p:cNvPr id="11" name="Freeform 5"/>
            <p:cNvSpPr/>
            <p:nvPr/>
          </p:nvSpPr>
          <p:spPr bwMode="auto">
            <a:xfrm rot="5400000">
              <a:off x="784365" y="3930839"/>
              <a:ext cx="1467988" cy="132355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bg1">
                <a:lumMod val="85000"/>
              </a:schemeClr>
            </a:solidFill>
            <a:ln w="63500" cap="flat">
              <a:noFill/>
              <a:prstDash val="solid"/>
              <a:miter lim="800000"/>
            </a:ln>
            <a:effectLst>
              <a:outerShdw blurRad="127000" dist="190500" dir="9000000" algn="r" rotWithShape="0">
                <a:prstClr val="black">
                  <a:alpha val="40000"/>
                </a:prstClr>
              </a:outerShdw>
            </a:effectLst>
          </p:spPr>
          <p:txBody>
            <a:bodyPr vert="horz" wrap="square" lIns="91413" tIns="45706" rIns="91413" bIns="45706" numCol="1" anchor="t" anchorCtr="0" compatLnSpc="1"/>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a:cs typeface="+mn-ea"/>
                <a:sym typeface="+mn-lt"/>
              </a:endParaRPr>
            </a:p>
          </p:txBody>
        </p:sp>
        <p:sp>
          <p:nvSpPr>
            <p:cNvPr id="12" name="Freeform 5"/>
            <p:cNvSpPr/>
            <p:nvPr/>
          </p:nvSpPr>
          <p:spPr bwMode="auto">
            <a:xfrm rot="5400000">
              <a:off x="4300391" y="3720009"/>
              <a:ext cx="1467988" cy="132355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bg1">
                <a:lumMod val="85000"/>
              </a:schemeClr>
            </a:solidFill>
            <a:ln w="63500" cap="flat">
              <a:noFill/>
              <a:prstDash val="solid"/>
              <a:miter lim="800000"/>
            </a:ln>
            <a:effectLst>
              <a:outerShdw blurRad="127000" dist="190500" dir="9000000" algn="r" rotWithShape="0">
                <a:prstClr val="black">
                  <a:alpha val="40000"/>
                </a:prstClr>
              </a:outerShdw>
            </a:effectLst>
          </p:spPr>
          <p:txBody>
            <a:bodyPr vert="horz" wrap="square" lIns="91413" tIns="45706" rIns="91413" bIns="45706" numCol="1" anchor="t" anchorCtr="0" compatLnSpc="1"/>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dirty="0">
                <a:cs typeface="+mn-ea"/>
                <a:sym typeface="+mn-lt"/>
              </a:endParaRPr>
            </a:p>
          </p:txBody>
        </p:sp>
        <p:sp>
          <p:nvSpPr>
            <p:cNvPr id="13" name="Freeform 5"/>
            <p:cNvSpPr/>
            <p:nvPr/>
          </p:nvSpPr>
          <p:spPr bwMode="auto">
            <a:xfrm rot="5400000">
              <a:off x="2267760" y="3735809"/>
              <a:ext cx="2113489" cy="1905546"/>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bg1">
                <a:lumMod val="95000"/>
              </a:schemeClr>
            </a:solidFill>
            <a:ln w="63500" cap="flat">
              <a:noFill/>
              <a:prstDash val="solid"/>
              <a:miter lim="800000"/>
            </a:ln>
            <a:effectLst>
              <a:outerShdw blurRad="127000" dist="190500" dir="9000000" algn="r" rotWithShape="0">
                <a:prstClr val="black">
                  <a:alpha val="40000"/>
                </a:prstClr>
              </a:outerShdw>
            </a:effectLst>
          </p:spPr>
          <p:txBody>
            <a:bodyPr vert="horz" wrap="square" lIns="91413" tIns="45706" rIns="91413" bIns="45706" numCol="1" anchor="t" anchorCtr="0" compatLnSpc="1"/>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a:cs typeface="+mn-ea"/>
                <a:sym typeface="+mn-lt"/>
              </a:endParaRPr>
            </a:p>
          </p:txBody>
        </p:sp>
        <p:grpSp>
          <p:nvGrpSpPr>
            <p:cNvPr id="14" name="组合 13"/>
            <p:cNvGrpSpPr/>
            <p:nvPr/>
          </p:nvGrpSpPr>
          <p:grpSpPr>
            <a:xfrm>
              <a:off x="1553121" y="2499363"/>
              <a:ext cx="1254032" cy="870321"/>
              <a:chOff x="3473743" y="2336934"/>
              <a:chExt cx="1254032" cy="870321"/>
            </a:xfrm>
          </p:grpSpPr>
          <p:sp>
            <p:nvSpPr>
              <p:cNvPr id="23" name="矩形 22"/>
              <p:cNvSpPr/>
              <p:nvPr/>
            </p:nvSpPr>
            <p:spPr>
              <a:xfrm>
                <a:off x="3473743" y="2336934"/>
                <a:ext cx="1254032" cy="285277"/>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000" b="1" dirty="0">
                    <a:cs typeface="+mn-ea"/>
                    <a:sym typeface="+mn-lt"/>
                  </a:rPr>
                  <a:t>此处输入关键词</a:t>
                </a:r>
                <a:endParaRPr lang="zh-CN" altLang="en-US" sz="1000" dirty="0">
                  <a:cs typeface="+mn-ea"/>
                  <a:sym typeface="+mn-lt"/>
                </a:endParaRPr>
              </a:p>
            </p:txBody>
          </p:sp>
          <p:sp>
            <p:nvSpPr>
              <p:cNvPr id="24" name="矩形 23"/>
              <p:cNvSpPr/>
              <p:nvPr/>
            </p:nvSpPr>
            <p:spPr>
              <a:xfrm>
                <a:off x="3760269" y="2672360"/>
                <a:ext cx="767426" cy="534895"/>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2400" dirty="0">
                    <a:cs typeface="+mn-ea"/>
                    <a:sym typeface="+mn-lt"/>
                  </a:rPr>
                  <a:t>85%</a:t>
                </a:r>
                <a:endParaRPr lang="zh-CN" altLang="en-US" sz="2400" dirty="0">
                  <a:cs typeface="+mn-ea"/>
                  <a:sym typeface="+mn-lt"/>
                </a:endParaRPr>
              </a:p>
            </p:txBody>
          </p:sp>
        </p:grpSp>
        <p:grpSp>
          <p:nvGrpSpPr>
            <p:cNvPr id="15" name="组合 14"/>
            <p:cNvGrpSpPr/>
            <p:nvPr/>
          </p:nvGrpSpPr>
          <p:grpSpPr>
            <a:xfrm>
              <a:off x="3715422" y="2436243"/>
              <a:ext cx="1254032" cy="870321"/>
              <a:chOff x="3473743" y="2336934"/>
              <a:chExt cx="1254032" cy="870321"/>
            </a:xfrm>
          </p:grpSpPr>
          <p:sp>
            <p:nvSpPr>
              <p:cNvPr id="21" name="矩形 20"/>
              <p:cNvSpPr/>
              <p:nvPr/>
            </p:nvSpPr>
            <p:spPr>
              <a:xfrm>
                <a:off x="3473743" y="2336934"/>
                <a:ext cx="1254032" cy="285277"/>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000" b="1" dirty="0">
                    <a:cs typeface="+mn-ea"/>
                    <a:sym typeface="+mn-lt"/>
                  </a:rPr>
                  <a:t>此处输入关键词</a:t>
                </a:r>
                <a:endParaRPr lang="zh-CN" altLang="en-US" sz="1000" dirty="0">
                  <a:cs typeface="+mn-ea"/>
                  <a:sym typeface="+mn-lt"/>
                </a:endParaRPr>
              </a:p>
            </p:txBody>
          </p:sp>
          <p:sp>
            <p:nvSpPr>
              <p:cNvPr id="22" name="矩形 21"/>
              <p:cNvSpPr/>
              <p:nvPr/>
            </p:nvSpPr>
            <p:spPr>
              <a:xfrm>
                <a:off x="3760269" y="2672360"/>
                <a:ext cx="767426" cy="534895"/>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2400" dirty="0">
                    <a:cs typeface="+mn-ea"/>
                    <a:sym typeface="+mn-lt"/>
                  </a:rPr>
                  <a:t>88%</a:t>
                </a:r>
                <a:endParaRPr lang="zh-CN" altLang="en-US" sz="2400" dirty="0">
                  <a:cs typeface="+mn-ea"/>
                  <a:sym typeface="+mn-lt"/>
                </a:endParaRPr>
              </a:p>
            </p:txBody>
          </p:sp>
        </p:grpSp>
        <p:grpSp>
          <p:nvGrpSpPr>
            <p:cNvPr id="16" name="组合 15"/>
            <p:cNvGrpSpPr/>
            <p:nvPr/>
          </p:nvGrpSpPr>
          <p:grpSpPr>
            <a:xfrm>
              <a:off x="2635493" y="4353159"/>
              <a:ext cx="1254032" cy="870321"/>
              <a:chOff x="3473743" y="2336934"/>
              <a:chExt cx="1254032" cy="870321"/>
            </a:xfrm>
          </p:grpSpPr>
          <p:sp>
            <p:nvSpPr>
              <p:cNvPr id="19" name="矩形 18"/>
              <p:cNvSpPr/>
              <p:nvPr/>
            </p:nvSpPr>
            <p:spPr>
              <a:xfrm>
                <a:off x="3473743" y="2336934"/>
                <a:ext cx="1254032" cy="285277"/>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000" b="1" dirty="0">
                    <a:cs typeface="+mn-ea"/>
                    <a:sym typeface="+mn-lt"/>
                  </a:rPr>
                  <a:t>此处输入关键词</a:t>
                </a:r>
                <a:endParaRPr lang="zh-CN" altLang="en-US" sz="1000" dirty="0">
                  <a:cs typeface="+mn-ea"/>
                  <a:sym typeface="+mn-lt"/>
                </a:endParaRPr>
              </a:p>
            </p:txBody>
          </p:sp>
          <p:sp>
            <p:nvSpPr>
              <p:cNvPr id="20" name="矩形 19"/>
              <p:cNvSpPr/>
              <p:nvPr/>
            </p:nvSpPr>
            <p:spPr>
              <a:xfrm>
                <a:off x="3760269" y="2672360"/>
                <a:ext cx="767426" cy="534895"/>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2400" dirty="0">
                    <a:cs typeface="+mn-ea"/>
                    <a:sym typeface="+mn-lt"/>
                  </a:rPr>
                  <a:t>95%</a:t>
                </a:r>
                <a:endParaRPr lang="zh-CN" altLang="en-US" sz="2400" dirty="0">
                  <a:cs typeface="+mn-ea"/>
                  <a:sym typeface="+mn-lt"/>
                </a:endParaRPr>
              </a:p>
            </p:txBody>
          </p:sp>
        </p:grpSp>
        <p:sp>
          <p:nvSpPr>
            <p:cNvPr id="17" name="Freeform 5"/>
            <p:cNvSpPr/>
            <p:nvPr/>
          </p:nvSpPr>
          <p:spPr bwMode="auto">
            <a:xfrm rot="5400000">
              <a:off x="5417580" y="3260537"/>
              <a:ext cx="552968" cy="498562"/>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bg1">
                <a:lumMod val="85000"/>
              </a:schemeClr>
            </a:solidFill>
            <a:ln w="63500" cap="flat">
              <a:noFill/>
              <a:prstDash val="solid"/>
              <a:miter lim="800000"/>
            </a:ln>
            <a:effectLst>
              <a:outerShdw blurRad="127000" dist="190500" dir="9000000" algn="r" rotWithShape="0">
                <a:prstClr val="black">
                  <a:alpha val="40000"/>
                </a:prstClr>
              </a:outerShdw>
            </a:effectLst>
          </p:spPr>
          <p:txBody>
            <a:bodyPr vert="horz" wrap="square" lIns="91413" tIns="45706" rIns="91413" bIns="45706" numCol="1" anchor="t" anchorCtr="0" compatLnSpc="1"/>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a:cs typeface="+mn-ea"/>
                <a:sym typeface="+mn-lt"/>
              </a:endParaRPr>
            </a:p>
          </p:txBody>
        </p:sp>
        <p:sp>
          <p:nvSpPr>
            <p:cNvPr id="18" name="Freeform 5"/>
            <p:cNvSpPr/>
            <p:nvPr/>
          </p:nvSpPr>
          <p:spPr bwMode="auto">
            <a:xfrm rot="9130015">
              <a:off x="1734360" y="5253501"/>
              <a:ext cx="552968" cy="498562"/>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bg1">
                <a:lumMod val="85000"/>
              </a:schemeClr>
            </a:solidFill>
            <a:ln w="63500" cap="flat">
              <a:noFill/>
              <a:prstDash val="solid"/>
              <a:miter lim="800000"/>
            </a:ln>
            <a:effectLst>
              <a:outerShdw blurRad="127000" dist="190500" dir="9000000" algn="r" rotWithShape="0">
                <a:prstClr val="black">
                  <a:alpha val="40000"/>
                </a:prstClr>
              </a:outerShdw>
            </a:effectLst>
          </p:spPr>
          <p:txBody>
            <a:bodyPr vert="horz" wrap="square" lIns="91413" tIns="45706" rIns="91413" bIns="45706" numCol="1" anchor="t" anchorCtr="0" compatLnSpc="1"/>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zh-CN" altLang="en-US">
                <a:cs typeface="+mn-ea"/>
                <a:sym typeface="+mn-lt"/>
              </a:endParaRPr>
            </a:p>
          </p:txBody>
        </p:sp>
      </p:grpSp>
      <p:grpSp>
        <p:nvGrpSpPr>
          <p:cNvPr id="33" name="组合 32"/>
          <p:cNvGrpSpPr/>
          <p:nvPr/>
        </p:nvGrpSpPr>
        <p:grpSpPr>
          <a:xfrm>
            <a:off x="7085966" y="2423492"/>
            <a:ext cx="3897986" cy="853118"/>
            <a:chOff x="6952151" y="1940177"/>
            <a:chExt cx="3897986" cy="853118"/>
          </a:xfrm>
        </p:grpSpPr>
        <p:sp>
          <p:nvSpPr>
            <p:cNvPr id="25" name="Rectangle 28"/>
            <p:cNvSpPr/>
            <p:nvPr/>
          </p:nvSpPr>
          <p:spPr>
            <a:xfrm>
              <a:off x="6952153" y="1940177"/>
              <a:ext cx="2524244" cy="338554"/>
            </a:xfrm>
            <a:prstGeom prst="rect">
              <a:avLst/>
            </a:prstGeom>
          </p:spPr>
          <p:txBody>
            <a:bodyPr wrap="square">
              <a:spAutoFit/>
            </a:bodyPr>
            <a:lstStyle/>
            <a:p>
              <a:r>
                <a:rPr lang="zh-CN" altLang="en-US" sz="1600" dirty="0">
                  <a:cs typeface="+mn-ea"/>
                  <a:sym typeface="+mn-lt"/>
                </a:rPr>
                <a:t>输入小标题</a:t>
              </a:r>
              <a:endParaRPr lang="zh-CN" altLang="en-US" sz="1600" dirty="0">
                <a:cs typeface="+mn-ea"/>
                <a:sym typeface="+mn-lt"/>
              </a:endParaRPr>
            </a:p>
          </p:txBody>
        </p:sp>
        <p:sp>
          <p:nvSpPr>
            <p:cNvPr id="26" name="Rectangle 29"/>
            <p:cNvSpPr/>
            <p:nvPr/>
          </p:nvSpPr>
          <p:spPr>
            <a:xfrm>
              <a:off x="6952151" y="2247953"/>
              <a:ext cx="3897986" cy="545342"/>
            </a:xfrm>
            <a:prstGeom prst="rect">
              <a:avLst/>
            </a:prstGeom>
          </p:spPr>
          <p:txBody>
            <a:bodyPr wrap="square">
              <a:spAutoFit/>
            </a:bodyPr>
            <a:lstStyle/>
            <a:p>
              <a:pPr>
                <a:lnSpc>
                  <a:spcPct val="130000"/>
                </a:lnSpc>
              </a:pPr>
              <a:r>
                <a:rPr lang="en-US" sz="1200" dirty="0">
                  <a:cs typeface="+mn-ea"/>
                  <a:sym typeface="+mn-lt"/>
                </a:rPr>
                <a:t>Lorem ipsum dolor sit </a:t>
              </a:r>
              <a:r>
                <a:rPr lang="en-US" sz="1200" dirty="0" err="1">
                  <a:cs typeface="+mn-ea"/>
                  <a:sym typeface="+mn-lt"/>
                </a:rPr>
                <a:t>amet</a:t>
              </a:r>
              <a:r>
                <a:rPr lang="en-US" sz="1200" dirty="0">
                  <a:cs typeface="+mn-ea"/>
                  <a:sym typeface="+mn-lt"/>
                </a:rPr>
                <a:t>, </a:t>
              </a:r>
              <a:r>
                <a:rPr lang="en-US" sz="1200" dirty="0" err="1">
                  <a:cs typeface="+mn-ea"/>
                  <a:sym typeface="+mn-lt"/>
                </a:rPr>
                <a:t>consectetuer</a:t>
              </a:r>
              <a:r>
                <a:rPr lang="en-US" sz="1200" dirty="0">
                  <a:cs typeface="+mn-ea"/>
                  <a:sym typeface="+mn-lt"/>
                </a:rPr>
                <a:t> </a:t>
              </a:r>
              <a:r>
                <a:rPr lang="en-US" sz="1200" dirty="0" err="1">
                  <a:cs typeface="+mn-ea"/>
                  <a:sym typeface="+mn-lt"/>
                </a:rPr>
                <a:t>adipiscing</a:t>
              </a:r>
              <a:r>
                <a:rPr lang="en-US" sz="1200" dirty="0">
                  <a:cs typeface="+mn-ea"/>
                  <a:sym typeface="+mn-lt"/>
                </a:rPr>
                <a:t> </a:t>
              </a:r>
              <a:r>
                <a:rPr lang="en-US" sz="1200" dirty="0" err="1">
                  <a:cs typeface="+mn-ea"/>
                  <a:sym typeface="+mn-lt"/>
                </a:rPr>
                <a:t>elit</a:t>
              </a:r>
              <a:r>
                <a:rPr lang="en-US" sz="1200" dirty="0">
                  <a:cs typeface="+mn-ea"/>
                  <a:sym typeface="+mn-lt"/>
                </a:rPr>
                <a:t>, sed diam,</a:t>
              </a:r>
              <a:r>
                <a:rPr lang="en-US" altLang="zh-CN" sz="1200" dirty="0">
                  <a:cs typeface="+mn-ea"/>
                  <a:sym typeface="+mn-lt"/>
                </a:rPr>
                <a:t> Lorem ipsum dolor sit </a:t>
              </a:r>
              <a:r>
                <a:rPr lang="en-US" altLang="zh-CN" sz="1200" dirty="0" err="1">
                  <a:cs typeface="+mn-ea"/>
                  <a:sym typeface="+mn-lt"/>
                </a:rPr>
                <a:t>amet</a:t>
              </a:r>
              <a:r>
                <a:rPr lang="en-US" altLang="zh-CN" sz="1200" dirty="0">
                  <a:cs typeface="+mn-ea"/>
                  <a:sym typeface="+mn-lt"/>
                </a:rPr>
                <a:t>, </a:t>
              </a:r>
              <a:r>
                <a:rPr lang="en-US" altLang="zh-CN" sz="1200" dirty="0" err="1">
                  <a:cs typeface="+mn-ea"/>
                  <a:sym typeface="+mn-lt"/>
                </a:rPr>
                <a:t>consectetuer</a:t>
              </a:r>
              <a:r>
                <a:rPr lang="en-US" altLang="zh-CN" sz="1200" dirty="0">
                  <a:cs typeface="+mn-ea"/>
                  <a:sym typeface="+mn-lt"/>
                </a:rPr>
                <a:t> </a:t>
              </a:r>
              <a:r>
                <a:rPr lang="en-US" altLang="zh-CN" sz="1200" dirty="0" err="1">
                  <a:cs typeface="+mn-ea"/>
                  <a:sym typeface="+mn-lt"/>
                </a:rPr>
                <a:t>adipiscing</a:t>
              </a:r>
              <a:r>
                <a:rPr lang="en-US" altLang="zh-CN" sz="1200" dirty="0">
                  <a:cs typeface="+mn-ea"/>
                  <a:sym typeface="+mn-lt"/>
                </a:rPr>
                <a:t> </a:t>
              </a:r>
              <a:r>
                <a:rPr lang="en-US" altLang="zh-CN" sz="1200" dirty="0" err="1">
                  <a:cs typeface="+mn-ea"/>
                  <a:sym typeface="+mn-lt"/>
                </a:rPr>
                <a:t>elit</a:t>
              </a:r>
              <a:r>
                <a:rPr lang="en-US" altLang="zh-CN" sz="1200" dirty="0">
                  <a:cs typeface="+mn-ea"/>
                  <a:sym typeface="+mn-lt"/>
                </a:rPr>
                <a:t>, sed diam</a:t>
              </a:r>
              <a:endParaRPr lang="en-US" altLang="zh-CN" sz="1200" dirty="0">
                <a:cs typeface="+mn-ea"/>
                <a:sym typeface="+mn-lt"/>
              </a:endParaRPr>
            </a:p>
          </p:txBody>
        </p:sp>
      </p:grpSp>
      <p:grpSp>
        <p:nvGrpSpPr>
          <p:cNvPr id="32" name="组合 31"/>
          <p:cNvGrpSpPr/>
          <p:nvPr/>
        </p:nvGrpSpPr>
        <p:grpSpPr>
          <a:xfrm>
            <a:off x="7085966" y="3618668"/>
            <a:ext cx="3897986" cy="853118"/>
            <a:chOff x="6952151" y="3429000"/>
            <a:chExt cx="3897986" cy="853118"/>
          </a:xfrm>
        </p:grpSpPr>
        <p:sp>
          <p:nvSpPr>
            <p:cNvPr id="27" name="Rectangle 28"/>
            <p:cNvSpPr/>
            <p:nvPr/>
          </p:nvSpPr>
          <p:spPr>
            <a:xfrm>
              <a:off x="6952153" y="3429000"/>
              <a:ext cx="2524244" cy="338554"/>
            </a:xfrm>
            <a:prstGeom prst="rect">
              <a:avLst/>
            </a:prstGeom>
          </p:spPr>
          <p:txBody>
            <a:bodyPr wrap="square">
              <a:spAutoFit/>
            </a:bodyPr>
            <a:lstStyle/>
            <a:p>
              <a:r>
                <a:rPr lang="zh-CN" altLang="en-US" sz="1600" dirty="0">
                  <a:cs typeface="+mn-ea"/>
                  <a:sym typeface="+mn-lt"/>
                </a:rPr>
                <a:t>输入小标题</a:t>
              </a:r>
              <a:endParaRPr lang="zh-CN" altLang="en-US" sz="1600" dirty="0">
                <a:cs typeface="+mn-ea"/>
                <a:sym typeface="+mn-lt"/>
              </a:endParaRPr>
            </a:p>
          </p:txBody>
        </p:sp>
        <p:sp>
          <p:nvSpPr>
            <p:cNvPr id="28" name="Rectangle 29"/>
            <p:cNvSpPr/>
            <p:nvPr/>
          </p:nvSpPr>
          <p:spPr>
            <a:xfrm>
              <a:off x="6952151" y="3736776"/>
              <a:ext cx="3897986" cy="545342"/>
            </a:xfrm>
            <a:prstGeom prst="rect">
              <a:avLst/>
            </a:prstGeom>
          </p:spPr>
          <p:txBody>
            <a:bodyPr wrap="square">
              <a:spAutoFit/>
            </a:bodyPr>
            <a:lstStyle/>
            <a:p>
              <a:pPr>
                <a:lnSpc>
                  <a:spcPct val="130000"/>
                </a:lnSpc>
              </a:pPr>
              <a:r>
                <a:rPr lang="en-US" sz="1200" dirty="0">
                  <a:cs typeface="+mn-ea"/>
                  <a:sym typeface="+mn-lt"/>
                </a:rPr>
                <a:t>Lorem ipsum dolor sit </a:t>
              </a:r>
              <a:r>
                <a:rPr lang="en-US" sz="1200" dirty="0" err="1">
                  <a:cs typeface="+mn-ea"/>
                  <a:sym typeface="+mn-lt"/>
                </a:rPr>
                <a:t>amet</a:t>
              </a:r>
              <a:r>
                <a:rPr lang="en-US" sz="1200" dirty="0">
                  <a:cs typeface="+mn-ea"/>
                  <a:sym typeface="+mn-lt"/>
                </a:rPr>
                <a:t>, </a:t>
              </a:r>
              <a:r>
                <a:rPr lang="en-US" sz="1200" dirty="0" err="1">
                  <a:cs typeface="+mn-ea"/>
                  <a:sym typeface="+mn-lt"/>
                </a:rPr>
                <a:t>consectetuer</a:t>
              </a:r>
              <a:r>
                <a:rPr lang="en-US" sz="1200" dirty="0">
                  <a:cs typeface="+mn-ea"/>
                  <a:sym typeface="+mn-lt"/>
                </a:rPr>
                <a:t> </a:t>
              </a:r>
              <a:r>
                <a:rPr lang="en-US" sz="1200" dirty="0" err="1">
                  <a:cs typeface="+mn-ea"/>
                  <a:sym typeface="+mn-lt"/>
                </a:rPr>
                <a:t>adipiscing</a:t>
              </a:r>
              <a:r>
                <a:rPr lang="en-US" sz="1200" dirty="0">
                  <a:cs typeface="+mn-ea"/>
                  <a:sym typeface="+mn-lt"/>
                </a:rPr>
                <a:t> </a:t>
              </a:r>
              <a:r>
                <a:rPr lang="en-US" sz="1200" dirty="0" err="1">
                  <a:cs typeface="+mn-ea"/>
                  <a:sym typeface="+mn-lt"/>
                </a:rPr>
                <a:t>elit</a:t>
              </a:r>
              <a:r>
                <a:rPr lang="en-US" sz="1200" dirty="0">
                  <a:cs typeface="+mn-ea"/>
                  <a:sym typeface="+mn-lt"/>
                </a:rPr>
                <a:t>, sed diam,</a:t>
              </a:r>
              <a:r>
                <a:rPr lang="en-US" altLang="zh-CN" sz="1200" dirty="0">
                  <a:cs typeface="+mn-ea"/>
                  <a:sym typeface="+mn-lt"/>
                </a:rPr>
                <a:t> Lorem ipsum dolor sit </a:t>
              </a:r>
              <a:r>
                <a:rPr lang="en-US" altLang="zh-CN" sz="1200" dirty="0" err="1">
                  <a:cs typeface="+mn-ea"/>
                  <a:sym typeface="+mn-lt"/>
                </a:rPr>
                <a:t>amet</a:t>
              </a:r>
              <a:r>
                <a:rPr lang="en-US" altLang="zh-CN" sz="1200" dirty="0">
                  <a:cs typeface="+mn-ea"/>
                  <a:sym typeface="+mn-lt"/>
                </a:rPr>
                <a:t>, </a:t>
              </a:r>
              <a:r>
                <a:rPr lang="en-US" altLang="zh-CN" sz="1200" dirty="0" err="1">
                  <a:cs typeface="+mn-ea"/>
                  <a:sym typeface="+mn-lt"/>
                </a:rPr>
                <a:t>consectetuer</a:t>
              </a:r>
              <a:r>
                <a:rPr lang="en-US" altLang="zh-CN" sz="1200" dirty="0">
                  <a:cs typeface="+mn-ea"/>
                  <a:sym typeface="+mn-lt"/>
                </a:rPr>
                <a:t> </a:t>
              </a:r>
              <a:r>
                <a:rPr lang="en-US" altLang="zh-CN" sz="1200" dirty="0" err="1">
                  <a:cs typeface="+mn-ea"/>
                  <a:sym typeface="+mn-lt"/>
                </a:rPr>
                <a:t>adipiscing</a:t>
              </a:r>
              <a:r>
                <a:rPr lang="en-US" altLang="zh-CN" sz="1200" dirty="0">
                  <a:cs typeface="+mn-ea"/>
                  <a:sym typeface="+mn-lt"/>
                </a:rPr>
                <a:t> </a:t>
              </a:r>
              <a:r>
                <a:rPr lang="en-US" altLang="zh-CN" sz="1200" dirty="0" err="1">
                  <a:cs typeface="+mn-ea"/>
                  <a:sym typeface="+mn-lt"/>
                </a:rPr>
                <a:t>elit</a:t>
              </a:r>
              <a:r>
                <a:rPr lang="en-US" altLang="zh-CN" sz="1200" dirty="0">
                  <a:cs typeface="+mn-ea"/>
                  <a:sym typeface="+mn-lt"/>
                </a:rPr>
                <a:t>, sed diam</a:t>
              </a:r>
              <a:endParaRPr lang="en-US" altLang="zh-CN" sz="1200" dirty="0">
                <a:cs typeface="+mn-ea"/>
                <a:sym typeface="+mn-lt"/>
              </a:endParaRPr>
            </a:p>
          </p:txBody>
        </p:sp>
      </p:grpSp>
      <p:grpSp>
        <p:nvGrpSpPr>
          <p:cNvPr id="31" name="组合 30"/>
          <p:cNvGrpSpPr/>
          <p:nvPr/>
        </p:nvGrpSpPr>
        <p:grpSpPr>
          <a:xfrm>
            <a:off x="7085966" y="4813844"/>
            <a:ext cx="3897986" cy="853118"/>
            <a:chOff x="6952151" y="4750123"/>
            <a:chExt cx="3897986" cy="853118"/>
          </a:xfrm>
        </p:grpSpPr>
        <p:sp>
          <p:nvSpPr>
            <p:cNvPr id="29" name="Rectangle 28"/>
            <p:cNvSpPr/>
            <p:nvPr/>
          </p:nvSpPr>
          <p:spPr>
            <a:xfrm>
              <a:off x="6952153" y="4750123"/>
              <a:ext cx="2524244" cy="338554"/>
            </a:xfrm>
            <a:prstGeom prst="rect">
              <a:avLst/>
            </a:prstGeom>
          </p:spPr>
          <p:txBody>
            <a:bodyPr wrap="square">
              <a:spAutoFit/>
            </a:bodyPr>
            <a:lstStyle/>
            <a:p>
              <a:r>
                <a:rPr lang="zh-CN" altLang="en-US" sz="1600" dirty="0">
                  <a:cs typeface="+mn-ea"/>
                  <a:sym typeface="+mn-lt"/>
                </a:rPr>
                <a:t>输入小标题</a:t>
              </a:r>
              <a:endParaRPr lang="zh-CN" altLang="en-US" sz="1600" dirty="0">
                <a:cs typeface="+mn-ea"/>
                <a:sym typeface="+mn-lt"/>
              </a:endParaRPr>
            </a:p>
          </p:txBody>
        </p:sp>
        <p:sp>
          <p:nvSpPr>
            <p:cNvPr id="30" name="Rectangle 29"/>
            <p:cNvSpPr/>
            <p:nvPr/>
          </p:nvSpPr>
          <p:spPr>
            <a:xfrm>
              <a:off x="6952151" y="5057899"/>
              <a:ext cx="3897986" cy="545342"/>
            </a:xfrm>
            <a:prstGeom prst="rect">
              <a:avLst/>
            </a:prstGeom>
          </p:spPr>
          <p:txBody>
            <a:bodyPr wrap="square">
              <a:spAutoFit/>
            </a:bodyPr>
            <a:lstStyle/>
            <a:p>
              <a:pPr>
                <a:lnSpc>
                  <a:spcPct val="130000"/>
                </a:lnSpc>
              </a:pPr>
              <a:r>
                <a:rPr lang="en-US" sz="1200" dirty="0">
                  <a:cs typeface="+mn-ea"/>
                  <a:sym typeface="+mn-lt"/>
                </a:rPr>
                <a:t>Lorem ipsum dolor sit </a:t>
              </a:r>
              <a:r>
                <a:rPr lang="en-US" sz="1200" dirty="0" err="1">
                  <a:cs typeface="+mn-ea"/>
                  <a:sym typeface="+mn-lt"/>
                </a:rPr>
                <a:t>amet</a:t>
              </a:r>
              <a:r>
                <a:rPr lang="en-US" sz="1200" dirty="0">
                  <a:cs typeface="+mn-ea"/>
                  <a:sym typeface="+mn-lt"/>
                </a:rPr>
                <a:t>, </a:t>
              </a:r>
              <a:r>
                <a:rPr lang="en-US" sz="1200" dirty="0" err="1">
                  <a:cs typeface="+mn-ea"/>
                  <a:sym typeface="+mn-lt"/>
                </a:rPr>
                <a:t>consectetuer</a:t>
              </a:r>
              <a:r>
                <a:rPr lang="en-US" sz="1200" dirty="0">
                  <a:cs typeface="+mn-ea"/>
                  <a:sym typeface="+mn-lt"/>
                </a:rPr>
                <a:t> </a:t>
              </a:r>
              <a:r>
                <a:rPr lang="en-US" sz="1200" dirty="0" err="1">
                  <a:cs typeface="+mn-ea"/>
                  <a:sym typeface="+mn-lt"/>
                </a:rPr>
                <a:t>adipiscing</a:t>
              </a:r>
              <a:r>
                <a:rPr lang="en-US" sz="1200" dirty="0">
                  <a:cs typeface="+mn-ea"/>
                  <a:sym typeface="+mn-lt"/>
                </a:rPr>
                <a:t> </a:t>
              </a:r>
              <a:r>
                <a:rPr lang="en-US" sz="1200" dirty="0" err="1">
                  <a:cs typeface="+mn-ea"/>
                  <a:sym typeface="+mn-lt"/>
                </a:rPr>
                <a:t>elit</a:t>
              </a:r>
              <a:r>
                <a:rPr lang="en-US" sz="1200" dirty="0">
                  <a:cs typeface="+mn-ea"/>
                  <a:sym typeface="+mn-lt"/>
                </a:rPr>
                <a:t>, sed diam,</a:t>
              </a:r>
              <a:r>
                <a:rPr lang="en-US" altLang="zh-CN" sz="1200" dirty="0">
                  <a:cs typeface="+mn-ea"/>
                  <a:sym typeface="+mn-lt"/>
                </a:rPr>
                <a:t> Lorem ipsum dolor sit </a:t>
              </a:r>
              <a:r>
                <a:rPr lang="en-US" altLang="zh-CN" sz="1200" dirty="0" err="1">
                  <a:cs typeface="+mn-ea"/>
                  <a:sym typeface="+mn-lt"/>
                </a:rPr>
                <a:t>amet</a:t>
              </a:r>
              <a:r>
                <a:rPr lang="en-US" altLang="zh-CN" sz="1200" dirty="0">
                  <a:cs typeface="+mn-ea"/>
                  <a:sym typeface="+mn-lt"/>
                </a:rPr>
                <a:t>, </a:t>
              </a:r>
              <a:r>
                <a:rPr lang="en-US" altLang="zh-CN" sz="1200" dirty="0" err="1">
                  <a:cs typeface="+mn-ea"/>
                  <a:sym typeface="+mn-lt"/>
                </a:rPr>
                <a:t>consectetuer</a:t>
              </a:r>
              <a:r>
                <a:rPr lang="en-US" altLang="zh-CN" sz="1200" dirty="0">
                  <a:cs typeface="+mn-ea"/>
                  <a:sym typeface="+mn-lt"/>
                </a:rPr>
                <a:t> </a:t>
              </a:r>
              <a:r>
                <a:rPr lang="en-US" altLang="zh-CN" sz="1200" dirty="0" err="1">
                  <a:cs typeface="+mn-ea"/>
                  <a:sym typeface="+mn-lt"/>
                </a:rPr>
                <a:t>adipiscing</a:t>
              </a:r>
              <a:r>
                <a:rPr lang="en-US" altLang="zh-CN" sz="1200" dirty="0">
                  <a:cs typeface="+mn-ea"/>
                  <a:sym typeface="+mn-lt"/>
                </a:rPr>
                <a:t> </a:t>
              </a:r>
              <a:r>
                <a:rPr lang="en-US" altLang="zh-CN" sz="1200" dirty="0" err="1">
                  <a:cs typeface="+mn-ea"/>
                  <a:sym typeface="+mn-lt"/>
                </a:rPr>
                <a:t>elit</a:t>
              </a:r>
              <a:r>
                <a:rPr lang="en-US" altLang="zh-CN" sz="1200" dirty="0">
                  <a:cs typeface="+mn-ea"/>
                  <a:sym typeface="+mn-lt"/>
                </a:rPr>
                <a:t>, sed diam</a:t>
              </a:r>
              <a:endParaRPr lang="en-US" altLang="zh-CN" sz="1200" dirty="0">
                <a:cs typeface="+mn-ea"/>
                <a:sym typeface="+mn-lt"/>
              </a:endParaRPr>
            </a:p>
          </p:txBody>
        </p:sp>
      </p:grpSp>
      <p:sp>
        <p:nvSpPr>
          <p:cNvPr id="34" name="Text Placeholder 7"/>
          <p:cNvSpPr txBox="1"/>
          <p:nvPr/>
        </p:nvSpPr>
        <p:spPr>
          <a:xfrm>
            <a:off x="3942044" y="900155"/>
            <a:ext cx="4307911" cy="614703"/>
          </a:xfrm>
          <a:prstGeom prst="rect">
            <a:avLst/>
          </a:prstGeom>
        </p:spPr>
        <p:txBody>
          <a:bodyPr vert="horz" lIns="91440" tIns="45720" rIns="91440" bIns="45720" rtlCol="0" anchor="ctr">
            <a:noAutofit/>
          </a:bodyPr>
          <a:lstStyle>
            <a:defPPr>
              <a:defRPr lang="zh-CN"/>
            </a:defPPr>
            <a:lvl1pPr indent="0">
              <a:lnSpc>
                <a:spcPct val="90000"/>
              </a:lnSpc>
              <a:spcBef>
                <a:spcPts val="1000"/>
              </a:spcBef>
              <a:buFont typeface="Arial" panose="020B0604020202020204" pitchFamily="34" charset="0"/>
              <a:buNone/>
              <a:defRPr sz="4000">
                <a:latin typeface="Arial" panose="020B0604020202020204" pitchFamily="34" charset="0"/>
                <a:ea typeface="微软雅黑" panose="020B0503020204020204" charset="-122"/>
                <a:cs typeface="Lato" panose="020F0502020204030203"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gn="ctr"/>
            <a:r>
              <a:rPr lang="zh-CN" altLang="en-US" sz="3200" dirty="0">
                <a:latin typeface="+mn-lt"/>
                <a:ea typeface="+mn-ea"/>
                <a:cs typeface="+mn-ea"/>
                <a:sym typeface="+mn-lt"/>
              </a:rPr>
              <a:t>输入本页标题内容</a:t>
            </a:r>
            <a:endParaRPr lang="en-US" sz="3200" dirty="0">
              <a:latin typeface="+mn-lt"/>
              <a:ea typeface="+mn-ea"/>
              <a:cs typeface="+mn-ea"/>
              <a:sym typeface="+mn-lt"/>
            </a:endParaRPr>
          </a:p>
        </p:txBody>
      </p:sp>
      <p:cxnSp>
        <p:nvCxnSpPr>
          <p:cNvPr id="35" name="直接连接符 34"/>
          <p:cNvCxnSpPr/>
          <p:nvPr/>
        </p:nvCxnSpPr>
        <p:spPr>
          <a:xfrm>
            <a:off x="5899174" y="695708"/>
            <a:ext cx="393651"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6" name="任意多边形: 形状 35"/>
          <p:cNvSpPr/>
          <p:nvPr/>
        </p:nvSpPr>
        <p:spPr bwMode="auto">
          <a:xfrm rot="2762877">
            <a:off x="10128604" y="-607119"/>
            <a:ext cx="2218234" cy="1760699"/>
          </a:xfrm>
          <a:custGeom>
            <a:avLst/>
            <a:gdLst>
              <a:gd name="connsiteX0" fmla="*/ 0 w 4517011"/>
              <a:gd name="connsiteY0" fmla="*/ 3330149 h 3585329"/>
              <a:gd name="connsiteX1" fmla="*/ 3210506 w 4517011"/>
              <a:gd name="connsiteY1" fmla="*/ 0 h 3585329"/>
              <a:gd name="connsiteX2" fmla="*/ 4338139 w 4517011"/>
              <a:gd name="connsiteY2" fmla="*/ 1087121 h 3585329"/>
              <a:gd name="connsiteX3" fmla="*/ 4431105 w 4517011"/>
              <a:gd name="connsiteY3" fmla="*/ 1379706 h 3585329"/>
              <a:gd name="connsiteX4" fmla="*/ 4513176 w 4517011"/>
              <a:gd name="connsiteY4" fmla="*/ 1911935 h 3585329"/>
              <a:gd name="connsiteX5" fmla="*/ 4517011 w 4517011"/>
              <a:gd name="connsiteY5" fmla="*/ 1939082 h 3585329"/>
              <a:gd name="connsiteX6" fmla="*/ 4517011 w 4517011"/>
              <a:gd name="connsiteY6" fmla="*/ 2040945 h 3585329"/>
              <a:gd name="connsiteX7" fmla="*/ 4512920 w 4517011"/>
              <a:gd name="connsiteY7" fmla="*/ 2075065 h 3585329"/>
              <a:gd name="connsiteX8" fmla="*/ 4484030 w 4517011"/>
              <a:gd name="connsiteY8" fmla="*/ 2318391 h 3585329"/>
              <a:gd name="connsiteX9" fmla="*/ 4153190 w 4517011"/>
              <a:gd name="connsiteY9" fmla="*/ 2936543 h 3585329"/>
              <a:gd name="connsiteX10" fmla="*/ 3730053 w 4517011"/>
              <a:gd name="connsiteY10" fmla="*/ 3236902 h 3585329"/>
              <a:gd name="connsiteX11" fmla="*/ 3137660 w 4517011"/>
              <a:gd name="connsiteY11" fmla="*/ 3446108 h 3585329"/>
              <a:gd name="connsiteX12" fmla="*/ 2629385 w 4517011"/>
              <a:gd name="connsiteY12" fmla="*/ 3535020 h 3585329"/>
              <a:gd name="connsiteX13" fmla="*/ 2218775 w 4517011"/>
              <a:gd name="connsiteY13" fmla="*/ 3570386 h 3585329"/>
              <a:gd name="connsiteX14" fmla="*/ 1811234 w 4517011"/>
              <a:gd name="connsiteY14" fmla="*/ 3582838 h 3585329"/>
              <a:gd name="connsiteX15" fmla="*/ 1790525 w 4517011"/>
              <a:gd name="connsiteY15" fmla="*/ 3585329 h 3585329"/>
              <a:gd name="connsiteX16" fmla="*/ 1720982 w 4517011"/>
              <a:gd name="connsiteY16" fmla="*/ 3585329 h 3585329"/>
              <a:gd name="connsiteX17" fmla="*/ 1691068 w 4517011"/>
              <a:gd name="connsiteY17" fmla="*/ 3582839 h 3585329"/>
              <a:gd name="connsiteX18" fmla="*/ 1172566 w 4517011"/>
              <a:gd name="connsiteY18" fmla="*/ 3562914 h 3585329"/>
              <a:gd name="connsiteX19" fmla="*/ 547959 w 4517011"/>
              <a:gd name="connsiteY19" fmla="*/ 3483217 h 3585329"/>
              <a:gd name="connsiteX20" fmla="*/ 256973 w 4517011"/>
              <a:gd name="connsiteY20" fmla="*/ 3415536 h 3585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517011" h="3585329">
                <a:moveTo>
                  <a:pt x="0" y="3330149"/>
                </a:moveTo>
                <a:lnTo>
                  <a:pt x="3210506" y="0"/>
                </a:lnTo>
                <a:lnTo>
                  <a:pt x="4338139" y="1087121"/>
                </a:lnTo>
                <a:lnTo>
                  <a:pt x="4431105" y="1379706"/>
                </a:lnTo>
                <a:cubicBezTo>
                  <a:pt x="4476359" y="1554293"/>
                  <a:pt x="4510108" y="1730872"/>
                  <a:pt x="4513176" y="1911935"/>
                </a:cubicBezTo>
                <a:cubicBezTo>
                  <a:pt x="4513432" y="1921150"/>
                  <a:pt x="4515733" y="1930116"/>
                  <a:pt x="4517011" y="1939082"/>
                </a:cubicBezTo>
                <a:cubicBezTo>
                  <a:pt x="4517011" y="1972953"/>
                  <a:pt x="4517011" y="2007074"/>
                  <a:pt x="4517011" y="2040945"/>
                </a:cubicBezTo>
                <a:cubicBezTo>
                  <a:pt x="4515477" y="2052401"/>
                  <a:pt x="4512920" y="2063609"/>
                  <a:pt x="4512920" y="2075065"/>
                </a:cubicBezTo>
                <a:cubicBezTo>
                  <a:pt x="4512665" y="2157253"/>
                  <a:pt x="4501159" y="2238196"/>
                  <a:pt x="4484030" y="2318391"/>
                </a:cubicBezTo>
                <a:cubicBezTo>
                  <a:pt x="4433662" y="2556487"/>
                  <a:pt x="4324490" y="2763202"/>
                  <a:pt x="4153190" y="2936543"/>
                </a:cubicBezTo>
                <a:cubicBezTo>
                  <a:pt x="4029700" y="3061319"/>
                  <a:pt x="3886268" y="3158201"/>
                  <a:pt x="3730053" y="3236902"/>
                </a:cubicBezTo>
                <a:cubicBezTo>
                  <a:pt x="3541366" y="3331792"/>
                  <a:pt x="3342454" y="3397044"/>
                  <a:pt x="3137660" y="3446108"/>
                </a:cubicBezTo>
                <a:cubicBezTo>
                  <a:pt x="2969940" y="3485956"/>
                  <a:pt x="2800429" y="3514349"/>
                  <a:pt x="2629385" y="3535020"/>
                </a:cubicBezTo>
                <a:cubicBezTo>
                  <a:pt x="2492856" y="3551707"/>
                  <a:pt x="2355816" y="3564409"/>
                  <a:pt x="2218775" y="3570386"/>
                </a:cubicBezTo>
                <a:cubicBezTo>
                  <a:pt x="2082758" y="3576612"/>
                  <a:pt x="1946996" y="3578854"/>
                  <a:pt x="1811234" y="3582838"/>
                </a:cubicBezTo>
                <a:cubicBezTo>
                  <a:pt x="1804332" y="3583087"/>
                  <a:pt x="1797428" y="3584582"/>
                  <a:pt x="1790525" y="3585329"/>
                </a:cubicBezTo>
                <a:cubicBezTo>
                  <a:pt x="1767258" y="3585329"/>
                  <a:pt x="1744248" y="3585329"/>
                  <a:pt x="1720982" y="3585329"/>
                </a:cubicBezTo>
                <a:cubicBezTo>
                  <a:pt x="1711011" y="3584582"/>
                  <a:pt x="1701039" y="3583088"/>
                  <a:pt x="1691068" y="3582839"/>
                </a:cubicBezTo>
                <a:cubicBezTo>
                  <a:pt x="1518235" y="3581095"/>
                  <a:pt x="1345144" y="3575367"/>
                  <a:pt x="1172566" y="3562914"/>
                </a:cubicBezTo>
                <a:cubicBezTo>
                  <a:pt x="962915" y="3547473"/>
                  <a:pt x="754286" y="3522817"/>
                  <a:pt x="547959" y="3483217"/>
                </a:cubicBezTo>
                <a:cubicBezTo>
                  <a:pt x="449909" y="3464289"/>
                  <a:pt x="352818" y="3442123"/>
                  <a:pt x="256973" y="3415536"/>
                </a:cubicBezTo>
                <a:close/>
              </a:path>
            </a:pathLst>
          </a:custGeom>
          <a:solidFill>
            <a:schemeClr val="bg1">
              <a:lumMod val="95000"/>
            </a:schemeClr>
          </a:solidFill>
          <a:ln w="25400" cap="flat">
            <a:noFill/>
            <a:miter lim="800000"/>
            <a:headEnd type="none" w="med" len="med"/>
            <a:tailEnd type="none" w="med" len="med"/>
          </a:ln>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37" name="任意多边形: 形状 36"/>
          <p:cNvSpPr/>
          <p:nvPr/>
        </p:nvSpPr>
        <p:spPr bwMode="auto">
          <a:xfrm rot="2762877">
            <a:off x="-589484" y="5349749"/>
            <a:ext cx="1374401" cy="1328103"/>
          </a:xfrm>
          <a:custGeom>
            <a:avLst/>
            <a:gdLst>
              <a:gd name="connsiteX0" fmla="*/ 0 w 3589981"/>
              <a:gd name="connsiteY0" fmla="*/ 379581 h 3469049"/>
              <a:gd name="connsiteX1" fmla="*/ 80129 w 3589981"/>
              <a:gd name="connsiteY1" fmla="*/ 317739 h 3469049"/>
              <a:gd name="connsiteX2" fmla="*/ 419929 w 3589981"/>
              <a:gd name="connsiteY2" fmla="*/ 119297 h 3469049"/>
              <a:gd name="connsiteX3" fmla="*/ 834373 w 3589981"/>
              <a:gd name="connsiteY3" fmla="*/ 7970 h 3469049"/>
              <a:gd name="connsiteX4" fmla="*/ 905450 w 3589981"/>
              <a:gd name="connsiteY4" fmla="*/ 0 h 3469049"/>
              <a:gd name="connsiteX5" fmla="*/ 988799 w 3589981"/>
              <a:gd name="connsiteY5" fmla="*/ 0 h 3469049"/>
              <a:gd name="connsiteX6" fmla="*/ 1009253 w 3589981"/>
              <a:gd name="connsiteY6" fmla="*/ 3736 h 3469049"/>
              <a:gd name="connsiteX7" fmla="*/ 1131209 w 3589981"/>
              <a:gd name="connsiteY7" fmla="*/ 16936 h 3469049"/>
              <a:gd name="connsiteX8" fmla="*/ 1586816 w 3589981"/>
              <a:gd name="connsiteY8" fmla="*/ 173342 h 3469049"/>
              <a:gd name="connsiteX9" fmla="*/ 2085377 w 3589981"/>
              <a:gd name="connsiteY9" fmla="*/ 544183 h 3469049"/>
              <a:gd name="connsiteX10" fmla="*/ 2531268 w 3589981"/>
              <a:gd name="connsiteY10" fmla="*/ 1052253 h 3469049"/>
              <a:gd name="connsiteX11" fmla="*/ 3329732 w 3589981"/>
              <a:gd name="connsiteY11" fmla="*/ 2391168 h 3469049"/>
              <a:gd name="connsiteX12" fmla="*/ 3562174 w 3589981"/>
              <a:gd name="connsiteY12" fmla="*/ 2972938 h 3469049"/>
              <a:gd name="connsiteX13" fmla="*/ 3589981 w 3589981"/>
              <a:gd name="connsiteY13" fmla="*/ 3069306 h 3469049"/>
              <a:gd name="connsiteX14" fmla="*/ 3204600 w 3589981"/>
              <a:gd name="connsiteY14" fmla="*/ 3469049 h 3469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89981" h="3469049">
                <a:moveTo>
                  <a:pt x="0" y="379581"/>
                </a:moveTo>
                <a:lnTo>
                  <a:pt x="80129" y="317739"/>
                </a:lnTo>
                <a:cubicBezTo>
                  <a:pt x="186421" y="240384"/>
                  <a:pt x="298933" y="172906"/>
                  <a:pt x="419929" y="119297"/>
                </a:cubicBezTo>
                <a:cubicBezTo>
                  <a:pt x="552367" y="60769"/>
                  <a:pt x="689919" y="21668"/>
                  <a:pt x="834373" y="7970"/>
                </a:cubicBezTo>
                <a:cubicBezTo>
                  <a:pt x="858151" y="5728"/>
                  <a:pt x="881673" y="2740"/>
                  <a:pt x="905450" y="0"/>
                </a:cubicBezTo>
                <a:cubicBezTo>
                  <a:pt x="933319" y="0"/>
                  <a:pt x="960931" y="0"/>
                  <a:pt x="988799" y="0"/>
                </a:cubicBezTo>
                <a:cubicBezTo>
                  <a:pt x="995702" y="1245"/>
                  <a:pt x="1002350" y="3238"/>
                  <a:pt x="1009253" y="3736"/>
                </a:cubicBezTo>
                <a:cubicBezTo>
                  <a:pt x="1049905" y="8219"/>
                  <a:pt x="1090813" y="10709"/>
                  <a:pt x="1131209" y="16936"/>
                </a:cubicBezTo>
                <a:cubicBezTo>
                  <a:pt x="1292538" y="41094"/>
                  <a:pt x="1443384" y="96384"/>
                  <a:pt x="1586816" y="173342"/>
                </a:cubicBezTo>
                <a:cubicBezTo>
                  <a:pt x="1771156" y="272216"/>
                  <a:pt x="1934274" y="400230"/>
                  <a:pt x="2085377" y="544183"/>
                </a:cubicBezTo>
                <a:cubicBezTo>
                  <a:pt x="2249262" y="700091"/>
                  <a:pt x="2396274" y="871191"/>
                  <a:pt x="2531268" y="1052253"/>
                </a:cubicBezTo>
                <a:cubicBezTo>
                  <a:pt x="2843700" y="1470913"/>
                  <a:pt x="3106275" y="1919459"/>
                  <a:pt x="3329732" y="2391168"/>
                </a:cubicBezTo>
                <a:cubicBezTo>
                  <a:pt x="3419473" y="2580573"/>
                  <a:pt x="3498715" y="2773901"/>
                  <a:pt x="3562174" y="2972938"/>
                </a:cubicBezTo>
                <a:lnTo>
                  <a:pt x="3589981" y="3069306"/>
                </a:lnTo>
                <a:lnTo>
                  <a:pt x="3204600" y="3469049"/>
                </a:lnTo>
                <a:close/>
              </a:path>
            </a:pathLst>
          </a:custGeom>
          <a:solidFill>
            <a:schemeClr val="bg1">
              <a:lumMod val="95000"/>
            </a:schemeClr>
          </a:solidFill>
          <a:ln w="25400" cap="flat">
            <a:noFill/>
            <a:miter lim="800000"/>
            <a:headEnd type="none" w="med" len="med"/>
            <a:tailEnd type="none" w="med" len="med"/>
          </a:ln>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utoShape 1"/>
          <p:cNvSpPr/>
          <p:nvPr/>
        </p:nvSpPr>
        <p:spPr bwMode="auto">
          <a:xfrm rot="16783229">
            <a:off x="8101666" y="3206452"/>
            <a:ext cx="531222" cy="517472"/>
          </a:xfrm>
          <a:custGeom>
            <a:avLst/>
            <a:gdLst/>
            <a:ahLst/>
            <a:cxnLst/>
            <a:rect l="0" t="0" r="r" b="b"/>
            <a:pathLst>
              <a:path w="21600" h="21600">
                <a:moveTo>
                  <a:pt x="21600" y="14990"/>
                </a:moveTo>
                <a:cubicBezTo>
                  <a:pt x="21600" y="15126"/>
                  <a:pt x="21600" y="15263"/>
                  <a:pt x="21600" y="15399"/>
                </a:cubicBezTo>
                <a:cubicBezTo>
                  <a:pt x="21594" y="15445"/>
                  <a:pt x="21584" y="15490"/>
                  <a:pt x="21584" y="15536"/>
                </a:cubicBezTo>
                <a:cubicBezTo>
                  <a:pt x="21583" y="15866"/>
                  <a:pt x="21538" y="16191"/>
                  <a:pt x="21471" y="16513"/>
                </a:cubicBezTo>
                <a:cubicBezTo>
                  <a:pt x="21274" y="17469"/>
                  <a:pt x="20847" y="18299"/>
                  <a:pt x="20177" y="18995"/>
                </a:cubicBezTo>
                <a:cubicBezTo>
                  <a:pt x="19694" y="19496"/>
                  <a:pt x="19133" y="19885"/>
                  <a:pt x="18522" y="20201"/>
                </a:cubicBezTo>
                <a:cubicBezTo>
                  <a:pt x="17784" y="20582"/>
                  <a:pt x="17006" y="20844"/>
                  <a:pt x="16205" y="21041"/>
                </a:cubicBezTo>
                <a:cubicBezTo>
                  <a:pt x="15549" y="21201"/>
                  <a:pt x="14886" y="21315"/>
                  <a:pt x="14217" y="21398"/>
                </a:cubicBezTo>
                <a:cubicBezTo>
                  <a:pt x="13683" y="21465"/>
                  <a:pt x="13147" y="21516"/>
                  <a:pt x="12611" y="21540"/>
                </a:cubicBezTo>
                <a:cubicBezTo>
                  <a:pt x="12079" y="21565"/>
                  <a:pt x="11548" y="21574"/>
                  <a:pt x="11017" y="21590"/>
                </a:cubicBezTo>
                <a:cubicBezTo>
                  <a:pt x="10990" y="21591"/>
                  <a:pt x="10963" y="21597"/>
                  <a:pt x="10936" y="21600"/>
                </a:cubicBezTo>
                <a:cubicBezTo>
                  <a:pt x="10845" y="21600"/>
                  <a:pt x="10755" y="21600"/>
                  <a:pt x="10664" y="21600"/>
                </a:cubicBezTo>
                <a:cubicBezTo>
                  <a:pt x="10625" y="21597"/>
                  <a:pt x="10586" y="21591"/>
                  <a:pt x="10547" y="21590"/>
                </a:cubicBezTo>
                <a:cubicBezTo>
                  <a:pt x="9871" y="21583"/>
                  <a:pt x="9194" y="21560"/>
                  <a:pt x="8519" y="21510"/>
                </a:cubicBezTo>
                <a:cubicBezTo>
                  <a:pt x="7699" y="21448"/>
                  <a:pt x="6883" y="21349"/>
                  <a:pt x="6076" y="21190"/>
                </a:cubicBezTo>
                <a:cubicBezTo>
                  <a:pt x="5309" y="21038"/>
                  <a:pt x="4557" y="20834"/>
                  <a:pt x="3829" y="20540"/>
                </a:cubicBezTo>
                <a:cubicBezTo>
                  <a:pt x="3154" y="20267"/>
                  <a:pt x="2517" y="19924"/>
                  <a:pt x="1944" y="19461"/>
                </a:cubicBezTo>
                <a:cubicBezTo>
                  <a:pt x="1121" y="18795"/>
                  <a:pt x="541" y="17957"/>
                  <a:pt x="245" y="16918"/>
                </a:cubicBezTo>
                <a:cubicBezTo>
                  <a:pt x="130" y="16515"/>
                  <a:pt x="62" y="16103"/>
                  <a:pt x="34" y="15684"/>
                </a:cubicBezTo>
                <a:cubicBezTo>
                  <a:pt x="28" y="15595"/>
                  <a:pt x="12" y="15507"/>
                  <a:pt x="0" y="15418"/>
                </a:cubicBezTo>
                <a:cubicBezTo>
                  <a:pt x="0" y="15275"/>
                  <a:pt x="0" y="15132"/>
                  <a:pt x="0" y="14990"/>
                </a:cubicBezTo>
                <a:cubicBezTo>
                  <a:pt x="9" y="14932"/>
                  <a:pt x="24" y="14875"/>
                  <a:pt x="27" y="14816"/>
                </a:cubicBezTo>
                <a:cubicBezTo>
                  <a:pt x="62" y="14139"/>
                  <a:pt x="174" y="13473"/>
                  <a:pt x="337" y="12816"/>
                </a:cubicBezTo>
                <a:cubicBezTo>
                  <a:pt x="559" y="11922"/>
                  <a:pt x="866" y="11057"/>
                  <a:pt x="1225" y="10212"/>
                </a:cubicBezTo>
                <a:cubicBezTo>
                  <a:pt x="1746" y="8981"/>
                  <a:pt x="2363" y="7801"/>
                  <a:pt x="3036" y="6651"/>
                </a:cubicBezTo>
                <a:cubicBezTo>
                  <a:pt x="3688" y="5538"/>
                  <a:pt x="4394" y="4464"/>
                  <a:pt x="5204" y="3465"/>
                </a:cubicBezTo>
                <a:cubicBezTo>
                  <a:pt x="5753" y="2789"/>
                  <a:pt x="6344" y="2155"/>
                  <a:pt x="7010" y="1599"/>
                </a:cubicBezTo>
                <a:cubicBezTo>
                  <a:pt x="7544" y="1152"/>
                  <a:pt x="8116" y="766"/>
                  <a:pt x="8747" y="479"/>
                </a:cubicBezTo>
                <a:cubicBezTo>
                  <a:pt x="9265" y="244"/>
                  <a:pt x="9803" y="87"/>
                  <a:pt x="10368" y="32"/>
                </a:cubicBezTo>
                <a:cubicBezTo>
                  <a:pt x="10461" y="23"/>
                  <a:pt x="10553" y="11"/>
                  <a:pt x="10646" y="0"/>
                </a:cubicBezTo>
                <a:cubicBezTo>
                  <a:pt x="10755" y="0"/>
                  <a:pt x="10863" y="0"/>
                  <a:pt x="10972" y="0"/>
                </a:cubicBezTo>
                <a:cubicBezTo>
                  <a:pt x="10999" y="5"/>
                  <a:pt x="11025" y="13"/>
                  <a:pt x="11052" y="15"/>
                </a:cubicBezTo>
                <a:cubicBezTo>
                  <a:pt x="11211" y="33"/>
                  <a:pt x="11371" y="43"/>
                  <a:pt x="11529" y="68"/>
                </a:cubicBezTo>
                <a:cubicBezTo>
                  <a:pt x="12160" y="165"/>
                  <a:pt x="12750" y="387"/>
                  <a:pt x="13311" y="696"/>
                </a:cubicBezTo>
                <a:cubicBezTo>
                  <a:pt x="14032" y="1093"/>
                  <a:pt x="14670" y="1607"/>
                  <a:pt x="15261" y="2185"/>
                </a:cubicBezTo>
                <a:cubicBezTo>
                  <a:pt x="15902" y="2811"/>
                  <a:pt x="16477" y="3498"/>
                  <a:pt x="17005" y="4225"/>
                </a:cubicBezTo>
                <a:cubicBezTo>
                  <a:pt x="18227" y="5906"/>
                  <a:pt x="19254" y="7707"/>
                  <a:pt x="20128" y="9601"/>
                </a:cubicBezTo>
                <a:cubicBezTo>
                  <a:pt x="20596" y="10615"/>
                  <a:pt x="20991" y="11657"/>
                  <a:pt x="21264" y="12744"/>
                </a:cubicBezTo>
                <a:cubicBezTo>
                  <a:pt x="21441" y="13445"/>
                  <a:pt x="21573" y="14154"/>
                  <a:pt x="21585" y="14881"/>
                </a:cubicBezTo>
                <a:cubicBezTo>
                  <a:pt x="21586" y="14918"/>
                  <a:pt x="21595" y="14954"/>
                  <a:pt x="21600" y="14990"/>
                </a:cubicBezTo>
                <a:close/>
                <a:moveTo>
                  <a:pt x="21600" y="14990"/>
                </a:moveTo>
              </a:path>
            </a:pathLst>
          </a:custGeom>
          <a:solidFill>
            <a:schemeClr val="bg1">
              <a:lumMod val="95000"/>
            </a:schemeClr>
          </a:solidFill>
          <a:ln w="25400" cap="flat">
            <a:noFill/>
            <a:miter lim="800000"/>
            <a:headEnd type="none" w="med" len="med"/>
            <a:tailEnd type="none" w="med" len="me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grpSp>
        <p:nvGrpSpPr>
          <p:cNvPr id="19" name="组合 18"/>
          <p:cNvGrpSpPr/>
          <p:nvPr/>
        </p:nvGrpSpPr>
        <p:grpSpPr>
          <a:xfrm rot="20911530">
            <a:off x="2613408" y="966690"/>
            <a:ext cx="6048416" cy="5891854"/>
            <a:chOff x="4770903" y="2063015"/>
            <a:chExt cx="2804567" cy="2731971"/>
          </a:xfrm>
          <a:effectLst>
            <a:outerShdw blurRad="50800" dist="38100" dir="8100000" algn="tr" rotWithShape="0">
              <a:prstClr val="black">
                <a:alpha val="40000"/>
              </a:prstClr>
            </a:outerShdw>
          </a:effectLst>
        </p:grpSpPr>
        <p:sp>
          <p:nvSpPr>
            <p:cNvPr id="20" name="AutoShape 1"/>
            <p:cNvSpPr/>
            <p:nvPr/>
          </p:nvSpPr>
          <p:spPr bwMode="auto">
            <a:xfrm rot="8597967">
              <a:off x="4770903" y="2063015"/>
              <a:ext cx="2804567" cy="2731971"/>
            </a:xfrm>
            <a:custGeom>
              <a:avLst/>
              <a:gdLst/>
              <a:ahLst/>
              <a:cxnLst/>
              <a:rect l="0" t="0" r="r" b="b"/>
              <a:pathLst>
                <a:path w="21600" h="21600">
                  <a:moveTo>
                    <a:pt x="21600" y="14990"/>
                  </a:moveTo>
                  <a:cubicBezTo>
                    <a:pt x="21600" y="15126"/>
                    <a:pt x="21600" y="15263"/>
                    <a:pt x="21600" y="15399"/>
                  </a:cubicBezTo>
                  <a:cubicBezTo>
                    <a:pt x="21594" y="15445"/>
                    <a:pt x="21584" y="15490"/>
                    <a:pt x="21584" y="15536"/>
                  </a:cubicBezTo>
                  <a:cubicBezTo>
                    <a:pt x="21583" y="15866"/>
                    <a:pt x="21538" y="16191"/>
                    <a:pt x="21471" y="16513"/>
                  </a:cubicBezTo>
                  <a:cubicBezTo>
                    <a:pt x="21274" y="17469"/>
                    <a:pt x="20847" y="18299"/>
                    <a:pt x="20177" y="18995"/>
                  </a:cubicBezTo>
                  <a:cubicBezTo>
                    <a:pt x="19694" y="19496"/>
                    <a:pt x="19133" y="19885"/>
                    <a:pt x="18522" y="20201"/>
                  </a:cubicBezTo>
                  <a:cubicBezTo>
                    <a:pt x="17784" y="20582"/>
                    <a:pt x="17006" y="20844"/>
                    <a:pt x="16205" y="21041"/>
                  </a:cubicBezTo>
                  <a:cubicBezTo>
                    <a:pt x="15549" y="21201"/>
                    <a:pt x="14886" y="21315"/>
                    <a:pt x="14217" y="21398"/>
                  </a:cubicBezTo>
                  <a:cubicBezTo>
                    <a:pt x="13683" y="21465"/>
                    <a:pt x="13147" y="21516"/>
                    <a:pt x="12611" y="21540"/>
                  </a:cubicBezTo>
                  <a:cubicBezTo>
                    <a:pt x="12079" y="21565"/>
                    <a:pt x="11548" y="21574"/>
                    <a:pt x="11017" y="21590"/>
                  </a:cubicBezTo>
                  <a:cubicBezTo>
                    <a:pt x="10990" y="21591"/>
                    <a:pt x="10963" y="21597"/>
                    <a:pt x="10936" y="21600"/>
                  </a:cubicBezTo>
                  <a:cubicBezTo>
                    <a:pt x="10845" y="21600"/>
                    <a:pt x="10755" y="21600"/>
                    <a:pt x="10664" y="21600"/>
                  </a:cubicBezTo>
                  <a:cubicBezTo>
                    <a:pt x="10625" y="21597"/>
                    <a:pt x="10586" y="21591"/>
                    <a:pt x="10547" y="21590"/>
                  </a:cubicBezTo>
                  <a:cubicBezTo>
                    <a:pt x="9871" y="21583"/>
                    <a:pt x="9194" y="21560"/>
                    <a:pt x="8519" y="21510"/>
                  </a:cubicBezTo>
                  <a:cubicBezTo>
                    <a:pt x="7699" y="21448"/>
                    <a:pt x="6883" y="21349"/>
                    <a:pt x="6076" y="21190"/>
                  </a:cubicBezTo>
                  <a:cubicBezTo>
                    <a:pt x="5309" y="21038"/>
                    <a:pt x="4557" y="20834"/>
                    <a:pt x="3829" y="20540"/>
                  </a:cubicBezTo>
                  <a:cubicBezTo>
                    <a:pt x="3154" y="20267"/>
                    <a:pt x="2517" y="19924"/>
                    <a:pt x="1944" y="19461"/>
                  </a:cubicBezTo>
                  <a:cubicBezTo>
                    <a:pt x="1121" y="18795"/>
                    <a:pt x="541" y="17957"/>
                    <a:pt x="245" y="16918"/>
                  </a:cubicBezTo>
                  <a:cubicBezTo>
                    <a:pt x="130" y="16515"/>
                    <a:pt x="62" y="16103"/>
                    <a:pt x="34" y="15684"/>
                  </a:cubicBezTo>
                  <a:cubicBezTo>
                    <a:pt x="28" y="15595"/>
                    <a:pt x="12" y="15507"/>
                    <a:pt x="0" y="15418"/>
                  </a:cubicBezTo>
                  <a:cubicBezTo>
                    <a:pt x="0" y="15275"/>
                    <a:pt x="0" y="15132"/>
                    <a:pt x="0" y="14990"/>
                  </a:cubicBezTo>
                  <a:cubicBezTo>
                    <a:pt x="9" y="14932"/>
                    <a:pt x="24" y="14875"/>
                    <a:pt x="27" y="14816"/>
                  </a:cubicBezTo>
                  <a:cubicBezTo>
                    <a:pt x="62" y="14139"/>
                    <a:pt x="174" y="13473"/>
                    <a:pt x="337" y="12816"/>
                  </a:cubicBezTo>
                  <a:cubicBezTo>
                    <a:pt x="559" y="11922"/>
                    <a:pt x="866" y="11057"/>
                    <a:pt x="1225" y="10212"/>
                  </a:cubicBezTo>
                  <a:cubicBezTo>
                    <a:pt x="1746" y="8981"/>
                    <a:pt x="2363" y="7801"/>
                    <a:pt x="3036" y="6651"/>
                  </a:cubicBezTo>
                  <a:cubicBezTo>
                    <a:pt x="3688" y="5538"/>
                    <a:pt x="4394" y="4464"/>
                    <a:pt x="5204" y="3465"/>
                  </a:cubicBezTo>
                  <a:cubicBezTo>
                    <a:pt x="5753" y="2789"/>
                    <a:pt x="6344" y="2155"/>
                    <a:pt x="7010" y="1599"/>
                  </a:cubicBezTo>
                  <a:cubicBezTo>
                    <a:pt x="7544" y="1152"/>
                    <a:pt x="8116" y="766"/>
                    <a:pt x="8747" y="479"/>
                  </a:cubicBezTo>
                  <a:cubicBezTo>
                    <a:pt x="9265" y="244"/>
                    <a:pt x="9803" y="87"/>
                    <a:pt x="10368" y="32"/>
                  </a:cubicBezTo>
                  <a:cubicBezTo>
                    <a:pt x="10461" y="23"/>
                    <a:pt x="10553" y="11"/>
                    <a:pt x="10646" y="0"/>
                  </a:cubicBezTo>
                  <a:cubicBezTo>
                    <a:pt x="10755" y="0"/>
                    <a:pt x="10863" y="0"/>
                    <a:pt x="10972" y="0"/>
                  </a:cubicBezTo>
                  <a:cubicBezTo>
                    <a:pt x="10999" y="5"/>
                    <a:pt x="11025" y="13"/>
                    <a:pt x="11052" y="15"/>
                  </a:cubicBezTo>
                  <a:cubicBezTo>
                    <a:pt x="11211" y="33"/>
                    <a:pt x="11371" y="43"/>
                    <a:pt x="11529" y="68"/>
                  </a:cubicBezTo>
                  <a:cubicBezTo>
                    <a:pt x="12160" y="165"/>
                    <a:pt x="12750" y="387"/>
                    <a:pt x="13311" y="696"/>
                  </a:cubicBezTo>
                  <a:cubicBezTo>
                    <a:pt x="14032" y="1093"/>
                    <a:pt x="14670" y="1607"/>
                    <a:pt x="15261" y="2185"/>
                  </a:cubicBezTo>
                  <a:cubicBezTo>
                    <a:pt x="15902" y="2811"/>
                    <a:pt x="16477" y="3498"/>
                    <a:pt x="17005" y="4225"/>
                  </a:cubicBezTo>
                  <a:cubicBezTo>
                    <a:pt x="18227" y="5906"/>
                    <a:pt x="19254" y="7707"/>
                    <a:pt x="20128" y="9601"/>
                  </a:cubicBezTo>
                  <a:cubicBezTo>
                    <a:pt x="20596" y="10615"/>
                    <a:pt x="20991" y="11657"/>
                    <a:pt x="21264" y="12744"/>
                  </a:cubicBezTo>
                  <a:cubicBezTo>
                    <a:pt x="21441" y="13445"/>
                    <a:pt x="21573" y="14154"/>
                    <a:pt x="21585" y="14881"/>
                  </a:cubicBezTo>
                  <a:cubicBezTo>
                    <a:pt x="21586" y="14918"/>
                    <a:pt x="21595" y="14954"/>
                    <a:pt x="21600" y="14990"/>
                  </a:cubicBezTo>
                  <a:close/>
                  <a:moveTo>
                    <a:pt x="21600" y="14990"/>
                  </a:moveTo>
                </a:path>
              </a:pathLst>
            </a:custGeom>
            <a:solidFill>
              <a:schemeClr val="bg1">
                <a:lumMod val="85000"/>
              </a:schemeClr>
            </a:solidFill>
            <a:ln w="25400" cap="flat">
              <a:noFill/>
              <a:miter lim="800000"/>
              <a:headEnd type="none" w="med" len="med"/>
              <a:tailEnd type="none" w="med" len="me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cs typeface="+mn-ea"/>
                <a:sym typeface="+mn-lt"/>
              </a:endParaRPr>
            </a:p>
          </p:txBody>
        </p:sp>
        <p:sp>
          <p:nvSpPr>
            <p:cNvPr id="21" name="AutoShape 1"/>
            <p:cNvSpPr/>
            <p:nvPr/>
          </p:nvSpPr>
          <p:spPr bwMode="auto">
            <a:xfrm rot="9013392">
              <a:off x="4810164" y="2101260"/>
              <a:ext cx="2726044" cy="2655481"/>
            </a:xfrm>
            <a:custGeom>
              <a:avLst/>
              <a:gdLst/>
              <a:ahLst/>
              <a:cxnLst/>
              <a:rect l="0" t="0" r="r" b="b"/>
              <a:pathLst>
                <a:path w="21600" h="21600">
                  <a:moveTo>
                    <a:pt x="21600" y="14990"/>
                  </a:moveTo>
                  <a:cubicBezTo>
                    <a:pt x="21600" y="15126"/>
                    <a:pt x="21600" y="15263"/>
                    <a:pt x="21600" y="15399"/>
                  </a:cubicBezTo>
                  <a:cubicBezTo>
                    <a:pt x="21594" y="15445"/>
                    <a:pt x="21584" y="15490"/>
                    <a:pt x="21584" y="15536"/>
                  </a:cubicBezTo>
                  <a:cubicBezTo>
                    <a:pt x="21583" y="15866"/>
                    <a:pt x="21538" y="16191"/>
                    <a:pt x="21471" y="16513"/>
                  </a:cubicBezTo>
                  <a:cubicBezTo>
                    <a:pt x="21274" y="17469"/>
                    <a:pt x="20847" y="18299"/>
                    <a:pt x="20177" y="18995"/>
                  </a:cubicBezTo>
                  <a:cubicBezTo>
                    <a:pt x="19694" y="19496"/>
                    <a:pt x="19133" y="19885"/>
                    <a:pt x="18522" y="20201"/>
                  </a:cubicBezTo>
                  <a:cubicBezTo>
                    <a:pt x="17784" y="20582"/>
                    <a:pt x="17006" y="20844"/>
                    <a:pt x="16205" y="21041"/>
                  </a:cubicBezTo>
                  <a:cubicBezTo>
                    <a:pt x="15549" y="21201"/>
                    <a:pt x="14886" y="21315"/>
                    <a:pt x="14217" y="21398"/>
                  </a:cubicBezTo>
                  <a:cubicBezTo>
                    <a:pt x="13683" y="21465"/>
                    <a:pt x="13147" y="21516"/>
                    <a:pt x="12611" y="21540"/>
                  </a:cubicBezTo>
                  <a:cubicBezTo>
                    <a:pt x="12079" y="21565"/>
                    <a:pt x="11548" y="21574"/>
                    <a:pt x="11017" y="21590"/>
                  </a:cubicBezTo>
                  <a:cubicBezTo>
                    <a:pt x="10990" y="21591"/>
                    <a:pt x="10963" y="21597"/>
                    <a:pt x="10936" y="21600"/>
                  </a:cubicBezTo>
                  <a:cubicBezTo>
                    <a:pt x="10845" y="21600"/>
                    <a:pt x="10755" y="21600"/>
                    <a:pt x="10664" y="21600"/>
                  </a:cubicBezTo>
                  <a:cubicBezTo>
                    <a:pt x="10625" y="21597"/>
                    <a:pt x="10586" y="21591"/>
                    <a:pt x="10547" y="21590"/>
                  </a:cubicBezTo>
                  <a:cubicBezTo>
                    <a:pt x="9871" y="21583"/>
                    <a:pt x="9194" y="21560"/>
                    <a:pt x="8519" y="21510"/>
                  </a:cubicBezTo>
                  <a:cubicBezTo>
                    <a:pt x="7699" y="21448"/>
                    <a:pt x="6883" y="21349"/>
                    <a:pt x="6076" y="21190"/>
                  </a:cubicBezTo>
                  <a:cubicBezTo>
                    <a:pt x="5309" y="21038"/>
                    <a:pt x="4557" y="20834"/>
                    <a:pt x="3829" y="20540"/>
                  </a:cubicBezTo>
                  <a:cubicBezTo>
                    <a:pt x="3154" y="20267"/>
                    <a:pt x="2517" y="19924"/>
                    <a:pt x="1944" y="19461"/>
                  </a:cubicBezTo>
                  <a:cubicBezTo>
                    <a:pt x="1121" y="18795"/>
                    <a:pt x="541" y="17957"/>
                    <a:pt x="245" y="16918"/>
                  </a:cubicBezTo>
                  <a:cubicBezTo>
                    <a:pt x="130" y="16515"/>
                    <a:pt x="62" y="16103"/>
                    <a:pt x="34" y="15684"/>
                  </a:cubicBezTo>
                  <a:cubicBezTo>
                    <a:pt x="28" y="15595"/>
                    <a:pt x="12" y="15507"/>
                    <a:pt x="0" y="15418"/>
                  </a:cubicBezTo>
                  <a:cubicBezTo>
                    <a:pt x="0" y="15275"/>
                    <a:pt x="0" y="15132"/>
                    <a:pt x="0" y="14990"/>
                  </a:cubicBezTo>
                  <a:cubicBezTo>
                    <a:pt x="9" y="14932"/>
                    <a:pt x="24" y="14875"/>
                    <a:pt x="27" y="14816"/>
                  </a:cubicBezTo>
                  <a:cubicBezTo>
                    <a:pt x="62" y="14139"/>
                    <a:pt x="174" y="13473"/>
                    <a:pt x="337" y="12816"/>
                  </a:cubicBezTo>
                  <a:cubicBezTo>
                    <a:pt x="559" y="11922"/>
                    <a:pt x="866" y="11057"/>
                    <a:pt x="1225" y="10212"/>
                  </a:cubicBezTo>
                  <a:cubicBezTo>
                    <a:pt x="1746" y="8981"/>
                    <a:pt x="2363" y="7801"/>
                    <a:pt x="3036" y="6651"/>
                  </a:cubicBezTo>
                  <a:cubicBezTo>
                    <a:pt x="3688" y="5538"/>
                    <a:pt x="4394" y="4464"/>
                    <a:pt x="5204" y="3465"/>
                  </a:cubicBezTo>
                  <a:cubicBezTo>
                    <a:pt x="5753" y="2789"/>
                    <a:pt x="6344" y="2155"/>
                    <a:pt x="7010" y="1599"/>
                  </a:cubicBezTo>
                  <a:cubicBezTo>
                    <a:pt x="7544" y="1152"/>
                    <a:pt x="8116" y="766"/>
                    <a:pt x="8747" y="479"/>
                  </a:cubicBezTo>
                  <a:cubicBezTo>
                    <a:pt x="9265" y="244"/>
                    <a:pt x="9803" y="87"/>
                    <a:pt x="10368" y="32"/>
                  </a:cubicBezTo>
                  <a:cubicBezTo>
                    <a:pt x="10461" y="23"/>
                    <a:pt x="10553" y="11"/>
                    <a:pt x="10646" y="0"/>
                  </a:cubicBezTo>
                  <a:cubicBezTo>
                    <a:pt x="10755" y="0"/>
                    <a:pt x="10863" y="0"/>
                    <a:pt x="10972" y="0"/>
                  </a:cubicBezTo>
                  <a:cubicBezTo>
                    <a:pt x="10999" y="5"/>
                    <a:pt x="11025" y="13"/>
                    <a:pt x="11052" y="15"/>
                  </a:cubicBezTo>
                  <a:cubicBezTo>
                    <a:pt x="11211" y="33"/>
                    <a:pt x="11371" y="43"/>
                    <a:pt x="11529" y="68"/>
                  </a:cubicBezTo>
                  <a:cubicBezTo>
                    <a:pt x="12160" y="165"/>
                    <a:pt x="12750" y="387"/>
                    <a:pt x="13311" y="696"/>
                  </a:cubicBezTo>
                  <a:cubicBezTo>
                    <a:pt x="14032" y="1093"/>
                    <a:pt x="14670" y="1607"/>
                    <a:pt x="15261" y="2185"/>
                  </a:cubicBezTo>
                  <a:cubicBezTo>
                    <a:pt x="15902" y="2811"/>
                    <a:pt x="16477" y="3498"/>
                    <a:pt x="17005" y="4225"/>
                  </a:cubicBezTo>
                  <a:cubicBezTo>
                    <a:pt x="18227" y="5906"/>
                    <a:pt x="19254" y="7707"/>
                    <a:pt x="20128" y="9601"/>
                  </a:cubicBezTo>
                  <a:cubicBezTo>
                    <a:pt x="20596" y="10615"/>
                    <a:pt x="20991" y="11657"/>
                    <a:pt x="21264" y="12744"/>
                  </a:cubicBezTo>
                  <a:cubicBezTo>
                    <a:pt x="21441" y="13445"/>
                    <a:pt x="21573" y="14154"/>
                    <a:pt x="21585" y="14881"/>
                  </a:cubicBezTo>
                  <a:cubicBezTo>
                    <a:pt x="21586" y="14918"/>
                    <a:pt x="21595" y="14954"/>
                    <a:pt x="21600" y="14990"/>
                  </a:cubicBezTo>
                  <a:close/>
                  <a:moveTo>
                    <a:pt x="21600" y="14990"/>
                  </a:moveTo>
                </a:path>
              </a:pathLst>
            </a:custGeom>
            <a:solidFill>
              <a:schemeClr val="bg1"/>
            </a:solidFill>
            <a:ln w="12700" cap="flat">
              <a:solidFill>
                <a:schemeClr val="bg1">
                  <a:lumMod val="65000"/>
                </a:schemeClr>
              </a:solidFill>
              <a:miter lim="800000"/>
              <a:headEnd type="none" w="med" len="med"/>
              <a:tailEnd type="none" w="med" len="me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cs typeface="+mn-ea"/>
                <a:sym typeface="+mn-lt"/>
              </a:endParaRPr>
            </a:p>
          </p:txBody>
        </p:sp>
      </p:grpSp>
      <p:sp>
        <p:nvSpPr>
          <p:cNvPr id="9" name="AutoShape 1"/>
          <p:cNvSpPr/>
          <p:nvPr/>
        </p:nvSpPr>
        <p:spPr bwMode="auto">
          <a:xfrm rot="5846521">
            <a:off x="3098941" y="1280893"/>
            <a:ext cx="861556" cy="839255"/>
          </a:xfrm>
          <a:custGeom>
            <a:avLst/>
            <a:gdLst/>
            <a:ahLst/>
            <a:cxnLst/>
            <a:rect l="0" t="0" r="r" b="b"/>
            <a:pathLst>
              <a:path w="21600" h="21600">
                <a:moveTo>
                  <a:pt x="21600" y="14990"/>
                </a:moveTo>
                <a:cubicBezTo>
                  <a:pt x="21600" y="15126"/>
                  <a:pt x="21600" y="15263"/>
                  <a:pt x="21600" y="15399"/>
                </a:cubicBezTo>
                <a:cubicBezTo>
                  <a:pt x="21594" y="15445"/>
                  <a:pt x="21584" y="15490"/>
                  <a:pt x="21584" y="15536"/>
                </a:cubicBezTo>
                <a:cubicBezTo>
                  <a:pt x="21583" y="15866"/>
                  <a:pt x="21538" y="16191"/>
                  <a:pt x="21471" y="16513"/>
                </a:cubicBezTo>
                <a:cubicBezTo>
                  <a:pt x="21274" y="17469"/>
                  <a:pt x="20847" y="18299"/>
                  <a:pt x="20177" y="18995"/>
                </a:cubicBezTo>
                <a:cubicBezTo>
                  <a:pt x="19694" y="19496"/>
                  <a:pt x="19133" y="19885"/>
                  <a:pt x="18522" y="20201"/>
                </a:cubicBezTo>
                <a:cubicBezTo>
                  <a:pt x="17784" y="20582"/>
                  <a:pt x="17006" y="20844"/>
                  <a:pt x="16205" y="21041"/>
                </a:cubicBezTo>
                <a:cubicBezTo>
                  <a:pt x="15549" y="21201"/>
                  <a:pt x="14886" y="21315"/>
                  <a:pt x="14217" y="21398"/>
                </a:cubicBezTo>
                <a:cubicBezTo>
                  <a:pt x="13683" y="21465"/>
                  <a:pt x="13147" y="21516"/>
                  <a:pt x="12611" y="21540"/>
                </a:cubicBezTo>
                <a:cubicBezTo>
                  <a:pt x="12079" y="21565"/>
                  <a:pt x="11548" y="21574"/>
                  <a:pt x="11017" y="21590"/>
                </a:cubicBezTo>
                <a:cubicBezTo>
                  <a:pt x="10990" y="21591"/>
                  <a:pt x="10963" y="21597"/>
                  <a:pt x="10936" y="21600"/>
                </a:cubicBezTo>
                <a:cubicBezTo>
                  <a:pt x="10845" y="21600"/>
                  <a:pt x="10755" y="21600"/>
                  <a:pt x="10664" y="21600"/>
                </a:cubicBezTo>
                <a:cubicBezTo>
                  <a:pt x="10625" y="21597"/>
                  <a:pt x="10586" y="21591"/>
                  <a:pt x="10547" y="21590"/>
                </a:cubicBezTo>
                <a:cubicBezTo>
                  <a:pt x="9871" y="21583"/>
                  <a:pt x="9194" y="21560"/>
                  <a:pt x="8519" y="21510"/>
                </a:cubicBezTo>
                <a:cubicBezTo>
                  <a:pt x="7699" y="21448"/>
                  <a:pt x="6883" y="21349"/>
                  <a:pt x="6076" y="21190"/>
                </a:cubicBezTo>
                <a:cubicBezTo>
                  <a:pt x="5309" y="21038"/>
                  <a:pt x="4557" y="20834"/>
                  <a:pt x="3829" y="20540"/>
                </a:cubicBezTo>
                <a:cubicBezTo>
                  <a:pt x="3154" y="20267"/>
                  <a:pt x="2517" y="19924"/>
                  <a:pt x="1944" y="19461"/>
                </a:cubicBezTo>
                <a:cubicBezTo>
                  <a:pt x="1121" y="18795"/>
                  <a:pt x="541" y="17957"/>
                  <a:pt x="245" y="16918"/>
                </a:cubicBezTo>
                <a:cubicBezTo>
                  <a:pt x="130" y="16515"/>
                  <a:pt x="62" y="16103"/>
                  <a:pt x="34" y="15684"/>
                </a:cubicBezTo>
                <a:cubicBezTo>
                  <a:pt x="28" y="15595"/>
                  <a:pt x="12" y="15507"/>
                  <a:pt x="0" y="15418"/>
                </a:cubicBezTo>
                <a:cubicBezTo>
                  <a:pt x="0" y="15275"/>
                  <a:pt x="0" y="15132"/>
                  <a:pt x="0" y="14990"/>
                </a:cubicBezTo>
                <a:cubicBezTo>
                  <a:pt x="9" y="14932"/>
                  <a:pt x="24" y="14875"/>
                  <a:pt x="27" y="14816"/>
                </a:cubicBezTo>
                <a:cubicBezTo>
                  <a:pt x="62" y="14139"/>
                  <a:pt x="174" y="13473"/>
                  <a:pt x="337" y="12816"/>
                </a:cubicBezTo>
                <a:cubicBezTo>
                  <a:pt x="559" y="11922"/>
                  <a:pt x="866" y="11057"/>
                  <a:pt x="1225" y="10212"/>
                </a:cubicBezTo>
                <a:cubicBezTo>
                  <a:pt x="1746" y="8981"/>
                  <a:pt x="2363" y="7801"/>
                  <a:pt x="3036" y="6651"/>
                </a:cubicBezTo>
                <a:cubicBezTo>
                  <a:pt x="3688" y="5538"/>
                  <a:pt x="4394" y="4464"/>
                  <a:pt x="5204" y="3465"/>
                </a:cubicBezTo>
                <a:cubicBezTo>
                  <a:pt x="5753" y="2789"/>
                  <a:pt x="6344" y="2155"/>
                  <a:pt x="7010" y="1599"/>
                </a:cubicBezTo>
                <a:cubicBezTo>
                  <a:pt x="7544" y="1152"/>
                  <a:pt x="8116" y="766"/>
                  <a:pt x="8747" y="479"/>
                </a:cubicBezTo>
                <a:cubicBezTo>
                  <a:pt x="9265" y="244"/>
                  <a:pt x="9803" y="87"/>
                  <a:pt x="10368" y="32"/>
                </a:cubicBezTo>
                <a:cubicBezTo>
                  <a:pt x="10461" y="23"/>
                  <a:pt x="10553" y="11"/>
                  <a:pt x="10646" y="0"/>
                </a:cubicBezTo>
                <a:cubicBezTo>
                  <a:pt x="10755" y="0"/>
                  <a:pt x="10863" y="0"/>
                  <a:pt x="10972" y="0"/>
                </a:cubicBezTo>
                <a:cubicBezTo>
                  <a:pt x="10999" y="5"/>
                  <a:pt x="11025" y="13"/>
                  <a:pt x="11052" y="15"/>
                </a:cubicBezTo>
                <a:cubicBezTo>
                  <a:pt x="11211" y="33"/>
                  <a:pt x="11371" y="43"/>
                  <a:pt x="11529" y="68"/>
                </a:cubicBezTo>
                <a:cubicBezTo>
                  <a:pt x="12160" y="165"/>
                  <a:pt x="12750" y="387"/>
                  <a:pt x="13311" y="696"/>
                </a:cubicBezTo>
                <a:cubicBezTo>
                  <a:pt x="14032" y="1093"/>
                  <a:pt x="14670" y="1607"/>
                  <a:pt x="15261" y="2185"/>
                </a:cubicBezTo>
                <a:cubicBezTo>
                  <a:pt x="15902" y="2811"/>
                  <a:pt x="16477" y="3498"/>
                  <a:pt x="17005" y="4225"/>
                </a:cubicBezTo>
                <a:cubicBezTo>
                  <a:pt x="18227" y="5906"/>
                  <a:pt x="19254" y="7707"/>
                  <a:pt x="20128" y="9601"/>
                </a:cubicBezTo>
                <a:cubicBezTo>
                  <a:pt x="20596" y="10615"/>
                  <a:pt x="20991" y="11657"/>
                  <a:pt x="21264" y="12744"/>
                </a:cubicBezTo>
                <a:cubicBezTo>
                  <a:pt x="21441" y="13445"/>
                  <a:pt x="21573" y="14154"/>
                  <a:pt x="21585" y="14881"/>
                </a:cubicBezTo>
                <a:cubicBezTo>
                  <a:pt x="21586" y="14918"/>
                  <a:pt x="21595" y="14954"/>
                  <a:pt x="21600" y="14990"/>
                </a:cubicBezTo>
                <a:close/>
                <a:moveTo>
                  <a:pt x="21600" y="14990"/>
                </a:moveTo>
              </a:path>
            </a:pathLst>
          </a:custGeom>
          <a:solidFill>
            <a:schemeClr val="bg1">
              <a:lumMod val="95000"/>
            </a:schemeClr>
          </a:solidFill>
          <a:ln w="25400" cap="flat">
            <a:noFill/>
            <a:miter lim="800000"/>
            <a:headEnd type="none" w="med" len="med"/>
            <a:tailEnd type="none" w="med" len="me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24" name="文本框 23"/>
          <p:cNvSpPr txBox="1"/>
          <p:nvPr/>
        </p:nvSpPr>
        <p:spPr>
          <a:xfrm>
            <a:off x="4854426" y="1700520"/>
            <a:ext cx="2637753" cy="1323439"/>
          </a:xfrm>
          <a:prstGeom prst="rect">
            <a:avLst/>
          </a:prstGeom>
          <a:noFill/>
        </p:spPr>
        <p:txBody>
          <a:bodyPr wrap="square" rtlCol="0">
            <a:spAutoFit/>
          </a:bodyPr>
          <a:lstStyle/>
          <a:p>
            <a:pPr algn="r"/>
            <a:r>
              <a:rPr lang="en-US" altLang="zh-CN" sz="8000" dirty="0">
                <a:cs typeface="+mn-ea"/>
                <a:sym typeface="+mn-lt"/>
              </a:rPr>
              <a:t>2019</a:t>
            </a:r>
            <a:endParaRPr lang="zh-CN" altLang="en-US" sz="8000" dirty="0">
              <a:cs typeface="+mn-ea"/>
              <a:sym typeface="+mn-lt"/>
            </a:endParaRPr>
          </a:p>
        </p:txBody>
      </p:sp>
      <p:sp>
        <p:nvSpPr>
          <p:cNvPr id="25" name="文本框 24"/>
          <p:cNvSpPr txBox="1"/>
          <p:nvPr/>
        </p:nvSpPr>
        <p:spPr>
          <a:xfrm>
            <a:off x="2353068" y="3030295"/>
            <a:ext cx="5334230" cy="1107996"/>
          </a:xfrm>
          <a:prstGeom prst="rect">
            <a:avLst/>
          </a:prstGeom>
          <a:noFill/>
        </p:spPr>
        <p:txBody>
          <a:bodyPr wrap="square" rtlCol="0">
            <a:spAutoFit/>
          </a:bodyPr>
          <a:lstStyle/>
          <a:p>
            <a:pPr algn="r"/>
            <a:r>
              <a:rPr lang="zh-CN" altLang="en-US" sz="6600" dirty="0">
                <a:cs typeface="+mn-ea"/>
                <a:sym typeface="+mn-lt"/>
              </a:rPr>
              <a:t>谢谢您的观看</a:t>
            </a:r>
            <a:endParaRPr lang="zh-CN" altLang="en-US" sz="6600" dirty="0">
              <a:cs typeface="+mn-ea"/>
              <a:sym typeface="+mn-lt"/>
            </a:endParaRPr>
          </a:p>
        </p:txBody>
      </p:sp>
      <p:sp>
        <p:nvSpPr>
          <p:cNvPr id="27" name="矩形 26"/>
          <p:cNvSpPr/>
          <p:nvPr/>
        </p:nvSpPr>
        <p:spPr>
          <a:xfrm>
            <a:off x="2698954" y="4121264"/>
            <a:ext cx="4821081" cy="307775"/>
          </a:xfrm>
          <a:prstGeom prst="rect">
            <a:avLst/>
          </a:prstGeom>
          <a:effectLst>
            <a:outerShdw blurRad="152400" dist="381000" dir="5400000" sx="94000" sy="94000" rotWithShape="0">
              <a:prstClr val="black">
                <a:alpha val="15000"/>
              </a:prstClr>
            </a:outerShdw>
          </a:effectLst>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a:r>
              <a:rPr lang="en-US" altLang="zh-CN" sz="1400" dirty="0">
                <a:solidFill>
                  <a:schemeClr val="tx1">
                    <a:lumMod val="75000"/>
                    <a:lumOff val="25000"/>
                  </a:schemeClr>
                </a:solidFill>
                <a:cs typeface="+mn-ea"/>
                <a:sym typeface="+mn-lt"/>
              </a:rPr>
              <a:t>POWERPOINT PRESENTATION TEMPLATE</a:t>
            </a:r>
            <a:endParaRPr lang="en-US" altLang="zh-CN" sz="1400" dirty="0">
              <a:solidFill>
                <a:schemeClr val="tx1">
                  <a:lumMod val="75000"/>
                  <a:lumOff val="25000"/>
                </a:schemeClr>
              </a:solidFill>
              <a:cs typeface="+mn-ea"/>
              <a:sym typeface="+mn-lt"/>
            </a:endParaRPr>
          </a:p>
        </p:txBody>
      </p:sp>
      <p:sp>
        <p:nvSpPr>
          <p:cNvPr id="28" name="文本框 16"/>
          <p:cNvSpPr txBox="1"/>
          <p:nvPr/>
        </p:nvSpPr>
        <p:spPr>
          <a:xfrm>
            <a:off x="4854426" y="4653145"/>
            <a:ext cx="2607264" cy="371192"/>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r>
              <a:rPr lang="zh-CN" altLang="en-US" sz="1400" dirty="0">
                <a:solidFill>
                  <a:schemeClr val="tx1">
                    <a:lumMod val="75000"/>
                    <a:lumOff val="25000"/>
                  </a:schemeClr>
                </a:solidFill>
                <a:cs typeface="+mn-ea"/>
                <a:sym typeface="+mn-lt"/>
              </a:rPr>
              <a:t>汇报人：稻壳儿</a:t>
            </a:r>
            <a:endParaRPr lang="en-US" altLang="zh-CN" sz="1400" dirty="0">
              <a:solidFill>
                <a:schemeClr val="tx1">
                  <a:lumMod val="75000"/>
                  <a:lumOff val="25000"/>
                </a:schemeClr>
              </a:solidFill>
              <a:cs typeface="+mn-ea"/>
              <a:sym typeface="+mn-lt"/>
            </a:endParaRPr>
          </a:p>
        </p:txBody>
      </p:sp>
      <p:sp>
        <p:nvSpPr>
          <p:cNvPr id="29" name="任意多边形: 形状 28"/>
          <p:cNvSpPr/>
          <p:nvPr/>
        </p:nvSpPr>
        <p:spPr bwMode="auto">
          <a:xfrm rot="2762877">
            <a:off x="7982177" y="-1233820"/>
            <a:ext cx="4517011" cy="3585329"/>
          </a:xfrm>
          <a:custGeom>
            <a:avLst/>
            <a:gdLst>
              <a:gd name="connsiteX0" fmla="*/ 0 w 4517011"/>
              <a:gd name="connsiteY0" fmla="*/ 3330149 h 3585329"/>
              <a:gd name="connsiteX1" fmla="*/ 3210506 w 4517011"/>
              <a:gd name="connsiteY1" fmla="*/ 0 h 3585329"/>
              <a:gd name="connsiteX2" fmla="*/ 4338139 w 4517011"/>
              <a:gd name="connsiteY2" fmla="*/ 1087121 h 3585329"/>
              <a:gd name="connsiteX3" fmla="*/ 4431105 w 4517011"/>
              <a:gd name="connsiteY3" fmla="*/ 1379706 h 3585329"/>
              <a:gd name="connsiteX4" fmla="*/ 4513176 w 4517011"/>
              <a:gd name="connsiteY4" fmla="*/ 1911935 h 3585329"/>
              <a:gd name="connsiteX5" fmla="*/ 4517011 w 4517011"/>
              <a:gd name="connsiteY5" fmla="*/ 1939082 h 3585329"/>
              <a:gd name="connsiteX6" fmla="*/ 4517011 w 4517011"/>
              <a:gd name="connsiteY6" fmla="*/ 2040945 h 3585329"/>
              <a:gd name="connsiteX7" fmla="*/ 4512920 w 4517011"/>
              <a:gd name="connsiteY7" fmla="*/ 2075065 h 3585329"/>
              <a:gd name="connsiteX8" fmla="*/ 4484030 w 4517011"/>
              <a:gd name="connsiteY8" fmla="*/ 2318391 h 3585329"/>
              <a:gd name="connsiteX9" fmla="*/ 4153190 w 4517011"/>
              <a:gd name="connsiteY9" fmla="*/ 2936543 h 3585329"/>
              <a:gd name="connsiteX10" fmla="*/ 3730053 w 4517011"/>
              <a:gd name="connsiteY10" fmla="*/ 3236902 h 3585329"/>
              <a:gd name="connsiteX11" fmla="*/ 3137660 w 4517011"/>
              <a:gd name="connsiteY11" fmla="*/ 3446108 h 3585329"/>
              <a:gd name="connsiteX12" fmla="*/ 2629385 w 4517011"/>
              <a:gd name="connsiteY12" fmla="*/ 3535020 h 3585329"/>
              <a:gd name="connsiteX13" fmla="*/ 2218775 w 4517011"/>
              <a:gd name="connsiteY13" fmla="*/ 3570386 h 3585329"/>
              <a:gd name="connsiteX14" fmla="*/ 1811234 w 4517011"/>
              <a:gd name="connsiteY14" fmla="*/ 3582838 h 3585329"/>
              <a:gd name="connsiteX15" fmla="*/ 1790525 w 4517011"/>
              <a:gd name="connsiteY15" fmla="*/ 3585329 h 3585329"/>
              <a:gd name="connsiteX16" fmla="*/ 1720982 w 4517011"/>
              <a:gd name="connsiteY16" fmla="*/ 3585329 h 3585329"/>
              <a:gd name="connsiteX17" fmla="*/ 1691068 w 4517011"/>
              <a:gd name="connsiteY17" fmla="*/ 3582839 h 3585329"/>
              <a:gd name="connsiteX18" fmla="*/ 1172566 w 4517011"/>
              <a:gd name="connsiteY18" fmla="*/ 3562914 h 3585329"/>
              <a:gd name="connsiteX19" fmla="*/ 547959 w 4517011"/>
              <a:gd name="connsiteY19" fmla="*/ 3483217 h 3585329"/>
              <a:gd name="connsiteX20" fmla="*/ 256973 w 4517011"/>
              <a:gd name="connsiteY20" fmla="*/ 3415536 h 3585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517011" h="3585329">
                <a:moveTo>
                  <a:pt x="0" y="3330149"/>
                </a:moveTo>
                <a:lnTo>
                  <a:pt x="3210506" y="0"/>
                </a:lnTo>
                <a:lnTo>
                  <a:pt x="4338139" y="1087121"/>
                </a:lnTo>
                <a:lnTo>
                  <a:pt x="4431105" y="1379706"/>
                </a:lnTo>
                <a:cubicBezTo>
                  <a:pt x="4476359" y="1554293"/>
                  <a:pt x="4510108" y="1730872"/>
                  <a:pt x="4513176" y="1911935"/>
                </a:cubicBezTo>
                <a:cubicBezTo>
                  <a:pt x="4513432" y="1921150"/>
                  <a:pt x="4515733" y="1930116"/>
                  <a:pt x="4517011" y="1939082"/>
                </a:cubicBezTo>
                <a:cubicBezTo>
                  <a:pt x="4517011" y="1972953"/>
                  <a:pt x="4517011" y="2007074"/>
                  <a:pt x="4517011" y="2040945"/>
                </a:cubicBezTo>
                <a:cubicBezTo>
                  <a:pt x="4515477" y="2052401"/>
                  <a:pt x="4512920" y="2063609"/>
                  <a:pt x="4512920" y="2075065"/>
                </a:cubicBezTo>
                <a:cubicBezTo>
                  <a:pt x="4512665" y="2157253"/>
                  <a:pt x="4501159" y="2238196"/>
                  <a:pt x="4484030" y="2318391"/>
                </a:cubicBezTo>
                <a:cubicBezTo>
                  <a:pt x="4433662" y="2556487"/>
                  <a:pt x="4324490" y="2763202"/>
                  <a:pt x="4153190" y="2936543"/>
                </a:cubicBezTo>
                <a:cubicBezTo>
                  <a:pt x="4029700" y="3061319"/>
                  <a:pt x="3886268" y="3158201"/>
                  <a:pt x="3730053" y="3236902"/>
                </a:cubicBezTo>
                <a:cubicBezTo>
                  <a:pt x="3541366" y="3331792"/>
                  <a:pt x="3342454" y="3397044"/>
                  <a:pt x="3137660" y="3446108"/>
                </a:cubicBezTo>
                <a:cubicBezTo>
                  <a:pt x="2969940" y="3485956"/>
                  <a:pt x="2800429" y="3514349"/>
                  <a:pt x="2629385" y="3535020"/>
                </a:cubicBezTo>
                <a:cubicBezTo>
                  <a:pt x="2492856" y="3551707"/>
                  <a:pt x="2355816" y="3564409"/>
                  <a:pt x="2218775" y="3570386"/>
                </a:cubicBezTo>
                <a:cubicBezTo>
                  <a:pt x="2082758" y="3576612"/>
                  <a:pt x="1946996" y="3578854"/>
                  <a:pt x="1811234" y="3582838"/>
                </a:cubicBezTo>
                <a:cubicBezTo>
                  <a:pt x="1804332" y="3583087"/>
                  <a:pt x="1797428" y="3584582"/>
                  <a:pt x="1790525" y="3585329"/>
                </a:cubicBezTo>
                <a:cubicBezTo>
                  <a:pt x="1767258" y="3585329"/>
                  <a:pt x="1744248" y="3585329"/>
                  <a:pt x="1720982" y="3585329"/>
                </a:cubicBezTo>
                <a:cubicBezTo>
                  <a:pt x="1711011" y="3584582"/>
                  <a:pt x="1701039" y="3583088"/>
                  <a:pt x="1691068" y="3582839"/>
                </a:cubicBezTo>
                <a:cubicBezTo>
                  <a:pt x="1518235" y="3581095"/>
                  <a:pt x="1345144" y="3575367"/>
                  <a:pt x="1172566" y="3562914"/>
                </a:cubicBezTo>
                <a:cubicBezTo>
                  <a:pt x="962915" y="3547473"/>
                  <a:pt x="754286" y="3522817"/>
                  <a:pt x="547959" y="3483217"/>
                </a:cubicBezTo>
                <a:cubicBezTo>
                  <a:pt x="449909" y="3464289"/>
                  <a:pt x="352818" y="3442123"/>
                  <a:pt x="256973" y="3415536"/>
                </a:cubicBezTo>
                <a:close/>
              </a:path>
            </a:pathLst>
          </a:custGeom>
          <a:solidFill>
            <a:schemeClr val="bg1">
              <a:lumMod val="95000"/>
            </a:schemeClr>
          </a:solidFill>
          <a:ln w="25400" cap="flat">
            <a:noFill/>
            <a:miter lim="800000"/>
            <a:headEnd type="none" w="med" len="med"/>
            <a:tailEnd type="none" w="med" len="med"/>
          </a:ln>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30" name="任意多边形: 形状 29"/>
          <p:cNvSpPr/>
          <p:nvPr/>
        </p:nvSpPr>
        <p:spPr bwMode="auto">
          <a:xfrm rot="2762877">
            <a:off x="-1542354" y="2891719"/>
            <a:ext cx="3589981" cy="3469049"/>
          </a:xfrm>
          <a:custGeom>
            <a:avLst/>
            <a:gdLst>
              <a:gd name="connsiteX0" fmla="*/ 0 w 3589981"/>
              <a:gd name="connsiteY0" fmla="*/ 379581 h 3469049"/>
              <a:gd name="connsiteX1" fmla="*/ 80129 w 3589981"/>
              <a:gd name="connsiteY1" fmla="*/ 317739 h 3469049"/>
              <a:gd name="connsiteX2" fmla="*/ 419929 w 3589981"/>
              <a:gd name="connsiteY2" fmla="*/ 119297 h 3469049"/>
              <a:gd name="connsiteX3" fmla="*/ 834373 w 3589981"/>
              <a:gd name="connsiteY3" fmla="*/ 7970 h 3469049"/>
              <a:gd name="connsiteX4" fmla="*/ 905450 w 3589981"/>
              <a:gd name="connsiteY4" fmla="*/ 0 h 3469049"/>
              <a:gd name="connsiteX5" fmla="*/ 988799 w 3589981"/>
              <a:gd name="connsiteY5" fmla="*/ 0 h 3469049"/>
              <a:gd name="connsiteX6" fmla="*/ 1009253 w 3589981"/>
              <a:gd name="connsiteY6" fmla="*/ 3736 h 3469049"/>
              <a:gd name="connsiteX7" fmla="*/ 1131209 w 3589981"/>
              <a:gd name="connsiteY7" fmla="*/ 16936 h 3469049"/>
              <a:gd name="connsiteX8" fmla="*/ 1586816 w 3589981"/>
              <a:gd name="connsiteY8" fmla="*/ 173342 h 3469049"/>
              <a:gd name="connsiteX9" fmla="*/ 2085377 w 3589981"/>
              <a:gd name="connsiteY9" fmla="*/ 544183 h 3469049"/>
              <a:gd name="connsiteX10" fmla="*/ 2531268 w 3589981"/>
              <a:gd name="connsiteY10" fmla="*/ 1052253 h 3469049"/>
              <a:gd name="connsiteX11" fmla="*/ 3329732 w 3589981"/>
              <a:gd name="connsiteY11" fmla="*/ 2391168 h 3469049"/>
              <a:gd name="connsiteX12" fmla="*/ 3562174 w 3589981"/>
              <a:gd name="connsiteY12" fmla="*/ 2972938 h 3469049"/>
              <a:gd name="connsiteX13" fmla="*/ 3589981 w 3589981"/>
              <a:gd name="connsiteY13" fmla="*/ 3069306 h 3469049"/>
              <a:gd name="connsiteX14" fmla="*/ 3204600 w 3589981"/>
              <a:gd name="connsiteY14" fmla="*/ 3469049 h 3469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89981" h="3469049">
                <a:moveTo>
                  <a:pt x="0" y="379581"/>
                </a:moveTo>
                <a:lnTo>
                  <a:pt x="80129" y="317739"/>
                </a:lnTo>
                <a:cubicBezTo>
                  <a:pt x="186421" y="240384"/>
                  <a:pt x="298933" y="172906"/>
                  <a:pt x="419929" y="119297"/>
                </a:cubicBezTo>
                <a:cubicBezTo>
                  <a:pt x="552367" y="60769"/>
                  <a:pt x="689919" y="21668"/>
                  <a:pt x="834373" y="7970"/>
                </a:cubicBezTo>
                <a:cubicBezTo>
                  <a:pt x="858151" y="5728"/>
                  <a:pt x="881673" y="2740"/>
                  <a:pt x="905450" y="0"/>
                </a:cubicBezTo>
                <a:cubicBezTo>
                  <a:pt x="933319" y="0"/>
                  <a:pt x="960931" y="0"/>
                  <a:pt x="988799" y="0"/>
                </a:cubicBezTo>
                <a:cubicBezTo>
                  <a:pt x="995702" y="1245"/>
                  <a:pt x="1002350" y="3238"/>
                  <a:pt x="1009253" y="3736"/>
                </a:cubicBezTo>
                <a:cubicBezTo>
                  <a:pt x="1049905" y="8219"/>
                  <a:pt x="1090813" y="10709"/>
                  <a:pt x="1131209" y="16936"/>
                </a:cubicBezTo>
                <a:cubicBezTo>
                  <a:pt x="1292538" y="41094"/>
                  <a:pt x="1443384" y="96384"/>
                  <a:pt x="1586816" y="173342"/>
                </a:cubicBezTo>
                <a:cubicBezTo>
                  <a:pt x="1771156" y="272216"/>
                  <a:pt x="1934274" y="400230"/>
                  <a:pt x="2085377" y="544183"/>
                </a:cubicBezTo>
                <a:cubicBezTo>
                  <a:pt x="2249262" y="700091"/>
                  <a:pt x="2396274" y="871191"/>
                  <a:pt x="2531268" y="1052253"/>
                </a:cubicBezTo>
                <a:cubicBezTo>
                  <a:pt x="2843700" y="1470913"/>
                  <a:pt x="3106275" y="1919459"/>
                  <a:pt x="3329732" y="2391168"/>
                </a:cubicBezTo>
                <a:cubicBezTo>
                  <a:pt x="3419473" y="2580573"/>
                  <a:pt x="3498715" y="2773901"/>
                  <a:pt x="3562174" y="2972938"/>
                </a:cubicBezTo>
                <a:lnTo>
                  <a:pt x="3589981" y="3069306"/>
                </a:lnTo>
                <a:lnTo>
                  <a:pt x="3204600" y="3469049"/>
                </a:lnTo>
                <a:close/>
              </a:path>
            </a:pathLst>
          </a:custGeom>
          <a:solidFill>
            <a:schemeClr val="bg1">
              <a:lumMod val="95000"/>
            </a:schemeClr>
          </a:solidFill>
          <a:ln w="25400" cap="flat">
            <a:noFill/>
            <a:miter lim="800000"/>
            <a:headEnd type="none" w="med" len="med"/>
            <a:tailEnd type="none" w="med" len="med"/>
          </a:ln>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形状 19"/>
          <p:cNvSpPr/>
          <p:nvPr/>
        </p:nvSpPr>
        <p:spPr bwMode="auto">
          <a:xfrm rot="2762877">
            <a:off x="7982177" y="-1233820"/>
            <a:ext cx="4517011" cy="3585329"/>
          </a:xfrm>
          <a:custGeom>
            <a:avLst/>
            <a:gdLst>
              <a:gd name="connsiteX0" fmla="*/ 0 w 4517011"/>
              <a:gd name="connsiteY0" fmla="*/ 3330149 h 3585329"/>
              <a:gd name="connsiteX1" fmla="*/ 3210506 w 4517011"/>
              <a:gd name="connsiteY1" fmla="*/ 0 h 3585329"/>
              <a:gd name="connsiteX2" fmla="*/ 4338139 w 4517011"/>
              <a:gd name="connsiteY2" fmla="*/ 1087121 h 3585329"/>
              <a:gd name="connsiteX3" fmla="*/ 4431105 w 4517011"/>
              <a:gd name="connsiteY3" fmla="*/ 1379706 h 3585329"/>
              <a:gd name="connsiteX4" fmla="*/ 4513176 w 4517011"/>
              <a:gd name="connsiteY4" fmla="*/ 1911935 h 3585329"/>
              <a:gd name="connsiteX5" fmla="*/ 4517011 w 4517011"/>
              <a:gd name="connsiteY5" fmla="*/ 1939082 h 3585329"/>
              <a:gd name="connsiteX6" fmla="*/ 4517011 w 4517011"/>
              <a:gd name="connsiteY6" fmla="*/ 2040945 h 3585329"/>
              <a:gd name="connsiteX7" fmla="*/ 4512920 w 4517011"/>
              <a:gd name="connsiteY7" fmla="*/ 2075065 h 3585329"/>
              <a:gd name="connsiteX8" fmla="*/ 4484030 w 4517011"/>
              <a:gd name="connsiteY8" fmla="*/ 2318391 h 3585329"/>
              <a:gd name="connsiteX9" fmla="*/ 4153190 w 4517011"/>
              <a:gd name="connsiteY9" fmla="*/ 2936543 h 3585329"/>
              <a:gd name="connsiteX10" fmla="*/ 3730053 w 4517011"/>
              <a:gd name="connsiteY10" fmla="*/ 3236902 h 3585329"/>
              <a:gd name="connsiteX11" fmla="*/ 3137660 w 4517011"/>
              <a:gd name="connsiteY11" fmla="*/ 3446108 h 3585329"/>
              <a:gd name="connsiteX12" fmla="*/ 2629385 w 4517011"/>
              <a:gd name="connsiteY12" fmla="*/ 3535020 h 3585329"/>
              <a:gd name="connsiteX13" fmla="*/ 2218775 w 4517011"/>
              <a:gd name="connsiteY13" fmla="*/ 3570386 h 3585329"/>
              <a:gd name="connsiteX14" fmla="*/ 1811234 w 4517011"/>
              <a:gd name="connsiteY14" fmla="*/ 3582838 h 3585329"/>
              <a:gd name="connsiteX15" fmla="*/ 1790525 w 4517011"/>
              <a:gd name="connsiteY15" fmla="*/ 3585329 h 3585329"/>
              <a:gd name="connsiteX16" fmla="*/ 1720982 w 4517011"/>
              <a:gd name="connsiteY16" fmla="*/ 3585329 h 3585329"/>
              <a:gd name="connsiteX17" fmla="*/ 1691068 w 4517011"/>
              <a:gd name="connsiteY17" fmla="*/ 3582839 h 3585329"/>
              <a:gd name="connsiteX18" fmla="*/ 1172566 w 4517011"/>
              <a:gd name="connsiteY18" fmla="*/ 3562914 h 3585329"/>
              <a:gd name="connsiteX19" fmla="*/ 547959 w 4517011"/>
              <a:gd name="connsiteY19" fmla="*/ 3483217 h 3585329"/>
              <a:gd name="connsiteX20" fmla="*/ 256973 w 4517011"/>
              <a:gd name="connsiteY20" fmla="*/ 3415536 h 3585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517011" h="3585329">
                <a:moveTo>
                  <a:pt x="0" y="3330149"/>
                </a:moveTo>
                <a:lnTo>
                  <a:pt x="3210506" y="0"/>
                </a:lnTo>
                <a:lnTo>
                  <a:pt x="4338139" y="1087121"/>
                </a:lnTo>
                <a:lnTo>
                  <a:pt x="4431105" y="1379706"/>
                </a:lnTo>
                <a:cubicBezTo>
                  <a:pt x="4476359" y="1554293"/>
                  <a:pt x="4510108" y="1730872"/>
                  <a:pt x="4513176" y="1911935"/>
                </a:cubicBezTo>
                <a:cubicBezTo>
                  <a:pt x="4513432" y="1921150"/>
                  <a:pt x="4515733" y="1930116"/>
                  <a:pt x="4517011" y="1939082"/>
                </a:cubicBezTo>
                <a:cubicBezTo>
                  <a:pt x="4517011" y="1972953"/>
                  <a:pt x="4517011" y="2007074"/>
                  <a:pt x="4517011" y="2040945"/>
                </a:cubicBezTo>
                <a:cubicBezTo>
                  <a:pt x="4515477" y="2052401"/>
                  <a:pt x="4512920" y="2063609"/>
                  <a:pt x="4512920" y="2075065"/>
                </a:cubicBezTo>
                <a:cubicBezTo>
                  <a:pt x="4512665" y="2157253"/>
                  <a:pt x="4501159" y="2238196"/>
                  <a:pt x="4484030" y="2318391"/>
                </a:cubicBezTo>
                <a:cubicBezTo>
                  <a:pt x="4433662" y="2556487"/>
                  <a:pt x="4324490" y="2763202"/>
                  <a:pt x="4153190" y="2936543"/>
                </a:cubicBezTo>
                <a:cubicBezTo>
                  <a:pt x="4029700" y="3061319"/>
                  <a:pt x="3886268" y="3158201"/>
                  <a:pt x="3730053" y="3236902"/>
                </a:cubicBezTo>
                <a:cubicBezTo>
                  <a:pt x="3541366" y="3331792"/>
                  <a:pt x="3342454" y="3397044"/>
                  <a:pt x="3137660" y="3446108"/>
                </a:cubicBezTo>
                <a:cubicBezTo>
                  <a:pt x="2969940" y="3485956"/>
                  <a:pt x="2800429" y="3514349"/>
                  <a:pt x="2629385" y="3535020"/>
                </a:cubicBezTo>
                <a:cubicBezTo>
                  <a:pt x="2492856" y="3551707"/>
                  <a:pt x="2355816" y="3564409"/>
                  <a:pt x="2218775" y="3570386"/>
                </a:cubicBezTo>
                <a:cubicBezTo>
                  <a:pt x="2082758" y="3576612"/>
                  <a:pt x="1946996" y="3578854"/>
                  <a:pt x="1811234" y="3582838"/>
                </a:cubicBezTo>
                <a:cubicBezTo>
                  <a:pt x="1804332" y="3583087"/>
                  <a:pt x="1797428" y="3584582"/>
                  <a:pt x="1790525" y="3585329"/>
                </a:cubicBezTo>
                <a:cubicBezTo>
                  <a:pt x="1767258" y="3585329"/>
                  <a:pt x="1744248" y="3585329"/>
                  <a:pt x="1720982" y="3585329"/>
                </a:cubicBezTo>
                <a:cubicBezTo>
                  <a:pt x="1711011" y="3584582"/>
                  <a:pt x="1701039" y="3583088"/>
                  <a:pt x="1691068" y="3582839"/>
                </a:cubicBezTo>
                <a:cubicBezTo>
                  <a:pt x="1518235" y="3581095"/>
                  <a:pt x="1345144" y="3575367"/>
                  <a:pt x="1172566" y="3562914"/>
                </a:cubicBezTo>
                <a:cubicBezTo>
                  <a:pt x="962915" y="3547473"/>
                  <a:pt x="754286" y="3522817"/>
                  <a:pt x="547959" y="3483217"/>
                </a:cubicBezTo>
                <a:cubicBezTo>
                  <a:pt x="449909" y="3464289"/>
                  <a:pt x="352818" y="3442123"/>
                  <a:pt x="256973" y="3415536"/>
                </a:cubicBezTo>
                <a:close/>
              </a:path>
            </a:pathLst>
          </a:custGeom>
          <a:solidFill>
            <a:schemeClr val="bg1">
              <a:lumMod val="95000"/>
            </a:schemeClr>
          </a:solidFill>
          <a:ln w="25400" cap="flat">
            <a:noFill/>
            <a:miter lim="800000"/>
            <a:headEnd type="none" w="med" len="med"/>
            <a:tailEnd type="none" w="med" len="med"/>
          </a:ln>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21" name="任意多边形: 形状 20"/>
          <p:cNvSpPr/>
          <p:nvPr/>
        </p:nvSpPr>
        <p:spPr bwMode="auto">
          <a:xfrm rot="2762877">
            <a:off x="-1542354" y="2891719"/>
            <a:ext cx="3589981" cy="3469049"/>
          </a:xfrm>
          <a:custGeom>
            <a:avLst/>
            <a:gdLst>
              <a:gd name="connsiteX0" fmla="*/ 0 w 3589981"/>
              <a:gd name="connsiteY0" fmla="*/ 379581 h 3469049"/>
              <a:gd name="connsiteX1" fmla="*/ 80129 w 3589981"/>
              <a:gd name="connsiteY1" fmla="*/ 317739 h 3469049"/>
              <a:gd name="connsiteX2" fmla="*/ 419929 w 3589981"/>
              <a:gd name="connsiteY2" fmla="*/ 119297 h 3469049"/>
              <a:gd name="connsiteX3" fmla="*/ 834373 w 3589981"/>
              <a:gd name="connsiteY3" fmla="*/ 7970 h 3469049"/>
              <a:gd name="connsiteX4" fmla="*/ 905450 w 3589981"/>
              <a:gd name="connsiteY4" fmla="*/ 0 h 3469049"/>
              <a:gd name="connsiteX5" fmla="*/ 988799 w 3589981"/>
              <a:gd name="connsiteY5" fmla="*/ 0 h 3469049"/>
              <a:gd name="connsiteX6" fmla="*/ 1009253 w 3589981"/>
              <a:gd name="connsiteY6" fmla="*/ 3736 h 3469049"/>
              <a:gd name="connsiteX7" fmla="*/ 1131209 w 3589981"/>
              <a:gd name="connsiteY7" fmla="*/ 16936 h 3469049"/>
              <a:gd name="connsiteX8" fmla="*/ 1586816 w 3589981"/>
              <a:gd name="connsiteY8" fmla="*/ 173342 h 3469049"/>
              <a:gd name="connsiteX9" fmla="*/ 2085377 w 3589981"/>
              <a:gd name="connsiteY9" fmla="*/ 544183 h 3469049"/>
              <a:gd name="connsiteX10" fmla="*/ 2531268 w 3589981"/>
              <a:gd name="connsiteY10" fmla="*/ 1052253 h 3469049"/>
              <a:gd name="connsiteX11" fmla="*/ 3329732 w 3589981"/>
              <a:gd name="connsiteY11" fmla="*/ 2391168 h 3469049"/>
              <a:gd name="connsiteX12" fmla="*/ 3562174 w 3589981"/>
              <a:gd name="connsiteY12" fmla="*/ 2972938 h 3469049"/>
              <a:gd name="connsiteX13" fmla="*/ 3589981 w 3589981"/>
              <a:gd name="connsiteY13" fmla="*/ 3069306 h 3469049"/>
              <a:gd name="connsiteX14" fmla="*/ 3204600 w 3589981"/>
              <a:gd name="connsiteY14" fmla="*/ 3469049 h 3469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89981" h="3469049">
                <a:moveTo>
                  <a:pt x="0" y="379581"/>
                </a:moveTo>
                <a:lnTo>
                  <a:pt x="80129" y="317739"/>
                </a:lnTo>
                <a:cubicBezTo>
                  <a:pt x="186421" y="240384"/>
                  <a:pt x="298933" y="172906"/>
                  <a:pt x="419929" y="119297"/>
                </a:cubicBezTo>
                <a:cubicBezTo>
                  <a:pt x="552367" y="60769"/>
                  <a:pt x="689919" y="21668"/>
                  <a:pt x="834373" y="7970"/>
                </a:cubicBezTo>
                <a:cubicBezTo>
                  <a:pt x="858151" y="5728"/>
                  <a:pt x="881673" y="2740"/>
                  <a:pt x="905450" y="0"/>
                </a:cubicBezTo>
                <a:cubicBezTo>
                  <a:pt x="933319" y="0"/>
                  <a:pt x="960931" y="0"/>
                  <a:pt x="988799" y="0"/>
                </a:cubicBezTo>
                <a:cubicBezTo>
                  <a:pt x="995702" y="1245"/>
                  <a:pt x="1002350" y="3238"/>
                  <a:pt x="1009253" y="3736"/>
                </a:cubicBezTo>
                <a:cubicBezTo>
                  <a:pt x="1049905" y="8219"/>
                  <a:pt x="1090813" y="10709"/>
                  <a:pt x="1131209" y="16936"/>
                </a:cubicBezTo>
                <a:cubicBezTo>
                  <a:pt x="1292538" y="41094"/>
                  <a:pt x="1443384" y="96384"/>
                  <a:pt x="1586816" y="173342"/>
                </a:cubicBezTo>
                <a:cubicBezTo>
                  <a:pt x="1771156" y="272216"/>
                  <a:pt x="1934274" y="400230"/>
                  <a:pt x="2085377" y="544183"/>
                </a:cubicBezTo>
                <a:cubicBezTo>
                  <a:pt x="2249262" y="700091"/>
                  <a:pt x="2396274" y="871191"/>
                  <a:pt x="2531268" y="1052253"/>
                </a:cubicBezTo>
                <a:cubicBezTo>
                  <a:pt x="2843700" y="1470913"/>
                  <a:pt x="3106275" y="1919459"/>
                  <a:pt x="3329732" y="2391168"/>
                </a:cubicBezTo>
                <a:cubicBezTo>
                  <a:pt x="3419473" y="2580573"/>
                  <a:pt x="3498715" y="2773901"/>
                  <a:pt x="3562174" y="2972938"/>
                </a:cubicBezTo>
                <a:lnTo>
                  <a:pt x="3589981" y="3069306"/>
                </a:lnTo>
                <a:lnTo>
                  <a:pt x="3204600" y="3469049"/>
                </a:lnTo>
                <a:close/>
              </a:path>
            </a:pathLst>
          </a:custGeom>
          <a:solidFill>
            <a:schemeClr val="bg1">
              <a:lumMod val="95000"/>
            </a:schemeClr>
          </a:solidFill>
          <a:ln w="25400" cap="flat">
            <a:noFill/>
            <a:miter lim="800000"/>
            <a:headEnd type="none" w="med" len="med"/>
            <a:tailEnd type="none" w="med" len="med"/>
          </a:ln>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grpSp>
        <p:nvGrpSpPr>
          <p:cNvPr id="5" name="组合 4"/>
          <p:cNvGrpSpPr/>
          <p:nvPr/>
        </p:nvGrpSpPr>
        <p:grpSpPr>
          <a:xfrm>
            <a:off x="2150749" y="2740721"/>
            <a:ext cx="8686914" cy="2199515"/>
            <a:chOff x="1944271" y="2784966"/>
            <a:chExt cx="8686914" cy="2199515"/>
          </a:xfrm>
        </p:grpSpPr>
        <p:sp>
          <p:nvSpPr>
            <p:cNvPr id="6" name="Footer Text"/>
            <p:cNvSpPr txBox="1"/>
            <p:nvPr/>
          </p:nvSpPr>
          <p:spPr>
            <a:xfrm>
              <a:off x="3003124" y="2877299"/>
              <a:ext cx="2974323" cy="492443"/>
            </a:xfrm>
            <a:prstGeom prst="rect">
              <a:avLst/>
            </a:prstGeom>
            <a:noFill/>
          </p:spPr>
          <p:txBody>
            <a:bodyPr wrap="square" lIns="0" tIns="0" rIns="0" bIns="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3200" dirty="0">
                  <a:cs typeface="+mn-ea"/>
                  <a:sym typeface="+mn-lt"/>
                </a:rPr>
                <a:t>阶段工作概述</a:t>
              </a:r>
              <a:endParaRPr lang="en-US" sz="3200" dirty="0">
                <a:cs typeface="+mn-ea"/>
                <a:sym typeface="+mn-lt"/>
              </a:endParaRPr>
            </a:p>
          </p:txBody>
        </p:sp>
        <p:sp>
          <p:nvSpPr>
            <p:cNvPr id="7" name="Footer Text"/>
            <p:cNvSpPr txBox="1"/>
            <p:nvPr/>
          </p:nvSpPr>
          <p:spPr>
            <a:xfrm>
              <a:off x="1944271" y="2784966"/>
              <a:ext cx="883577" cy="615553"/>
            </a:xfrm>
            <a:prstGeom prst="rect">
              <a:avLst/>
            </a:prstGeom>
            <a:noFill/>
          </p:spPr>
          <p:txBody>
            <a:bodyPr wrap="square" lIns="0" tIns="0" rIns="0" bIns="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4000" dirty="0">
                  <a:cs typeface="+mn-ea"/>
                  <a:sym typeface="+mn-lt"/>
                </a:rPr>
                <a:t>01.</a:t>
              </a:r>
              <a:endParaRPr lang="en-US" dirty="0">
                <a:cs typeface="+mn-ea"/>
                <a:sym typeface="+mn-lt"/>
              </a:endParaRPr>
            </a:p>
          </p:txBody>
        </p:sp>
        <p:sp>
          <p:nvSpPr>
            <p:cNvPr id="8" name="Footer Text"/>
            <p:cNvSpPr txBox="1"/>
            <p:nvPr/>
          </p:nvSpPr>
          <p:spPr>
            <a:xfrm>
              <a:off x="6598009" y="2784966"/>
              <a:ext cx="883577" cy="615553"/>
            </a:xfrm>
            <a:prstGeom prst="rect">
              <a:avLst/>
            </a:prstGeom>
            <a:noFill/>
          </p:spPr>
          <p:txBody>
            <a:bodyPr wrap="square" lIns="0" tIns="0" rIns="0" bIns="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4000" dirty="0">
                  <a:cs typeface="+mn-ea"/>
                  <a:sym typeface="+mn-lt"/>
                </a:rPr>
                <a:t>02.</a:t>
              </a:r>
              <a:endParaRPr lang="en-US" dirty="0">
                <a:cs typeface="+mn-ea"/>
                <a:sym typeface="+mn-lt"/>
              </a:endParaRPr>
            </a:p>
          </p:txBody>
        </p:sp>
        <p:sp>
          <p:nvSpPr>
            <p:cNvPr id="9" name="Footer Text"/>
            <p:cNvSpPr txBox="1"/>
            <p:nvPr/>
          </p:nvSpPr>
          <p:spPr>
            <a:xfrm>
              <a:off x="1944271" y="4347878"/>
              <a:ext cx="883577" cy="615553"/>
            </a:xfrm>
            <a:prstGeom prst="rect">
              <a:avLst/>
            </a:prstGeom>
            <a:noFill/>
          </p:spPr>
          <p:txBody>
            <a:bodyPr wrap="square" lIns="0" tIns="0" rIns="0" bIns="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4000" dirty="0">
                  <a:cs typeface="+mn-ea"/>
                  <a:sym typeface="+mn-lt"/>
                </a:rPr>
                <a:t>03.</a:t>
              </a:r>
              <a:endParaRPr lang="en-US" dirty="0">
                <a:cs typeface="+mn-ea"/>
                <a:sym typeface="+mn-lt"/>
              </a:endParaRPr>
            </a:p>
          </p:txBody>
        </p:sp>
        <p:sp>
          <p:nvSpPr>
            <p:cNvPr id="10" name="Footer Text"/>
            <p:cNvSpPr txBox="1"/>
            <p:nvPr/>
          </p:nvSpPr>
          <p:spPr>
            <a:xfrm>
              <a:off x="6598009" y="4368928"/>
              <a:ext cx="883577" cy="615553"/>
            </a:xfrm>
            <a:prstGeom prst="rect">
              <a:avLst/>
            </a:prstGeom>
            <a:noFill/>
          </p:spPr>
          <p:txBody>
            <a:bodyPr wrap="square" lIns="0" tIns="0" rIns="0" bIns="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4000" dirty="0">
                  <a:cs typeface="+mn-ea"/>
                  <a:sym typeface="+mn-lt"/>
                </a:rPr>
                <a:t>04.</a:t>
              </a:r>
              <a:r>
                <a:rPr lang="en-US" altLang="zh-CN" dirty="0">
                  <a:cs typeface="+mn-ea"/>
                  <a:sym typeface="+mn-lt"/>
                </a:rPr>
                <a:t> </a:t>
              </a:r>
              <a:endParaRPr lang="en-US" dirty="0">
                <a:cs typeface="+mn-ea"/>
                <a:sym typeface="+mn-lt"/>
              </a:endParaRPr>
            </a:p>
          </p:txBody>
        </p:sp>
        <p:sp>
          <p:nvSpPr>
            <p:cNvPr id="11" name="Footer Text"/>
            <p:cNvSpPr txBox="1"/>
            <p:nvPr/>
          </p:nvSpPr>
          <p:spPr>
            <a:xfrm>
              <a:off x="7656862" y="2846521"/>
              <a:ext cx="2974323" cy="492443"/>
            </a:xfrm>
            <a:prstGeom prst="rect">
              <a:avLst/>
            </a:prstGeom>
            <a:noFill/>
          </p:spPr>
          <p:txBody>
            <a:bodyPr wrap="square" lIns="0" tIns="0" rIns="0" bIns="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3200" dirty="0">
                  <a:cs typeface="+mn-ea"/>
                  <a:sym typeface="+mn-lt"/>
                </a:rPr>
                <a:t>工作亮点展示</a:t>
              </a:r>
              <a:endParaRPr lang="en-US" sz="3200" dirty="0">
                <a:cs typeface="+mn-ea"/>
                <a:sym typeface="+mn-lt"/>
              </a:endParaRPr>
            </a:p>
          </p:txBody>
        </p:sp>
        <p:sp>
          <p:nvSpPr>
            <p:cNvPr id="12" name="Footer Text"/>
            <p:cNvSpPr txBox="1"/>
            <p:nvPr/>
          </p:nvSpPr>
          <p:spPr>
            <a:xfrm>
              <a:off x="3003124" y="4409433"/>
              <a:ext cx="3594885" cy="492443"/>
            </a:xfrm>
            <a:prstGeom prst="rect">
              <a:avLst/>
            </a:prstGeom>
            <a:noFill/>
          </p:spPr>
          <p:txBody>
            <a:bodyPr wrap="square" lIns="0" tIns="0" rIns="0" bIns="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3200" dirty="0">
                  <a:cs typeface="+mn-ea"/>
                  <a:sym typeface="+mn-lt"/>
                </a:rPr>
                <a:t>工作不足及改进</a:t>
              </a:r>
              <a:endParaRPr lang="en-US" sz="3200" dirty="0">
                <a:cs typeface="+mn-ea"/>
                <a:sym typeface="+mn-lt"/>
              </a:endParaRPr>
            </a:p>
          </p:txBody>
        </p:sp>
        <p:sp>
          <p:nvSpPr>
            <p:cNvPr id="13" name="Footer Text"/>
            <p:cNvSpPr txBox="1"/>
            <p:nvPr/>
          </p:nvSpPr>
          <p:spPr>
            <a:xfrm>
              <a:off x="7656862" y="4430483"/>
              <a:ext cx="2974323" cy="492443"/>
            </a:xfrm>
            <a:prstGeom prst="rect">
              <a:avLst/>
            </a:prstGeom>
            <a:noFill/>
          </p:spPr>
          <p:txBody>
            <a:bodyPr wrap="square" lIns="0" tIns="0" rIns="0" bIns="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3200" dirty="0">
                  <a:cs typeface="+mn-ea"/>
                  <a:sym typeface="+mn-lt"/>
                </a:rPr>
                <a:t>阶段工作计划</a:t>
              </a:r>
              <a:endParaRPr lang="en-US" sz="3200" dirty="0">
                <a:cs typeface="+mn-ea"/>
                <a:sym typeface="+mn-lt"/>
              </a:endParaRPr>
            </a:p>
          </p:txBody>
        </p:sp>
      </p:grpSp>
      <p:sp>
        <p:nvSpPr>
          <p:cNvPr id="14" name="Footer Text"/>
          <p:cNvSpPr txBox="1"/>
          <p:nvPr/>
        </p:nvSpPr>
        <p:spPr>
          <a:xfrm>
            <a:off x="2091757" y="1158164"/>
            <a:ext cx="3815538" cy="615553"/>
          </a:xfrm>
          <a:prstGeom prst="rect">
            <a:avLst/>
          </a:prstGeom>
          <a:noFill/>
        </p:spPr>
        <p:txBody>
          <a:bodyPr wrap="square" lIns="0" tIns="0" rIns="0" bIns="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a:r>
              <a:rPr lang="zh-CN" altLang="en-US" sz="4000" dirty="0">
                <a:cs typeface="+mn-ea"/>
                <a:sym typeface="+mn-lt"/>
              </a:rPr>
              <a:t>目录</a:t>
            </a:r>
            <a:r>
              <a:rPr lang="en-US" altLang="zh-CN" sz="4000" dirty="0">
                <a:cs typeface="+mn-ea"/>
                <a:sym typeface="+mn-lt"/>
              </a:rPr>
              <a:t>/Contents</a:t>
            </a:r>
            <a:endParaRPr lang="en-US" sz="4000" dirty="0">
              <a:cs typeface="+mn-ea"/>
              <a:sym typeface="+mn-lt"/>
            </a:endParaRPr>
          </a:p>
        </p:txBody>
      </p:sp>
      <p:cxnSp>
        <p:nvCxnSpPr>
          <p:cNvPr id="15" name="直接连接符 14"/>
          <p:cNvCxnSpPr/>
          <p:nvPr/>
        </p:nvCxnSpPr>
        <p:spPr>
          <a:xfrm>
            <a:off x="2209741" y="1914315"/>
            <a:ext cx="31002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椭圆 4"/>
          <p:cNvSpPr/>
          <p:nvPr/>
        </p:nvSpPr>
        <p:spPr>
          <a:xfrm>
            <a:off x="2578740" y="5083753"/>
            <a:ext cx="553998" cy="553998"/>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6" name="椭圆 5"/>
          <p:cNvSpPr/>
          <p:nvPr/>
        </p:nvSpPr>
        <p:spPr>
          <a:xfrm>
            <a:off x="3268696" y="5083753"/>
            <a:ext cx="553998" cy="553998"/>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7" name="椭圆 6"/>
          <p:cNvSpPr/>
          <p:nvPr/>
        </p:nvSpPr>
        <p:spPr>
          <a:xfrm>
            <a:off x="3958652" y="5083753"/>
            <a:ext cx="553998" cy="55399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8" name="文本框 7"/>
          <p:cNvSpPr txBox="1"/>
          <p:nvPr/>
        </p:nvSpPr>
        <p:spPr>
          <a:xfrm>
            <a:off x="646699" y="5129920"/>
            <a:ext cx="1519084" cy="461665"/>
          </a:xfrm>
          <a:prstGeom prst="rect">
            <a:avLst/>
          </a:prstGeom>
          <a:noFill/>
        </p:spPr>
        <p:txBody>
          <a:bodyPr wrap="square" rtlCol="0">
            <a:spAutoFit/>
          </a:bodyPr>
          <a:lstStyle/>
          <a:p>
            <a:r>
              <a:rPr lang="zh-CN" altLang="en-US" sz="2400" dirty="0">
                <a:cs typeface="+mn-ea"/>
                <a:sym typeface="+mn-lt"/>
              </a:rPr>
              <a:t>配色参考</a:t>
            </a:r>
            <a:endParaRPr lang="zh-CN" altLang="en-US" sz="2400" dirty="0">
              <a:cs typeface="+mn-ea"/>
              <a:sym typeface="+mn-lt"/>
            </a:endParaRPr>
          </a:p>
        </p:txBody>
      </p:sp>
      <p:sp>
        <p:nvSpPr>
          <p:cNvPr id="9" name="文本框 8"/>
          <p:cNvSpPr txBox="1"/>
          <p:nvPr/>
        </p:nvSpPr>
        <p:spPr>
          <a:xfrm>
            <a:off x="6872043" y="5129920"/>
            <a:ext cx="4059083" cy="461665"/>
          </a:xfrm>
          <a:prstGeom prst="rect">
            <a:avLst/>
          </a:prstGeom>
          <a:noFill/>
        </p:spPr>
        <p:txBody>
          <a:bodyPr wrap="square" rtlCol="0">
            <a:spAutoFit/>
          </a:bodyPr>
          <a:lstStyle/>
          <a:p>
            <a:r>
              <a:rPr lang="zh-CN" altLang="en-US" sz="2400" dirty="0">
                <a:cs typeface="+mn-ea"/>
                <a:sym typeface="+mn-lt"/>
              </a:rPr>
              <a:t>字体参考：方正姚体</a:t>
            </a:r>
            <a:endParaRPr lang="zh-CN" altLang="en-US" sz="2400" dirty="0">
              <a:cs typeface="+mn-ea"/>
              <a:sym typeface="+mn-lt"/>
            </a:endParaRPr>
          </a:p>
        </p:txBody>
      </p:sp>
      <p:sp>
        <p:nvSpPr>
          <p:cNvPr id="10" name="AutoShape 4"/>
          <p:cNvSpPr/>
          <p:nvPr/>
        </p:nvSpPr>
        <p:spPr bwMode="auto">
          <a:xfrm>
            <a:off x="11018440" y="3857369"/>
            <a:ext cx="449263" cy="4508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28" y="17466"/>
                </a:moveTo>
                <a:cubicBezTo>
                  <a:pt x="16669" y="16923"/>
                  <a:pt x="15846" y="16465"/>
                  <a:pt x="14963" y="16121"/>
                </a:cubicBezTo>
                <a:cubicBezTo>
                  <a:pt x="15595" y="14609"/>
                  <a:pt x="15967" y="12928"/>
                  <a:pt x="16010" y="11148"/>
                </a:cubicBezTo>
                <a:lnTo>
                  <a:pt x="20188" y="11148"/>
                </a:lnTo>
                <a:cubicBezTo>
                  <a:pt x="20097" y="13612"/>
                  <a:pt x="19065" y="15838"/>
                  <a:pt x="17428" y="17466"/>
                </a:cubicBezTo>
                <a:moveTo>
                  <a:pt x="1411" y="11148"/>
                </a:moveTo>
                <a:lnTo>
                  <a:pt x="5589" y="11148"/>
                </a:lnTo>
                <a:cubicBezTo>
                  <a:pt x="5632" y="12928"/>
                  <a:pt x="6004" y="14609"/>
                  <a:pt x="6636" y="16121"/>
                </a:cubicBezTo>
                <a:cubicBezTo>
                  <a:pt x="5753" y="16465"/>
                  <a:pt x="4931" y="16923"/>
                  <a:pt x="4171" y="17466"/>
                </a:cubicBezTo>
                <a:cubicBezTo>
                  <a:pt x="2534" y="15838"/>
                  <a:pt x="1502" y="13612"/>
                  <a:pt x="1411" y="11148"/>
                </a:cubicBezTo>
                <a:moveTo>
                  <a:pt x="3785" y="4553"/>
                </a:moveTo>
                <a:cubicBezTo>
                  <a:pt x="4579" y="5170"/>
                  <a:pt x="5448" y="5691"/>
                  <a:pt x="6388" y="6084"/>
                </a:cubicBezTo>
                <a:cubicBezTo>
                  <a:pt x="5901" y="7433"/>
                  <a:pt x="5627" y="8908"/>
                  <a:pt x="5589" y="10451"/>
                </a:cubicBezTo>
                <a:lnTo>
                  <a:pt x="1411" y="10451"/>
                </a:lnTo>
                <a:cubicBezTo>
                  <a:pt x="1494" y="8190"/>
                  <a:pt x="2376" y="6135"/>
                  <a:pt x="3785" y="4553"/>
                </a:cubicBezTo>
                <a:moveTo>
                  <a:pt x="11148" y="10451"/>
                </a:moveTo>
                <a:lnTo>
                  <a:pt x="11148" y="6950"/>
                </a:lnTo>
                <a:cubicBezTo>
                  <a:pt x="12339" y="6913"/>
                  <a:pt x="13484" y="6696"/>
                  <a:pt x="14558" y="6324"/>
                </a:cubicBezTo>
                <a:cubicBezTo>
                  <a:pt x="15018" y="7598"/>
                  <a:pt x="15276" y="8992"/>
                  <a:pt x="15314" y="10451"/>
                </a:cubicBezTo>
                <a:cubicBezTo>
                  <a:pt x="15314" y="10451"/>
                  <a:pt x="11148" y="10451"/>
                  <a:pt x="11148" y="10451"/>
                </a:cubicBezTo>
                <a:close/>
                <a:moveTo>
                  <a:pt x="14311" y="15882"/>
                </a:moveTo>
                <a:cubicBezTo>
                  <a:pt x="13309" y="15559"/>
                  <a:pt x="12247" y="15380"/>
                  <a:pt x="11148" y="15346"/>
                </a:cubicBezTo>
                <a:lnTo>
                  <a:pt x="11148" y="11148"/>
                </a:lnTo>
                <a:lnTo>
                  <a:pt x="15314" y="11148"/>
                </a:lnTo>
                <a:cubicBezTo>
                  <a:pt x="15270" y="12844"/>
                  <a:pt x="14914" y="14445"/>
                  <a:pt x="14311" y="15882"/>
                </a:cubicBezTo>
                <a:moveTo>
                  <a:pt x="14683" y="16757"/>
                </a:moveTo>
                <a:cubicBezTo>
                  <a:pt x="15476" y="17063"/>
                  <a:pt x="16218" y="17466"/>
                  <a:pt x="16904" y="17941"/>
                </a:cubicBezTo>
                <a:cubicBezTo>
                  <a:pt x="15632" y="19031"/>
                  <a:pt x="14067" y="19781"/>
                  <a:pt x="12344" y="20068"/>
                </a:cubicBezTo>
                <a:cubicBezTo>
                  <a:pt x="13280" y="19136"/>
                  <a:pt x="14076" y="18017"/>
                  <a:pt x="14683" y="16757"/>
                </a:cubicBezTo>
                <a:moveTo>
                  <a:pt x="11148" y="20188"/>
                </a:moveTo>
                <a:lnTo>
                  <a:pt x="11148" y="16043"/>
                </a:lnTo>
                <a:cubicBezTo>
                  <a:pt x="12146" y="16075"/>
                  <a:pt x="13113" y="16231"/>
                  <a:pt x="14025" y="16516"/>
                </a:cubicBezTo>
                <a:cubicBezTo>
                  <a:pt x="13314" y="17970"/>
                  <a:pt x="12343" y="19223"/>
                  <a:pt x="11185" y="20186"/>
                </a:cubicBezTo>
                <a:cubicBezTo>
                  <a:pt x="11185" y="20186"/>
                  <a:pt x="11148" y="20188"/>
                  <a:pt x="11148" y="20188"/>
                </a:cubicBezTo>
                <a:close/>
                <a:moveTo>
                  <a:pt x="9255" y="20068"/>
                </a:moveTo>
                <a:cubicBezTo>
                  <a:pt x="7532" y="19781"/>
                  <a:pt x="5967" y="19031"/>
                  <a:pt x="4695" y="17941"/>
                </a:cubicBezTo>
                <a:cubicBezTo>
                  <a:pt x="5381" y="17466"/>
                  <a:pt x="6123" y="17063"/>
                  <a:pt x="6916" y="16757"/>
                </a:cubicBezTo>
                <a:cubicBezTo>
                  <a:pt x="7523" y="18017"/>
                  <a:pt x="8319" y="19136"/>
                  <a:pt x="9255" y="20068"/>
                </a:cubicBezTo>
                <a:moveTo>
                  <a:pt x="10451" y="11148"/>
                </a:moveTo>
                <a:lnTo>
                  <a:pt x="10451" y="15346"/>
                </a:lnTo>
                <a:cubicBezTo>
                  <a:pt x="9352" y="15380"/>
                  <a:pt x="8290" y="15559"/>
                  <a:pt x="7288" y="15882"/>
                </a:cubicBezTo>
                <a:cubicBezTo>
                  <a:pt x="6685" y="14445"/>
                  <a:pt x="6329" y="12844"/>
                  <a:pt x="6285" y="11148"/>
                </a:cubicBezTo>
                <a:cubicBezTo>
                  <a:pt x="6285" y="11148"/>
                  <a:pt x="10451" y="11148"/>
                  <a:pt x="10451" y="11148"/>
                </a:cubicBezTo>
                <a:close/>
                <a:moveTo>
                  <a:pt x="7041" y="6324"/>
                </a:moveTo>
                <a:cubicBezTo>
                  <a:pt x="8115" y="6696"/>
                  <a:pt x="9260" y="6913"/>
                  <a:pt x="10451" y="6950"/>
                </a:cubicBezTo>
                <a:lnTo>
                  <a:pt x="10451" y="10451"/>
                </a:lnTo>
                <a:lnTo>
                  <a:pt x="6285" y="10451"/>
                </a:lnTo>
                <a:cubicBezTo>
                  <a:pt x="6324" y="8992"/>
                  <a:pt x="6581" y="7598"/>
                  <a:pt x="7041" y="6324"/>
                </a:cubicBezTo>
                <a:moveTo>
                  <a:pt x="6651" y="5442"/>
                </a:moveTo>
                <a:cubicBezTo>
                  <a:pt x="5790" y="5084"/>
                  <a:pt x="4993" y="4609"/>
                  <a:pt x="4263" y="4050"/>
                </a:cubicBezTo>
                <a:cubicBezTo>
                  <a:pt x="5606" y="2749"/>
                  <a:pt x="7332" y="1851"/>
                  <a:pt x="9255" y="1531"/>
                </a:cubicBezTo>
                <a:cubicBezTo>
                  <a:pt x="8175" y="2610"/>
                  <a:pt x="7286" y="3939"/>
                  <a:pt x="6651" y="5442"/>
                </a:cubicBezTo>
                <a:moveTo>
                  <a:pt x="10451" y="1411"/>
                </a:moveTo>
                <a:lnTo>
                  <a:pt x="10451" y="6253"/>
                </a:lnTo>
                <a:cubicBezTo>
                  <a:pt x="9352" y="6217"/>
                  <a:pt x="8296" y="6021"/>
                  <a:pt x="7303" y="5681"/>
                </a:cubicBezTo>
                <a:cubicBezTo>
                  <a:pt x="8029" y="3972"/>
                  <a:pt x="9101" y="2507"/>
                  <a:pt x="10415" y="1413"/>
                </a:cubicBezTo>
                <a:cubicBezTo>
                  <a:pt x="10427" y="1412"/>
                  <a:pt x="10439" y="1411"/>
                  <a:pt x="10451" y="1411"/>
                </a:cubicBezTo>
                <a:moveTo>
                  <a:pt x="12344" y="1531"/>
                </a:moveTo>
                <a:cubicBezTo>
                  <a:pt x="14267" y="1851"/>
                  <a:pt x="15993" y="2749"/>
                  <a:pt x="17336" y="4050"/>
                </a:cubicBezTo>
                <a:cubicBezTo>
                  <a:pt x="16606" y="4609"/>
                  <a:pt x="15809" y="5084"/>
                  <a:pt x="14948" y="5442"/>
                </a:cubicBezTo>
                <a:cubicBezTo>
                  <a:pt x="14313" y="3939"/>
                  <a:pt x="13424" y="2610"/>
                  <a:pt x="12344" y="1531"/>
                </a:cubicBezTo>
                <a:moveTo>
                  <a:pt x="11184" y="1413"/>
                </a:moveTo>
                <a:cubicBezTo>
                  <a:pt x="12498" y="2507"/>
                  <a:pt x="13570" y="3972"/>
                  <a:pt x="14296" y="5681"/>
                </a:cubicBezTo>
                <a:cubicBezTo>
                  <a:pt x="13303" y="6021"/>
                  <a:pt x="12247" y="6217"/>
                  <a:pt x="11148" y="6253"/>
                </a:cubicBezTo>
                <a:lnTo>
                  <a:pt x="11148" y="1411"/>
                </a:lnTo>
                <a:cubicBezTo>
                  <a:pt x="11160" y="1411"/>
                  <a:pt x="11172" y="1412"/>
                  <a:pt x="11184" y="1413"/>
                </a:cubicBezTo>
                <a:moveTo>
                  <a:pt x="10414" y="20186"/>
                </a:moveTo>
                <a:cubicBezTo>
                  <a:pt x="9256" y="19223"/>
                  <a:pt x="8285" y="17970"/>
                  <a:pt x="7574" y="16516"/>
                </a:cubicBezTo>
                <a:cubicBezTo>
                  <a:pt x="8486" y="16231"/>
                  <a:pt x="9453" y="16075"/>
                  <a:pt x="10451" y="16043"/>
                </a:cubicBezTo>
                <a:lnTo>
                  <a:pt x="10451" y="20188"/>
                </a:lnTo>
                <a:cubicBezTo>
                  <a:pt x="10451" y="20188"/>
                  <a:pt x="10414" y="20186"/>
                  <a:pt x="10414" y="20186"/>
                </a:cubicBezTo>
                <a:close/>
                <a:moveTo>
                  <a:pt x="20188" y="10451"/>
                </a:moveTo>
                <a:lnTo>
                  <a:pt x="16010" y="10451"/>
                </a:lnTo>
                <a:cubicBezTo>
                  <a:pt x="15972" y="8908"/>
                  <a:pt x="15698" y="7433"/>
                  <a:pt x="15211" y="6084"/>
                </a:cubicBezTo>
                <a:cubicBezTo>
                  <a:pt x="16151" y="5691"/>
                  <a:pt x="17020" y="5170"/>
                  <a:pt x="17814" y="4553"/>
                </a:cubicBezTo>
                <a:cubicBezTo>
                  <a:pt x="19223" y="6135"/>
                  <a:pt x="20105" y="8190"/>
                  <a:pt x="20188" y="10451"/>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nvGrpSpPr>
          <p:cNvPr id="11" name="Group 3"/>
          <p:cNvGrpSpPr/>
          <p:nvPr/>
        </p:nvGrpSpPr>
        <p:grpSpPr>
          <a:xfrm>
            <a:off x="10074671" y="3886738"/>
            <a:ext cx="464344" cy="377825"/>
            <a:chOff x="10074275" y="4479132"/>
            <a:chExt cx="464344" cy="377825"/>
          </a:xfrm>
          <a:solidFill>
            <a:schemeClr val="tx1"/>
          </a:solidFill>
        </p:grpSpPr>
        <p:sp>
          <p:nvSpPr>
            <p:cNvPr id="12" name="AutoShape 5"/>
            <p:cNvSpPr/>
            <p:nvPr/>
          </p:nvSpPr>
          <p:spPr bwMode="auto">
            <a:xfrm>
              <a:off x="10393363" y="4595019"/>
              <a:ext cx="87313" cy="1166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999" y="18900"/>
                  </a:moveTo>
                  <a:lnTo>
                    <a:pt x="3600" y="18900"/>
                  </a:lnTo>
                  <a:lnTo>
                    <a:pt x="3600" y="2700"/>
                  </a:lnTo>
                  <a:lnTo>
                    <a:pt x="7200" y="2700"/>
                  </a:lnTo>
                  <a:lnTo>
                    <a:pt x="17999" y="14850"/>
                  </a:lnTo>
                  <a:cubicBezTo>
                    <a:pt x="17999" y="14850"/>
                    <a:pt x="17999" y="18900"/>
                    <a:pt x="17999" y="18900"/>
                  </a:cubicBezTo>
                  <a:close/>
                  <a:moveTo>
                    <a:pt x="10195" y="1202"/>
                  </a:moveTo>
                  <a:cubicBezTo>
                    <a:pt x="9527" y="450"/>
                    <a:pt x="8402" y="0"/>
                    <a:pt x="7200" y="0"/>
                  </a:cubicBezTo>
                  <a:lnTo>
                    <a:pt x="3600" y="0"/>
                  </a:lnTo>
                  <a:cubicBezTo>
                    <a:pt x="1610" y="0"/>
                    <a:pt x="0" y="1207"/>
                    <a:pt x="0" y="2700"/>
                  </a:cubicBezTo>
                  <a:lnTo>
                    <a:pt x="0" y="18900"/>
                  </a:lnTo>
                  <a:cubicBezTo>
                    <a:pt x="0" y="20392"/>
                    <a:pt x="1610" y="21599"/>
                    <a:pt x="3600" y="21599"/>
                  </a:cubicBezTo>
                  <a:lnTo>
                    <a:pt x="17999" y="21599"/>
                  </a:lnTo>
                  <a:cubicBezTo>
                    <a:pt x="19989" y="21599"/>
                    <a:pt x="21600" y="20392"/>
                    <a:pt x="21600" y="18900"/>
                  </a:cubicBezTo>
                  <a:lnTo>
                    <a:pt x="21600" y="14850"/>
                  </a:lnTo>
                  <a:cubicBezTo>
                    <a:pt x="21600" y="14317"/>
                    <a:pt x="21389" y="13795"/>
                    <a:pt x="20995" y="13352"/>
                  </a:cubicBezTo>
                  <a:cubicBezTo>
                    <a:pt x="20995" y="13352"/>
                    <a:pt x="10195" y="1202"/>
                    <a:pt x="10195" y="1202"/>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3" name="AutoShape 6"/>
            <p:cNvSpPr/>
            <p:nvPr/>
          </p:nvSpPr>
          <p:spPr bwMode="auto">
            <a:xfrm>
              <a:off x="10074275" y="4479132"/>
              <a:ext cx="464344" cy="3778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50" y="16615"/>
                  </a:moveTo>
                  <a:cubicBezTo>
                    <a:pt x="20250" y="17074"/>
                    <a:pt x="19948" y="17446"/>
                    <a:pt x="19575" y="17446"/>
                  </a:cubicBezTo>
                  <a:lnTo>
                    <a:pt x="18803" y="17446"/>
                  </a:lnTo>
                  <a:cubicBezTo>
                    <a:pt x="18501" y="16016"/>
                    <a:pt x="17453" y="14953"/>
                    <a:pt x="16200" y="14953"/>
                  </a:cubicBezTo>
                  <a:cubicBezTo>
                    <a:pt x="14945" y="14953"/>
                    <a:pt x="13897" y="16016"/>
                    <a:pt x="13595" y="17446"/>
                  </a:cubicBezTo>
                  <a:lnTo>
                    <a:pt x="10029" y="17446"/>
                  </a:lnTo>
                  <a:cubicBezTo>
                    <a:pt x="9727" y="16016"/>
                    <a:pt x="8679" y="14953"/>
                    <a:pt x="7425" y="14953"/>
                  </a:cubicBezTo>
                  <a:cubicBezTo>
                    <a:pt x="6170" y="14953"/>
                    <a:pt x="5122" y="16016"/>
                    <a:pt x="4820" y="17446"/>
                  </a:cubicBezTo>
                  <a:lnTo>
                    <a:pt x="4050" y="17446"/>
                  </a:lnTo>
                  <a:cubicBezTo>
                    <a:pt x="3677" y="17446"/>
                    <a:pt x="3375" y="17074"/>
                    <a:pt x="3375" y="16615"/>
                  </a:cubicBezTo>
                  <a:lnTo>
                    <a:pt x="3375" y="14123"/>
                  </a:lnTo>
                  <a:lnTo>
                    <a:pt x="12150" y="14123"/>
                  </a:lnTo>
                  <a:cubicBezTo>
                    <a:pt x="13266" y="14123"/>
                    <a:pt x="14175" y="13005"/>
                    <a:pt x="14175" y="11630"/>
                  </a:cubicBezTo>
                  <a:lnTo>
                    <a:pt x="14175" y="5815"/>
                  </a:lnTo>
                  <a:lnTo>
                    <a:pt x="16875" y="5815"/>
                  </a:lnTo>
                  <a:cubicBezTo>
                    <a:pt x="17100" y="5815"/>
                    <a:pt x="17311" y="5954"/>
                    <a:pt x="17436" y="6185"/>
                  </a:cubicBezTo>
                  <a:lnTo>
                    <a:pt x="20136" y="11169"/>
                  </a:lnTo>
                  <a:cubicBezTo>
                    <a:pt x="20210" y="11306"/>
                    <a:pt x="20250" y="11466"/>
                    <a:pt x="20250" y="11630"/>
                  </a:cubicBezTo>
                  <a:cubicBezTo>
                    <a:pt x="20250" y="11630"/>
                    <a:pt x="20250" y="16615"/>
                    <a:pt x="20250" y="16615"/>
                  </a:cubicBezTo>
                  <a:close/>
                  <a:moveTo>
                    <a:pt x="16200" y="19938"/>
                  </a:moveTo>
                  <a:cubicBezTo>
                    <a:pt x="15454" y="19938"/>
                    <a:pt x="14850" y="19193"/>
                    <a:pt x="14850" y="18276"/>
                  </a:cubicBezTo>
                  <a:cubicBezTo>
                    <a:pt x="14850" y="17360"/>
                    <a:pt x="15454" y="16615"/>
                    <a:pt x="16200" y="16615"/>
                  </a:cubicBezTo>
                  <a:cubicBezTo>
                    <a:pt x="16945" y="16615"/>
                    <a:pt x="17550" y="17360"/>
                    <a:pt x="17550" y="18276"/>
                  </a:cubicBezTo>
                  <a:cubicBezTo>
                    <a:pt x="17550" y="19193"/>
                    <a:pt x="16945" y="19938"/>
                    <a:pt x="16200" y="19938"/>
                  </a:cubicBezTo>
                  <a:moveTo>
                    <a:pt x="7425" y="19938"/>
                  </a:moveTo>
                  <a:cubicBezTo>
                    <a:pt x="6679" y="19938"/>
                    <a:pt x="6075" y="19193"/>
                    <a:pt x="6075" y="18276"/>
                  </a:cubicBezTo>
                  <a:cubicBezTo>
                    <a:pt x="6075" y="17360"/>
                    <a:pt x="6679" y="16615"/>
                    <a:pt x="7425" y="16615"/>
                  </a:cubicBezTo>
                  <a:cubicBezTo>
                    <a:pt x="8170" y="16615"/>
                    <a:pt x="8775" y="17360"/>
                    <a:pt x="8775" y="18276"/>
                  </a:cubicBezTo>
                  <a:cubicBezTo>
                    <a:pt x="8775" y="19193"/>
                    <a:pt x="8170" y="19938"/>
                    <a:pt x="7425" y="19938"/>
                  </a:cubicBezTo>
                  <a:moveTo>
                    <a:pt x="2024" y="12461"/>
                  </a:moveTo>
                  <a:cubicBezTo>
                    <a:pt x="1652" y="12461"/>
                    <a:pt x="1349" y="12089"/>
                    <a:pt x="1349" y="11630"/>
                  </a:cubicBezTo>
                  <a:lnTo>
                    <a:pt x="1349" y="2492"/>
                  </a:lnTo>
                  <a:cubicBezTo>
                    <a:pt x="1349" y="2033"/>
                    <a:pt x="1652" y="1661"/>
                    <a:pt x="2024" y="1661"/>
                  </a:cubicBezTo>
                  <a:lnTo>
                    <a:pt x="12150" y="1661"/>
                  </a:lnTo>
                  <a:cubicBezTo>
                    <a:pt x="12523" y="1661"/>
                    <a:pt x="12825" y="2033"/>
                    <a:pt x="12825" y="2492"/>
                  </a:cubicBezTo>
                  <a:lnTo>
                    <a:pt x="12825" y="4153"/>
                  </a:lnTo>
                  <a:lnTo>
                    <a:pt x="12825" y="5815"/>
                  </a:lnTo>
                  <a:lnTo>
                    <a:pt x="12825" y="11630"/>
                  </a:lnTo>
                  <a:cubicBezTo>
                    <a:pt x="12825" y="12089"/>
                    <a:pt x="12523" y="12461"/>
                    <a:pt x="12150" y="12461"/>
                  </a:cubicBezTo>
                  <a:cubicBezTo>
                    <a:pt x="12150" y="12461"/>
                    <a:pt x="2024" y="12461"/>
                    <a:pt x="2024" y="12461"/>
                  </a:cubicBezTo>
                  <a:close/>
                  <a:moveTo>
                    <a:pt x="21259" y="10248"/>
                  </a:moveTo>
                  <a:lnTo>
                    <a:pt x="18559" y="5263"/>
                  </a:lnTo>
                  <a:cubicBezTo>
                    <a:pt x="18182" y="4568"/>
                    <a:pt x="17552" y="4153"/>
                    <a:pt x="16875" y="4153"/>
                  </a:cubicBezTo>
                  <a:lnTo>
                    <a:pt x="14175" y="4153"/>
                  </a:lnTo>
                  <a:lnTo>
                    <a:pt x="14175" y="2492"/>
                  </a:lnTo>
                  <a:cubicBezTo>
                    <a:pt x="14175" y="1117"/>
                    <a:pt x="13266" y="0"/>
                    <a:pt x="12150" y="0"/>
                  </a:cubicBezTo>
                  <a:lnTo>
                    <a:pt x="2024" y="0"/>
                  </a:lnTo>
                  <a:cubicBezTo>
                    <a:pt x="908" y="0"/>
                    <a:pt x="0" y="1117"/>
                    <a:pt x="0" y="2492"/>
                  </a:cubicBezTo>
                  <a:lnTo>
                    <a:pt x="0" y="11630"/>
                  </a:lnTo>
                  <a:cubicBezTo>
                    <a:pt x="0" y="13005"/>
                    <a:pt x="908" y="14123"/>
                    <a:pt x="2024" y="14123"/>
                  </a:cubicBezTo>
                  <a:lnTo>
                    <a:pt x="2025" y="14123"/>
                  </a:lnTo>
                  <a:lnTo>
                    <a:pt x="2025" y="16615"/>
                  </a:lnTo>
                  <a:cubicBezTo>
                    <a:pt x="2025" y="17989"/>
                    <a:pt x="2933" y="19107"/>
                    <a:pt x="4050" y="19107"/>
                  </a:cubicBezTo>
                  <a:lnTo>
                    <a:pt x="4820" y="19107"/>
                  </a:lnTo>
                  <a:cubicBezTo>
                    <a:pt x="5122" y="20537"/>
                    <a:pt x="6170" y="21600"/>
                    <a:pt x="7425" y="21600"/>
                  </a:cubicBezTo>
                  <a:cubicBezTo>
                    <a:pt x="8679" y="21600"/>
                    <a:pt x="9727" y="20537"/>
                    <a:pt x="10029" y="19107"/>
                  </a:cubicBezTo>
                  <a:lnTo>
                    <a:pt x="13595" y="19107"/>
                  </a:lnTo>
                  <a:cubicBezTo>
                    <a:pt x="13897" y="20537"/>
                    <a:pt x="14945" y="21600"/>
                    <a:pt x="16200" y="21600"/>
                  </a:cubicBezTo>
                  <a:cubicBezTo>
                    <a:pt x="17453" y="21600"/>
                    <a:pt x="18501" y="20537"/>
                    <a:pt x="18803" y="19107"/>
                  </a:cubicBezTo>
                  <a:lnTo>
                    <a:pt x="19575" y="19107"/>
                  </a:lnTo>
                  <a:cubicBezTo>
                    <a:pt x="20691" y="19107"/>
                    <a:pt x="21599" y="17989"/>
                    <a:pt x="21599" y="16615"/>
                  </a:cubicBezTo>
                  <a:lnTo>
                    <a:pt x="21599" y="11630"/>
                  </a:lnTo>
                  <a:cubicBezTo>
                    <a:pt x="21599" y="11137"/>
                    <a:pt x="21482" y="10658"/>
                    <a:pt x="21259" y="10248"/>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grpSp>
        <p:nvGrpSpPr>
          <p:cNvPr id="14" name="Group 6"/>
          <p:cNvGrpSpPr/>
          <p:nvPr/>
        </p:nvGrpSpPr>
        <p:grpSpPr>
          <a:xfrm>
            <a:off x="9145984" y="3843081"/>
            <a:ext cx="464344" cy="465138"/>
            <a:chOff x="9145588" y="4435475"/>
            <a:chExt cx="464344" cy="465138"/>
          </a:xfrm>
          <a:solidFill>
            <a:schemeClr val="tx1"/>
          </a:solidFill>
        </p:grpSpPr>
        <p:sp>
          <p:nvSpPr>
            <p:cNvPr id="15"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6"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7"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8"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9"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20"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21"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22"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23"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sp>
        <p:nvSpPr>
          <p:cNvPr id="24" name="AutoShape 16"/>
          <p:cNvSpPr/>
          <p:nvPr/>
        </p:nvSpPr>
        <p:spPr bwMode="auto">
          <a:xfrm>
            <a:off x="8449071" y="4104225"/>
            <a:ext cx="57944" cy="587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4841"/>
                  <a:pt x="0" y="10800"/>
                </a:cubicBezTo>
                <a:cubicBezTo>
                  <a:pt x="0" y="16758"/>
                  <a:pt x="4838" y="21599"/>
                  <a:pt x="10800" y="21599"/>
                </a:cubicBezTo>
                <a:cubicBezTo>
                  <a:pt x="16761" y="21599"/>
                  <a:pt x="21600" y="16758"/>
                  <a:pt x="21600" y="10800"/>
                </a:cubicBezTo>
                <a:cubicBezTo>
                  <a:pt x="21600" y="4841"/>
                  <a:pt x="16761" y="0"/>
                  <a:pt x="10800" y="0"/>
                </a:cubicBezTo>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25" name="AutoShape 17"/>
          <p:cNvSpPr/>
          <p:nvPr/>
        </p:nvSpPr>
        <p:spPr bwMode="auto">
          <a:xfrm>
            <a:off x="8216503" y="3857369"/>
            <a:ext cx="464344" cy="450850"/>
          </a:xfrm>
          <a:custGeom>
            <a:avLst/>
            <a:gdLst>
              <a:gd name="T0" fmla="*/ 10473 w 20946"/>
              <a:gd name="T1" fmla="*/ 10800 h 21600"/>
              <a:gd name="T2" fmla="*/ 10473 w 20946"/>
              <a:gd name="T3" fmla="*/ 10800 h 21600"/>
              <a:gd name="T4" fmla="*/ 10473 w 20946"/>
              <a:gd name="T5" fmla="*/ 10800 h 21600"/>
              <a:gd name="T6" fmla="*/ 10473 w 20946"/>
              <a:gd name="T7" fmla="*/ 10800 h 21600"/>
            </a:gdLst>
            <a:ahLst/>
            <a:cxnLst>
              <a:cxn ang="0">
                <a:pos x="T0" y="T1"/>
              </a:cxn>
              <a:cxn ang="0">
                <a:pos x="T2" y="T3"/>
              </a:cxn>
              <a:cxn ang="0">
                <a:pos x="T4" y="T5"/>
              </a:cxn>
              <a:cxn ang="0">
                <a:pos x="T6" y="T7"/>
              </a:cxn>
            </a:cxnLst>
            <a:rect l="0" t="0" r="r" b="b"/>
            <a:pathLst>
              <a:path w="20946" h="21600">
                <a:moveTo>
                  <a:pt x="18509" y="15329"/>
                </a:moveTo>
                <a:lnTo>
                  <a:pt x="11782" y="15329"/>
                </a:lnTo>
                <a:cubicBezTo>
                  <a:pt x="10699" y="15329"/>
                  <a:pt x="9818" y="14391"/>
                  <a:pt x="9818" y="13238"/>
                </a:cubicBezTo>
                <a:cubicBezTo>
                  <a:pt x="9818" y="12086"/>
                  <a:pt x="10699" y="11148"/>
                  <a:pt x="11782" y="11148"/>
                </a:cubicBezTo>
                <a:lnTo>
                  <a:pt x="17673" y="11148"/>
                </a:lnTo>
                <a:cubicBezTo>
                  <a:pt x="18077" y="11142"/>
                  <a:pt x="18477" y="10934"/>
                  <a:pt x="18721" y="10588"/>
                </a:cubicBezTo>
                <a:cubicBezTo>
                  <a:pt x="18789" y="10491"/>
                  <a:pt x="18842" y="10381"/>
                  <a:pt x="18885" y="10267"/>
                </a:cubicBezTo>
                <a:cubicBezTo>
                  <a:pt x="18890" y="10251"/>
                  <a:pt x="18901" y="10239"/>
                  <a:pt x="18906" y="10224"/>
                </a:cubicBezTo>
                <a:cubicBezTo>
                  <a:pt x="19377" y="10880"/>
                  <a:pt x="19636" y="11686"/>
                  <a:pt x="19636" y="12541"/>
                </a:cubicBezTo>
                <a:cubicBezTo>
                  <a:pt x="19636" y="13613"/>
                  <a:pt x="19230" y="14607"/>
                  <a:pt x="18509" y="15329"/>
                </a:cubicBezTo>
                <a:moveTo>
                  <a:pt x="17673" y="17767"/>
                </a:moveTo>
                <a:cubicBezTo>
                  <a:pt x="17673" y="19114"/>
                  <a:pt x="16647" y="20206"/>
                  <a:pt x="15382" y="20206"/>
                </a:cubicBezTo>
                <a:lnTo>
                  <a:pt x="3600" y="20206"/>
                </a:lnTo>
                <a:cubicBezTo>
                  <a:pt x="2334" y="20206"/>
                  <a:pt x="1309" y="19114"/>
                  <a:pt x="1309" y="17767"/>
                </a:cubicBezTo>
                <a:lnTo>
                  <a:pt x="1309" y="6786"/>
                </a:lnTo>
                <a:cubicBezTo>
                  <a:pt x="1931" y="7334"/>
                  <a:pt x="2730" y="7664"/>
                  <a:pt x="3600" y="7664"/>
                </a:cubicBezTo>
                <a:lnTo>
                  <a:pt x="14400" y="7664"/>
                </a:lnTo>
                <a:lnTo>
                  <a:pt x="17018" y="7664"/>
                </a:lnTo>
                <a:cubicBezTo>
                  <a:pt x="17379" y="7664"/>
                  <a:pt x="17673" y="7976"/>
                  <a:pt x="17673" y="8361"/>
                </a:cubicBezTo>
                <a:lnTo>
                  <a:pt x="17673" y="9754"/>
                </a:lnTo>
                <a:lnTo>
                  <a:pt x="11782" y="9754"/>
                </a:lnTo>
                <a:cubicBezTo>
                  <a:pt x="9974" y="9754"/>
                  <a:pt x="8509" y="11314"/>
                  <a:pt x="8509" y="13238"/>
                </a:cubicBezTo>
                <a:cubicBezTo>
                  <a:pt x="8509" y="15163"/>
                  <a:pt x="9974" y="16722"/>
                  <a:pt x="11782" y="16722"/>
                </a:cubicBezTo>
                <a:lnTo>
                  <a:pt x="17673" y="16722"/>
                </a:lnTo>
                <a:cubicBezTo>
                  <a:pt x="17673" y="16722"/>
                  <a:pt x="17673" y="17767"/>
                  <a:pt x="17673" y="17767"/>
                </a:cubicBezTo>
                <a:close/>
                <a:moveTo>
                  <a:pt x="16363" y="5574"/>
                </a:moveTo>
                <a:lnTo>
                  <a:pt x="16363" y="6270"/>
                </a:lnTo>
                <a:lnTo>
                  <a:pt x="14400" y="6270"/>
                </a:lnTo>
                <a:lnTo>
                  <a:pt x="3600" y="6270"/>
                </a:lnTo>
                <a:cubicBezTo>
                  <a:pt x="3246" y="6270"/>
                  <a:pt x="2916" y="6179"/>
                  <a:pt x="2617" y="6027"/>
                </a:cubicBezTo>
                <a:lnTo>
                  <a:pt x="2617" y="5574"/>
                </a:lnTo>
                <a:cubicBezTo>
                  <a:pt x="2617" y="5574"/>
                  <a:pt x="16363" y="5574"/>
                  <a:pt x="16363" y="5574"/>
                </a:cubicBezTo>
                <a:close/>
                <a:moveTo>
                  <a:pt x="16363" y="4877"/>
                </a:moveTo>
                <a:lnTo>
                  <a:pt x="2617" y="4877"/>
                </a:lnTo>
                <a:lnTo>
                  <a:pt x="2617" y="4180"/>
                </a:lnTo>
                <a:lnTo>
                  <a:pt x="16363" y="4180"/>
                </a:lnTo>
                <a:cubicBezTo>
                  <a:pt x="16363" y="4180"/>
                  <a:pt x="16363" y="4877"/>
                  <a:pt x="16363" y="4877"/>
                </a:cubicBezTo>
                <a:close/>
                <a:moveTo>
                  <a:pt x="16363" y="3483"/>
                </a:moveTo>
                <a:lnTo>
                  <a:pt x="2617" y="3483"/>
                </a:lnTo>
                <a:lnTo>
                  <a:pt x="2617" y="2787"/>
                </a:lnTo>
                <a:lnTo>
                  <a:pt x="16363" y="2787"/>
                </a:lnTo>
                <a:cubicBezTo>
                  <a:pt x="16363" y="2787"/>
                  <a:pt x="16363" y="3483"/>
                  <a:pt x="16363" y="3483"/>
                </a:cubicBezTo>
                <a:close/>
                <a:moveTo>
                  <a:pt x="3600" y="1393"/>
                </a:moveTo>
                <a:lnTo>
                  <a:pt x="14400" y="1393"/>
                </a:lnTo>
                <a:lnTo>
                  <a:pt x="17018" y="1393"/>
                </a:lnTo>
                <a:cubicBezTo>
                  <a:pt x="17379" y="1393"/>
                  <a:pt x="17673" y="1705"/>
                  <a:pt x="17673" y="2090"/>
                </a:cubicBezTo>
                <a:lnTo>
                  <a:pt x="17673" y="3832"/>
                </a:lnTo>
                <a:lnTo>
                  <a:pt x="17673" y="4180"/>
                </a:lnTo>
                <a:lnTo>
                  <a:pt x="17673" y="6398"/>
                </a:lnTo>
                <a:cubicBezTo>
                  <a:pt x="17466" y="6321"/>
                  <a:pt x="17249" y="6270"/>
                  <a:pt x="17018" y="6270"/>
                </a:cubicBezTo>
                <a:lnTo>
                  <a:pt x="17018" y="5574"/>
                </a:lnTo>
                <a:lnTo>
                  <a:pt x="17018" y="4180"/>
                </a:lnTo>
                <a:lnTo>
                  <a:pt x="17018" y="2787"/>
                </a:lnTo>
                <a:cubicBezTo>
                  <a:pt x="17018" y="2401"/>
                  <a:pt x="16724" y="2090"/>
                  <a:pt x="16363" y="2090"/>
                </a:cubicBezTo>
                <a:lnTo>
                  <a:pt x="2617" y="2090"/>
                </a:lnTo>
                <a:cubicBezTo>
                  <a:pt x="2256" y="2090"/>
                  <a:pt x="1963" y="2401"/>
                  <a:pt x="1963" y="2787"/>
                </a:cubicBezTo>
                <a:lnTo>
                  <a:pt x="1963" y="4180"/>
                </a:lnTo>
                <a:lnTo>
                  <a:pt x="1963" y="5534"/>
                </a:lnTo>
                <a:cubicBezTo>
                  <a:pt x="1559" y="5094"/>
                  <a:pt x="1309" y="4495"/>
                  <a:pt x="1309" y="3832"/>
                </a:cubicBezTo>
                <a:cubicBezTo>
                  <a:pt x="1309" y="2485"/>
                  <a:pt x="2334" y="1393"/>
                  <a:pt x="3600" y="1393"/>
                </a:cubicBezTo>
                <a:moveTo>
                  <a:pt x="18983" y="8361"/>
                </a:moveTo>
                <a:lnTo>
                  <a:pt x="18982" y="8361"/>
                </a:lnTo>
                <a:lnTo>
                  <a:pt x="18982" y="4180"/>
                </a:lnTo>
                <a:lnTo>
                  <a:pt x="18982" y="3832"/>
                </a:lnTo>
                <a:lnTo>
                  <a:pt x="18982" y="2090"/>
                </a:lnTo>
                <a:cubicBezTo>
                  <a:pt x="18982" y="935"/>
                  <a:pt x="18102" y="0"/>
                  <a:pt x="17018" y="0"/>
                </a:cubicBezTo>
                <a:lnTo>
                  <a:pt x="14400" y="0"/>
                </a:lnTo>
                <a:lnTo>
                  <a:pt x="3600" y="0"/>
                </a:lnTo>
                <a:cubicBezTo>
                  <a:pt x="1614" y="0"/>
                  <a:pt x="0" y="1719"/>
                  <a:pt x="0" y="3832"/>
                </a:cubicBezTo>
                <a:lnTo>
                  <a:pt x="0" y="17767"/>
                </a:lnTo>
                <a:cubicBezTo>
                  <a:pt x="0" y="19880"/>
                  <a:pt x="1614" y="21600"/>
                  <a:pt x="3600" y="21600"/>
                </a:cubicBezTo>
                <a:lnTo>
                  <a:pt x="15382" y="21600"/>
                </a:lnTo>
                <a:cubicBezTo>
                  <a:pt x="17366" y="21600"/>
                  <a:pt x="18982" y="19880"/>
                  <a:pt x="18982" y="17767"/>
                </a:cubicBezTo>
                <a:lnTo>
                  <a:pt x="18982" y="16722"/>
                </a:lnTo>
                <a:lnTo>
                  <a:pt x="18983" y="16722"/>
                </a:lnTo>
                <a:cubicBezTo>
                  <a:pt x="21600" y="14631"/>
                  <a:pt x="21600" y="10452"/>
                  <a:pt x="18983" y="8361"/>
                </a:cubicBezTo>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26" name="AutoShape 18"/>
          <p:cNvSpPr/>
          <p:nvPr/>
        </p:nvSpPr>
        <p:spPr bwMode="auto">
          <a:xfrm>
            <a:off x="7287815" y="3843081"/>
            <a:ext cx="464344"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799"/>
                </a:moveTo>
                <a:cubicBezTo>
                  <a:pt x="20249" y="20048"/>
                  <a:pt x="20048" y="20249"/>
                  <a:pt x="19799" y="20249"/>
                </a:cubicBezTo>
                <a:lnTo>
                  <a:pt x="1800" y="20249"/>
                </a:lnTo>
                <a:cubicBezTo>
                  <a:pt x="1551" y="20249"/>
                  <a:pt x="1349" y="20048"/>
                  <a:pt x="1349" y="19799"/>
                </a:cubicBezTo>
                <a:lnTo>
                  <a:pt x="1349" y="3824"/>
                </a:lnTo>
                <a:cubicBezTo>
                  <a:pt x="1349" y="3576"/>
                  <a:pt x="1551" y="3375"/>
                  <a:pt x="1800" y="3375"/>
                </a:cubicBezTo>
                <a:lnTo>
                  <a:pt x="4724" y="3375"/>
                </a:lnTo>
                <a:lnTo>
                  <a:pt x="4724" y="4725"/>
                </a:lnTo>
                <a:cubicBezTo>
                  <a:pt x="4724" y="5098"/>
                  <a:pt x="5027" y="5400"/>
                  <a:pt x="5399" y="5400"/>
                </a:cubicBezTo>
                <a:cubicBezTo>
                  <a:pt x="5772" y="5400"/>
                  <a:pt x="6074" y="5098"/>
                  <a:pt x="6074" y="4725"/>
                </a:cubicBezTo>
                <a:lnTo>
                  <a:pt x="6074" y="3375"/>
                </a:lnTo>
                <a:lnTo>
                  <a:pt x="10124" y="3375"/>
                </a:lnTo>
                <a:lnTo>
                  <a:pt x="10124" y="4725"/>
                </a:lnTo>
                <a:cubicBezTo>
                  <a:pt x="10124" y="5098"/>
                  <a:pt x="10427" y="5400"/>
                  <a:pt x="10800" y="5400"/>
                </a:cubicBezTo>
                <a:cubicBezTo>
                  <a:pt x="11172" y="5400"/>
                  <a:pt x="11474" y="5098"/>
                  <a:pt x="11474" y="4725"/>
                </a:cubicBezTo>
                <a:lnTo>
                  <a:pt x="11474" y="3375"/>
                </a:lnTo>
                <a:lnTo>
                  <a:pt x="15524" y="3375"/>
                </a:lnTo>
                <a:lnTo>
                  <a:pt x="15524" y="4725"/>
                </a:lnTo>
                <a:cubicBezTo>
                  <a:pt x="15524" y="5098"/>
                  <a:pt x="15827" y="5400"/>
                  <a:pt x="16199" y="5400"/>
                </a:cubicBezTo>
                <a:cubicBezTo>
                  <a:pt x="16572" y="5400"/>
                  <a:pt x="16874" y="5098"/>
                  <a:pt x="16874" y="4725"/>
                </a:cubicBezTo>
                <a:lnTo>
                  <a:pt x="16874" y="3375"/>
                </a:lnTo>
                <a:lnTo>
                  <a:pt x="19799" y="3375"/>
                </a:lnTo>
                <a:cubicBezTo>
                  <a:pt x="20048" y="3375"/>
                  <a:pt x="20249" y="3576"/>
                  <a:pt x="20249" y="3824"/>
                </a:cubicBezTo>
                <a:cubicBezTo>
                  <a:pt x="20249" y="3824"/>
                  <a:pt x="20249" y="19799"/>
                  <a:pt x="20249" y="19799"/>
                </a:cubicBezTo>
                <a:close/>
                <a:moveTo>
                  <a:pt x="19799" y="2025"/>
                </a:moveTo>
                <a:lnTo>
                  <a:pt x="16874" y="2025"/>
                </a:lnTo>
                <a:lnTo>
                  <a:pt x="16874" y="675"/>
                </a:lnTo>
                <a:cubicBezTo>
                  <a:pt x="16874" y="301"/>
                  <a:pt x="16572" y="0"/>
                  <a:pt x="16199" y="0"/>
                </a:cubicBezTo>
                <a:cubicBezTo>
                  <a:pt x="15827" y="0"/>
                  <a:pt x="15524" y="301"/>
                  <a:pt x="15524" y="675"/>
                </a:cubicBezTo>
                <a:lnTo>
                  <a:pt x="15524" y="2025"/>
                </a:lnTo>
                <a:lnTo>
                  <a:pt x="11474" y="2025"/>
                </a:lnTo>
                <a:lnTo>
                  <a:pt x="11474" y="675"/>
                </a:lnTo>
                <a:cubicBezTo>
                  <a:pt x="11474" y="301"/>
                  <a:pt x="11172" y="0"/>
                  <a:pt x="10800" y="0"/>
                </a:cubicBezTo>
                <a:cubicBezTo>
                  <a:pt x="10427" y="0"/>
                  <a:pt x="10124" y="301"/>
                  <a:pt x="10124" y="675"/>
                </a:cubicBezTo>
                <a:lnTo>
                  <a:pt x="10124" y="2025"/>
                </a:lnTo>
                <a:lnTo>
                  <a:pt x="6074" y="2025"/>
                </a:lnTo>
                <a:lnTo>
                  <a:pt x="6074" y="675"/>
                </a:lnTo>
                <a:cubicBezTo>
                  <a:pt x="6074" y="301"/>
                  <a:pt x="5772" y="0"/>
                  <a:pt x="5399" y="0"/>
                </a:cubicBezTo>
                <a:cubicBezTo>
                  <a:pt x="5027" y="0"/>
                  <a:pt x="4724" y="301"/>
                  <a:pt x="4724" y="675"/>
                </a:cubicBezTo>
                <a:lnTo>
                  <a:pt x="4724" y="2025"/>
                </a:lnTo>
                <a:lnTo>
                  <a:pt x="1800" y="2025"/>
                </a:lnTo>
                <a:cubicBezTo>
                  <a:pt x="805" y="2025"/>
                  <a:pt x="0" y="2830"/>
                  <a:pt x="0" y="3824"/>
                </a:cubicBezTo>
                <a:lnTo>
                  <a:pt x="0" y="19799"/>
                </a:lnTo>
                <a:cubicBezTo>
                  <a:pt x="0" y="20793"/>
                  <a:pt x="805" y="21599"/>
                  <a:pt x="1800" y="21599"/>
                </a:cubicBezTo>
                <a:lnTo>
                  <a:pt x="19799" y="21599"/>
                </a:lnTo>
                <a:cubicBezTo>
                  <a:pt x="20794" y="21599"/>
                  <a:pt x="21600" y="20793"/>
                  <a:pt x="21600" y="19799"/>
                </a:cubicBezTo>
                <a:lnTo>
                  <a:pt x="21600" y="3824"/>
                </a:lnTo>
                <a:cubicBezTo>
                  <a:pt x="21600" y="2830"/>
                  <a:pt x="20794" y="2025"/>
                  <a:pt x="19799" y="2025"/>
                </a:cubicBezTo>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27" name="AutoShape 19"/>
          <p:cNvSpPr/>
          <p:nvPr/>
        </p:nvSpPr>
        <p:spPr bwMode="auto">
          <a:xfrm>
            <a:off x="7389415" y="4017706"/>
            <a:ext cx="57944" cy="436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28" name="AutoShape 20"/>
          <p:cNvSpPr/>
          <p:nvPr/>
        </p:nvSpPr>
        <p:spPr bwMode="auto">
          <a:xfrm>
            <a:off x="7389415" y="4089938"/>
            <a:ext cx="57944" cy="436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29" name="AutoShape 21"/>
          <p:cNvSpPr/>
          <p:nvPr/>
        </p:nvSpPr>
        <p:spPr bwMode="auto">
          <a:xfrm>
            <a:off x="7389415" y="4162963"/>
            <a:ext cx="57944"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30" name="AutoShape 22"/>
          <p:cNvSpPr/>
          <p:nvPr/>
        </p:nvSpPr>
        <p:spPr bwMode="auto">
          <a:xfrm>
            <a:off x="7491015" y="4162963"/>
            <a:ext cx="57944"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31" name="AutoShape 23"/>
          <p:cNvSpPr/>
          <p:nvPr/>
        </p:nvSpPr>
        <p:spPr bwMode="auto">
          <a:xfrm>
            <a:off x="7491015" y="4089938"/>
            <a:ext cx="57944" cy="436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32" name="AutoShape 24"/>
          <p:cNvSpPr/>
          <p:nvPr/>
        </p:nvSpPr>
        <p:spPr bwMode="auto">
          <a:xfrm>
            <a:off x="7491015" y="4017706"/>
            <a:ext cx="57944" cy="436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33" name="AutoShape 25"/>
          <p:cNvSpPr/>
          <p:nvPr/>
        </p:nvSpPr>
        <p:spPr bwMode="auto">
          <a:xfrm>
            <a:off x="7592615" y="4162963"/>
            <a:ext cx="57944"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34" name="AutoShape 26"/>
          <p:cNvSpPr/>
          <p:nvPr/>
        </p:nvSpPr>
        <p:spPr bwMode="auto">
          <a:xfrm>
            <a:off x="7592615" y="4089938"/>
            <a:ext cx="57944" cy="436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35" name="AutoShape 27"/>
          <p:cNvSpPr/>
          <p:nvPr/>
        </p:nvSpPr>
        <p:spPr bwMode="auto">
          <a:xfrm>
            <a:off x="7592615" y="4017706"/>
            <a:ext cx="57944" cy="436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36" name="AutoShape 28"/>
          <p:cNvSpPr/>
          <p:nvPr/>
        </p:nvSpPr>
        <p:spPr bwMode="auto">
          <a:xfrm>
            <a:off x="6358334" y="3843081"/>
            <a:ext cx="46513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9450"/>
                </a:moveTo>
                <a:cubicBezTo>
                  <a:pt x="20249" y="9823"/>
                  <a:pt x="19947" y="10124"/>
                  <a:pt x="19575" y="10124"/>
                </a:cubicBezTo>
                <a:lnTo>
                  <a:pt x="18324" y="10124"/>
                </a:lnTo>
                <a:lnTo>
                  <a:pt x="15624" y="5400"/>
                </a:lnTo>
                <a:lnTo>
                  <a:pt x="17549" y="5400"/>
                </a:lnTo>
                <a:cubicBezTo>
                  <a:pt x="17762" y="5400"/>
                  <a:pt x="17962" y="5500"/>
                  <a:pt x="18089" y="5670"/>
                </a:cubicBezTo>
                <a:lnTo>
                  <a:pt x="20114" y="8370"/>
                </a:lnTo>
                <a:cubicBezTo>
                  <a:pt x="20202" y="8486"/>
                  <a:pt x="20249" y="8628"/>
                  <a:pt x="20249" y="8774"/>
                </a:cubicBezTo>
                <a:cubicBezTo>
                  <a:pt x="20249" y="8774"/>
                  <a:pt x="20249" y="9450"/>
                  <a:pt x="20249" y="9450"/>
                </a:cubicBezTo>
                <a:close/>
                <a:moveTo>
                  <a:pt x="18224" y="20249"/>
                </a:moveTo>
                <a:lnTo>
                  <a:pt x="14174" y="20249"/>
                </a:lnTo>
                <a:lnTo>
                  <a:pt x="14174" y="13500"/>
                </a:lnTo>
                <a:cubicBezTo>
                  <a:pt x="14174" y="13126"/>
                  <a:pt x="13872" y="12825"/>
                  <a:pt x="13499" y="12825"/>
                </a:cubicBezTo>
                <a:lnTo>
                  <a:pt x="8437" y="12825"/>
                </a:lnTo>
                <a:cubicBezTo>
                  <a:pt x="8064" y="12825"/>
                  <a:pt x="7762" y="13126"/>
                  <a:pt x="7762" y="13500"/>
                </a:cubicBezTo>
                <a:lnTo>
                  <a:pt x="7762" y="20249"/>
                </a:lnTo>
                <a:lnTo>
                  <a:pt x="3374" y="20249"/>
                </a:lnTo>
                <a:lnTo>
                  <a:pt x="3374" y="11475"/>
                </a:lnTo>
                <a:lnTo>
                  <a:pt x="18224" y="11475"/>
                </a:lnTo>
                <a:cubicBezTo>
                  <a:pt x="18224" y="11475"/>
                  <a:pt x="18224" y="20249"/>
                  <a:pt x="18224" y="20249"/>
                </a:cubicBezTo>
                <a:close/>
                <a:moveTo>
                  <a:pt x="13499" y="20249"/>
                </a:moveTo>
                <a:lnTo>
                  <a:pt x="8437" y="20249"/>
                </a:lnTo>
                <a:lnTo>
                  <a:pt x="8437" y="13500"/>
                </a:lnTo>
                <a:lnTo>
                  <a:pt x="13499" y="13500"/>
                </a:lnTo>
                <a:cubicBezTo>
                  <a:pt x="13499" y="13500"/>
                  <a:pt x="13499" y="20249"/>
                  <a:pt x="13499" y="20249"/>
                </a:cubicBezTo>
                <a:close/>
                <a:moveTo>
                  <a:pt x="1349" y="9450"/>
                </a:moveTo>
                <a:lnTo>
                  <a:pt x="1349" y="8774"/>
                </a:lnTo>
                <a:cubicBezTo>
                  <a:pt x="1349" y="8628"/>
                  <a:pt x="1397" y="8486"/>
                  <a:pt x="1485" y="8370"/>
                </a:cubicBezTo>
                <a:lnTo>
                  <a:pt x="3510" y="5670"/>
                </a:lnTo>
                <a:cubicBezTo>
                  <a:pt x="3637" y="5500"/>
                  <a:pt x="3837" y="5400"/>
                  <a:pt x="4049" y="5400"/>
                </a:cubicBezTo>
                <a:lnTo>
                  <a:pt x="5975" y="5400"/>
                </a:lnTo>
                <a:lnTo>
                  <a:pt x="3275" y="10124"/>
                </a:lnTo>
                <a:lnTo>
                  <a:pt x="2024" y="10124"/>
                </a:lnTo>
                <a:cubicBezTo>
                  <a:pt x="1652" y="10124"/>
                  <a:pt x="1349" y="9823"/>
                  <a:pt x="1349" y="9450"/>
                </a:cubicBezTo>
                <a:moveTo>
                  <a:pt x="13369" y="5400"/>
                </a:moveTo>
                <a:lnTo>
                  <a:pt x="14846" y="5400"/>
                </a:lnTo>
                <a:lnTo>
                  <a:pt x="17546" y="10124"/>
                </a:lnTo>
                <a:lnTo>
                  <a:pt x="14719" y="10124"/>
                </a:lnTo>
                <a:cubicBezTo>
                  <a:pt x="14719" y="10124"/>
                  <a:pt x="13369" y="5400"/>
                  <a:pt x="13369" y="5400"/>
                </a:cubicBezTo>
                <a:close/>
                <a:moveTo>
                  <a:pt x="11137" y="5400"/>
                </a:moveTo>
                <a:lnTo>
                  <a:pt x="12666" y="5400"/>
                </a:lnTo>
                <a:lnTo>
                  <a:pt x="14016" y="10124"/>
                </a:lnTo>
                <a:lnTo>
                  <a:pt x="11137" y="10124"/>
                </a:lnTo>
                <a:cubicBezTo>
                  <a:pt x="11137" y="10124"/>
                  <a:pt x="11137" y="5400"/>
                  <a:pt x="11137" y="5400"/>
                </a:cubicBezTo>
                <a:close/>
                <a:moveTo>
                  <a:pt x="8932" y="5400"/>
                </a:moveTo>
                <a:lnTo>
                  <a:pt x="10462" y="5400"/>
                </a:lnTo>
                <a:lnTo>
                  <a:pt x="10462" y="10124"/>
                </a:lnTo>
                <a:lnTo>
                  <a:pt x="7582" y="10124"/>
                </a:lnTo>
                <a:cubicBezTo>
                  <a:pt x="7582" y="10124"/>
                  <a:pt x="8932" y="5400"/>
                  <a:pt x="8932" y="5400"/>
                </a:cubicBezTo>
                <a:close/>
                <a:moveTo>
                  <a:pt x="6880" y="10124"/>
                </a:moveTo>
                <a:lnTo>
                  <a:pt x="4052" y="10124"/>
                </a:lnTo>
                <a:lnTo>
                  <a:pt x="6752" y="5400"/>
                </a:lnTo>
                <a:lnTo>
                  <a:pt x="8230" y="5400"/>
                </a:lnTo>
                <a:cubicBezTo>
                  <a:pt x="8230" y="5400"/>
                  <a:pt x="6880" y="10124"/>
                  <a:pt x="6880" y="10124"/>
                </a:cubicBezTo>
                <a:close/>
                <a:moveTo>
                  <a:pt x="17549" y="1350"/>
                </a:moveTo>
                <a:lnTo>
                  <a:pt x="17549" y="4050"/>
                </a:lnTo>
                <a:lnTo>
                  <a:pt x="4049" y="4050"/>
                </a:lnTo>
                <a:lnTo>
                  <a:pt x="4049" y="1350"/>
                </a:lnTo>
                <a:cubicBezTo>
                  <a:pt x="4049" y="1350"/>
                  <a:pt x="17549" y="1350"/>
                  <a:pt x="17549" y="1350"/>
                </a:cubicBezTo>
                <a:close/>
                <a:moveTo>
                  <a:pt x="21194" y="7560"/>
                </a:moveTo>
                <a:lnTo>
                  <a:pt x="19170" y="4861"/>
                </a:lnTo>
                <a:cubicBezTo>
                  <a:pt x="19091" y="4755"/>
                  <a:pt x="18997" y="4663"/>
                  <a:pt x="18899" y="4576"/>
                </a:cubicBezTo>
                <a:lnTo>
                  <a:pt x="18899" y="1350"/>
                </a:lnTo>
                <a:cubicBezTo>
                  <a:pt x="18899" y="605"/>
                  <a:pt x="18295" y="0"/>
                  <a:pt x="17549" y="0"/>
                </a:cubicBezTo>
                <a:lnTo>
                  <a:pt x="4049" y="0"/>
                </a:lnTo>
                <a:cubicBezTo>
                  <a:pt x="3304" y="0"/>
                  <a:pt x="2699" y="605"/>
                  <a:pt x="2699" y="1350"/>
                </a:cubicBezTo>
                <a:lnTo>
                  <a:pt x="2699" y="4576"/>
                </a:lnTo>
                <a:cubicBezTo>
                  <a:pt x="2602" y="4663"/>
                  <a:pt x="2508" y="4754"/>
                  <a:pt x="2430" y="4860"/>
                </a:cubicBezTo>
                <a:lnTo>
                  <a:pt x="406" y="7559"/>
                </a:lnTo>
                <a:cubicBezTo>
                  <a:pt x="143" y="7907"/>
                  <a:pt x="0" y="8338"/>
                  <a:pt x="0" y="8774"/>
                </a:cubicBezTo>
                <a:lnTo>
                  <a:pt x="0" y="9450"/>
                </a:lnTo>
                <a:cubicBezTo>
                  <a:pt x="0" y="10566"/>
                  <a:pt x="908" y="11475"/>
                  <a:pt x="2024" y="11475"/>
                </a:cubicBezTo>
                <a:lnTo>
                  <a:pt x="2024" y="20249"/>
                </a:lnTo>
                <a:cubicBezTo>
                  <a:pt x="2024" y="20994"/>
                  <a:pt x="2629" y="21599"/>
                  <a:pt x="3374" y="21599"/>
                </a:cubicBezTo>
                <a:lnTo>
                  <a:pt x="18224" y="21599"/>
                </a:lnTo>
                <a:cubicBezTo>
                  <a:pt x="18970" y="21599"/>
                  <a:pt x="19575" y="20994"/>
                  <a:pt x="19575" y="20249"/>
                </a:cubicBezTo>
                <a:lnTo>
                  <a:pt x="19575" y="11475"/>
                </a:lnTo>
                <a:cubicBezTo>
                  <a:pt x="20691" y="11475"/>
                  <a:pt x="21600" y="10566"/>
                  <a:pt x="21600" y="9450"/>
                </a:cubicBezTo>
                <a:lnTo>
                  <a:pt x="21600" y="8774"/>
                </a:lnTo>
                <a:cubicBezTo>
                  <a:pt x="21600" y="8338"/>
                  <a:pt x="21456" y="7907"/>
                  <a:pt x="21194" y="7560"/>
                </a:cubicBezTo>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37" name="AutoShape 29"/>
          <p:cNvSpPr/>
          <p:nvPr/>
        </p:nvSpPr>
        <p:spPr bwMode="auto">
          <a:xfrm>
            <a:off x="11003359" y="2928681"/>
            <a:ext cx="464344" cy="420688"/>
          </a:xfrm>
          <a:custGeom>
            <a:avLst/>
            <a:gdLst>
              <a:gd name="T0" fmla="+- 0 10736 439"/>
              <a:gd name="T1" fmla="*/ T0 w 20595"/>
              <a:gd name="T2" fmla="+- 0 10869 621"/>
              <a:gd name="T3" fmla="*/ 10869 h 20497"/>
              <a:gd name="T4" fmla="+- 0 10736 439"/>
              <a:gd name="T5" fmla="*/ T4 w 20595"/>
              <a:gd name="T6" fmla="+- 0 10869 621"/>
              <a:gd name="T7" fmla="*/ 10869 h 20497"/>
              <a:gd name="T8" fmla="+- 0 10736 439"/>
              <a:gd name="T9" fmla="*/ T8 w 20595"/>
              <a:gd name="T10" fmla="+- 0 10869 621"/>
              <a:gd name="T11" fmla="*/ 10869 h 20497"/>
              <a:gd name="T12" fmla="+- 0 10736 439"/>
              <a:gd name="T13" fmla="*/ T12 w 20595"/>
              <a:gd name="T14" fmla="+- 0 10869 621"/>
              <a:gd name="T15" fmla="*/ 10869 h 20497"/>
            </a:gdLst>
            <a:ahLst/>
            <a:cxnLst>
              <a:cxn ang="0">
                <a:pos x="T1" y="T3"/>
              </a:cxn>
              <a:cxn ang="0">
                <a:pos x="T5" y="T7"/>
              </a:cxn>
              <a:cxn ang="0">
                <a:pos x="T9" y="T11"/>
              </a:cxn>
              <a:cxn ang="0">
                <a:pos x="T13" y="T15"/>
              </a:cxn>
            </a:cxnLst>
            <a:rect l="0" t="0" r="r" b="b"/>
            <a:pathLst>
              <a:path w="20595" h="20497">
                <a:moveTo>
                  <a:pt x="18898" y="1863"/>
                </a:moveTo>
                <a:cubicBezTo>
                  <a:pt x="16636" y="-621"/>
                  <a:pt x="12968" y="-621"/>
                  <a:pt x="10707" y="1863"/>
                </a:cubicBezTo>
                <a:lnTo>
                  <a:pt x="1317" y="12053"/>
                </a:lnTo>
                <a:cubicBezTo>
                  <a:pt x="-439" y="13982"/>
                  <a:pt x="-439" y="17121"/>
                  <a:pt x="1317" y="19050"/>
                </a:cubicBezTo>
                <a:cubicBezTo>
                  <a:pt x="3073" y="20979"/>
                  <a:pt x="5931" y="20979"/>
                  <a:pt x="7687" y="19050"/>
                </a:cubicBezTo>
                <a:lnTo>
                  <a:pt x="17078" y="8860"/>
                </a:lnTo>
                <a:cubicBezTo>
                  <a:pt x="18335" y="7479"/>
                  <a:pt x="18335" y="5242"/>
                  <a:pt x="17078" y="3862"/>
                </a:cubicBezTo>
                <a:cubicBezTo>
                  <a:pt x="15821" y="2482"/>
                  <a:pt x="13783" y="2482"/>
                  <a:pt x="12527" y="3862"/>
                </a:cubicBezTo>
                <a:lnTo>
                  <a:pt x="5467" y="11614"/>
                </a:lnTo>
                <a:cubicBezTo>
                  <a:pt x="5216" y="11891"/>
                  <a:pt x="5216" y="12337"/>
                  <a:pt x="5467" y="12614"/>
                </a:cubicBezTo>
                <a:cubicBezTo>
                  <a:pt x="5719" y="12890"/>
                  <a:pt x="6126" y="12890"/>
                  <a:pt x="6378" y="12614"/>
                </a:cubicBezTo>
                <a:lnTo>
                  <a:pt x="13437" y="4861"/>
                </a:lnTo>
                <a:cubicBezTo>
                  <a:pt x="14190" y="4035"/>
                  <a:pt x="15414" y="4035"/>
                  <a:pt x="16167" y="4861"/>
                </a:cubicBezTo>
                <a:cubicBezTo>
                  <a:pt x="16920" y="5688"/>
                  <a:pt x="16920" y="7034"/>
                  <a:pt x="16167" y="7860"/>
                </a:cubicBezTo>
                <a:lnTo>
                  <a:pt x="6777" y="18050"/>
                </a:lnTo>
                <a:cubicBezTo>
                  <a:pt x="5520" y="19430"/>
                  <a:pt x="3484" y="19430"/>
                  <a:pt x="2227" y="18050"/>
                </a:cubicBezTo>
                <a:cubicBezTo>
                  <a:pt x="970" y="16670"/>
                  <a:pt x="970" y="14433"/>
                  <a:pt x="2227" y="13053"/>
                </a:cubicBezTo>
                <a:lnTo>
                  <a:pt x="11525" y="2963"/>
                </a:lnTo>
                <a:cubicBezTo>
                  <a:pt x="13285" y="1030"/>
                  <a:pt x="16139" y="1030"/>
                  <a:pt x="17896" y="2963"/>
                </a:cubicBezTo>
                <a:cubicBezTo>
                  <a:pt x="19657" y="4896"/>
                  <a:pt x="19657" y="8027"/>
                  <a:pt x="17897" y="9959"/>
                </a:cubicBezTo>
                <a:lnTo>
                  <a:pt x="10929" y="17611"/>
                </a:lnTo>
                <a:cubicBezTo>
                  <a:pt x="10677" y="17888"/>
                  <a:pt x="10677" y="18334"/>
                  <a:pt x="10929" y="18610"/>
                </a:cubicBezTo>
                <a:cubicBezTo>
                  <a:pt x="11181" y="18887"/>
                  <a:pt x="11588" y="18887"/>
                  <a:pt x="11839" y="18610"/>
                </a:cubicBezTo>
                <a:lnTo>
                  <a:pt x="18898" y="10859"/>
                </a:lnTo>
                <a:cubicBezTo>
                  <a:pt x="21160" y="8375"/>
                  <a:pt x="21160" y="4347"/>
                  <a:pt x="18898" y="1863"/>
                </a:cubicBezTo>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nvGrpSpPr>
          <p:cNvPr id="38" name="Group 30"/>
          <p:cNvGrpSpPr/>
          <p:nvPr/>
        </p:nvGrpSpPr>
        <p:grpSpPr>
          <a:xfrm>
            <a:off x="10146903" y="2913600"/>
            <a:ext cx="319881" cy="465138"/>
            <a:chOff x="10146507" y="3505994"/>
            <a:chExt cx="319881" cy="465138"/>
          </a:xfrm>
          <a:solidFill>
            <a:schemeClr val="tx1"/>
          </a:solidFill>
        </p:grpSpPr>
        <p:sp>
          <p:nvSpPr>
            <p:cNvPr id="39" name="AutoShape 30"/>
            <p:cNvSpPr/>
            <p:nvPr/>
          </p:nvSpPr>
          <p:spPr bwMode="auto">
            <a:xfrm>
              <a:off x="10146507" y="3505994"/>
              <a:ext cx="319881" cy="465138"/>
            </a:xfrm>
            <a:custGeom>
              <a:avLst/>
              <a:gdLst>
                <a:gd name="T0" fmla="*/ 10383 w 20767"/>
                <a:gd name="T1" fmla="*/ 10800 h 21600"/>
                <a:gd name="T2" fmla="*/ 10383 w 20767"/>
                <a:gd name="T3" fmla="*/ 10800 h 21600"/>
                <a:gd name="T4" fmla="*/ 10383 w 20767"/>
                <a:gd name="T5" fmla="*/ 10800 h 21600"/>
                <a:gd name="T6" fmla="*/ 10383 w 20767"/>
                <a:gd name="T7" fmla="*/ 10800 h 21600"/>
              </a:gdLst>
              <a:ahLst/>
              <a:cxnLst>
                <a:cxn ang="0">
                  <a:pos x="T0" y="T1"/>
                </a:cxn>
                <a:cxn ang="0">
                  <a:pos x="T2" y="T3"/>
                </a:cxn>
                <a:cxn ang="0">
                  <a:pos x="T4" y="T5"/>
                </a:cxn>
                <a:cxn ang="0">
                  <a:pos x="T6" y="T7"/>
                </a:cxn>
              </a:cxnLst>
              <a:rect l="0" t="0" r="r" b="b"/>
              <a:pathLst>
                <a:path w="20767" h="21600">
                  <a:moveTo>
                    <a:pt x="18566" y="16551"/>
                  </a:moveTo>
                  <a:cubicBezTo>
                    <a:pt x="17960" y="18284"/>
                    <a:pt x="17274" y="20249"/>
                    <a:pt x="9436" y="20249"/>
                  </a:cubicBezTo>
                  <a:cubicBezTo>
                    <a:pt x="4711" y="20249"/>
                    <a:pt x="1888" y="17809"/>
                    <a:pt x="1888" y="15451"/>
                  </a:cubicBezTo>
                  <a:cubicBezTo>
                    <a:pt x="1888" y="13645"/>
                    <a:pt x="2349" y="12161"/>
                    <a:pt x="2835" y="10591"/>
                  </a:cubicBezTo>
                  <a:cubicBezTo>
                    <a:pt x="3454" y="8600"/>
                    <a:pt x="4088" y="6563"/>
                    <a:pt x="3813" y="3868"/>
                  </a:cubicBezTo>
                  <a:cubicBezTo>
                    <a:pt x="6723" y="6750"/>
                    <a:pt x="7759" y="10567"/>
                    <a:pt x="7759" y="10567"/>
                  </a:cubicBezTo>
                  <a:cubicBezTo>
                    <a:pt x="7759" y="10567"/>
                    <a:pt x="10468" y="7846"/>
                    <a:pt x="11196" y="6582"/>
                  </a:cubicBezTo>
                  <a:cubicBezTo>
                    <a:pt x="11755" y="7395"/>
                    <a:pt x="12267" y="10124"/>
                    <a:pt x="12267" y="12825"/>
                  </a:cubicBezTo>
                  <a:cubicBezTo>
                    <a:pt x="12267" y="12825"/>
                    <a:pt x="14773" y="11347"/>
                    <a:pt x="16653" y="9127"/>
                  </a:cubicBezTo>
                  <a:cubicBezTo>
                    <a:pt x="18632" y="11666"/>
                    <a:pt x="19346" y="14320"/>
                    <a:pt x="18566" y="16551"/>
                  </a:cubicBezTo>
                  <a:moveTo>
                    <a:pt x="16041" y="6075"/>
                  </a:moveTo>
                  <a:cubicBezTo>
                    <a:pt x="15982" y="7879"/>
                    <a:pt x="14088" y="9404"/>
                    <a:pt x="14088" y="9404"/>
                  </a:cubicBezTo>
                  <a:cubicBezTo>
                    <a:pt x="14088" y="6046"/>
                    <a:pt x="10380" y="3375"/>
                    <a:pt x="10380" y="3375"/>
                  </a:cubicBezTo>
                  <a:cubicBezTo>
                    <a:pt x="10380" y="3375"/>
                    <a:pt x="10330" y="5373"/>
                    <a:pt x="8452" y="7389"/>
                  </a:cubicBezTo>
                  <a:cubicBezTo>
                    <a:pt x="6574" y="2686"/>
                    <a:pt x="938" y="0"/>
                    <a:pt x="938" y="0"/>
                  </a:cubicBezTo>
                  <a:cubicBezTo>
                    <a:pt x="3756" y="7389"/>
                    <a:pt x="0" y="10076"/>
                    <a:pt x="0" y="15451"/>
                  </a:cubicBezTo>
                  <a:cubicBezTo>
                    <a:pt x="0" y="18604"/>
                    <a:pt x="3730" y="21599"/>
                    <a:pt x="9436" y="21599"/>
                  </a:cubicBezTo>
                  <a:cubicBezTo>
                    <a:pt x="17888" y="21599"/>
                    <a:pt x="19523" y="19379"/>
                    <a:pt x="20396" y="16878"/>
                  </a:cubicBezTo>
                  <a:cubicBezTo>
                    <a:pt x="21599" y="13436"/>
                    <a:pt x="19797" y="9432"/>
                    <a:pt x="16041" y="607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40" name="AutoShape 31"/>
            <p:cNvSpPr/>
            <p:nvPr/>
          </p:nvSpPr>
          <p:spPr bwMode="auto">
            <a:xfrm>
              <a:off x="10205244" y="3709194"/>
              <a:ext cx="205581" cy="166688"/>
            </a:xfrm>
            <a:custGeom>
              <a:avLst/>
              <a:gdLst>
                <a:gd name="T0" fmla="*/ 10641 w 21282"/>
                <a:gd name="T1" fmla="*/ 10800 h 21600"/>
                <a:gd name="T2" fmla="*/ 10641 w 21282"/>
                <a:gd name="T3" fmla="*/ 10800 h 21600"/>
                <a:gd name="T4" fmla="*/ 10641 w 21282"/>
                <a:gd name="T5" fmla="*/ 10800 h 21600"/>
                <a:gd name="T6" fmla="*/ 10641 w 21282"/>
                <a:gd name="T7" fmla="*/ 10800 h 21600"/>
              </a:gdLst>
              <a:ahLst/>
              <a:cxnLst>
                <a:cxn ang="0">
                  <a:pos x="T0" y="T1"/>
                </a:cxn>
                <a:cxn ang="0">
                  <a:pos x="T2" y="T3"/>
                </a:cxn>
                <a:cxn ang="0">
                  <a:pos x="T4" y="T5"/>
                </a:cxn>
                <a:cxn ang="0">
                  <a:pos x="T6" y="T7"/>
                </a:cxn>
              </a:cxnLst>
              <a:rect l="0" t="0" r="r" b="b"/>
              <a:pathLst>
                <a:path w="21282" h="21600">
                  <a:moveTo>
                    <a:pt x="20698" y="5891"/>
                  </a:moveTo>
                  <a:lnTo>
                    <a:pt x="19424" y="7749"/>
                  </a:lnTo>
                  <a:cubicBezTo>
                    <a:pt x="17846" y="10064"/>
                    <a:pt x="16352" y="12259"/>
                    <a:pt x="12365" y="14784"/>
                  </a:cubicBezTo>
                  <a:cubicBezTo>
                    <a:pt x="11794" y="12631"/>
                    <a:pt x="11275" y="10259"/>
                    <a:pt x="11275" y="6631"/>
                  </a:cubicBezTo>
                  <a:lnTo>
                    <a:pt x="11275" y="3408"/>
                  </a:lnTo>
                  <a:lnTo>
                    <a:pt x="9000" y="7893"/>
                  </a:lnTo>
                  <a:cubicBezTo>
                    <a:pt x="8233" y="9421"/>
                    <a:pt x="7598" y="10690"/>
                    <a:pt x="6649" y="12373"/>
                  </a:cubicBezTo>
                  <a:cubicBezTo>
                    <a:pt x="5211" y="8296"/>
                    <a:pt x="4195" y="5281"/>
                    <a:pt x="3422" y="2545"/>
                  </a:cubicBezTo>
                  <a:lnTo>
                    <a:pt x="2705" y="0"/>
                  </a:lnTo>
                  <a:lnTo>
                    <a:pt x="1926" y="2847"/>
                  </a:lnTo>
                  <a:cubicBezTo>
                    <a:pt x="936" y="6469"/>
                    <a:pt x="0" y="9891"/>
                    <a:pt x="0" y="18771"/>
                  </a:cubicBezTo>
                  <a:cubicBezTo>
                    <a:pt x="0" y="19292"/>
                    <a:pt x="333" y="19714"/>
                    <a:pt x="749" y="19714"/>
                  </a:cubicBezTo>
                  <a:cubicBezTo>
                    <a:pt x="1162" y="19714"/>
                    <a:pt x="1499" y="19292"/>
                    <a:pt x="1499" y="18771"/>
                  </a:cubicBezTo>
                  <a:cubicBezTo>
                    <a:pt x="1499" y="11964"/>
                    <a:pt x="2037" y="8594"/>
                    <a:pt x="2758" y="5681"/>
                  </a:cubicBezTo>
                  <a:cubicBezTo>
                    <a:pt x="3537" y="8174"/>
                    <a:pt x="4520" y="11009"/>
                    <a:pt x="5812" y="14638"/>
                  </a:cubicBezTo>
                  <a:lnTo>
                    <a:pt x="6339" y="16117"/>
                  </a:lnTo>
                  <a:lnTo>
                    <a:pt x="7100" y="14811"/>
                  </a:lnTo>
                  <a:cubicBezTo>
                    <a:pt x="8344" y="12681"/>
                    <a:pt x="9085" y="11248"/>
                    <a:pt x="9896" y="9638"/>
                  </a:cubicBezTo>
                  <a:cubicBezTo>
                    <a:pt x="10133" y="12428"/>
                    <a:pt x="10681" y="14428"/>
                    <a:pt x="11223" y="16408"/>
                  </a:cubicBezTo>
                  <a:lnTo>
                    <a:pt x="11495" y="17404"/>
                  </a:lnTo>
                  <a:lnTo>
                    <a:pt x="12253" y="16953"/>
                  </a:lnTo>
                  <a:cubicBezTo>
                    <a:pt x="16306" y="14531"/>
                    <a:pt x="18203" y="12327"/>
                    <a:pt x="19708" y="10211"/>
                  </a:cubicBezTo>
                  <a:cubicBezTo>
                    <a:pt x="19942" y="13727"/>
                    <a:pt x="19573" y="17574"/>
                    <a:pt x="18698" y="20305"/>
                  </a:cubicBezTo>
                  <a:cubicBezTo>
                    <a:pt x="18543" y="20787"/>
                    <a:pt x="18730" y="21336"/>
                    <a:pt x="19114" y="21531"/>
                  </a:cubicBezTo>
                  <a:cubicBezTo>
                    <a:pt x="19204" y="21577"/>
                    <a:pt x="19301" y="21599"/>
                    <a:pt x="19395" y="21599"/>
                  </a:cubicBezTo>
                  <a:cubicBezTo>
                    <a:pt x="19690" y="21599"/>
                    <a:pt x="19972" y="21377"/>
                    <a:pt x="20089" y="21008"/>
                  </a:cubicBezTo>
                  <a:cubicBezTo>
                    <a:pt x="21251" y="17380"/>
                    <a:pt x="21600" y="12213"/>
                    <a:pt x="20976" y="7841"/>
                  </a:cubicBezTo>
                  <a:cubicBezTo>
                    <a:pt x="20976" y="7841"/>
                    <a:pt x="20698" y="5891"/>
                    <a:pt x="20698" y="5891"/>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sp>
        <p:nvSpPr>
          <p:cNvPr id="41" name="AutoShape 32"/>
          <p:cNvSpPr/>
          <p:nvPr/>
        </p:nvSpPr>
        <p:spPr bwMode="auto">
          <a:xfrm>
            <a:off x="9145984" y="2942969"/>
            <a:ext cx="464344" cy="406400"/>
          </a:xfrm>
          <a:custGeom>
            <a:avLst/>
            <a:gdLst>
              <a:gd name="T0" fmla="+- 0 10800 108"/>
              <a:gd name="T1" fmla="*/ T0 w 21384"/>
              <a:gd name="T2" fmla="*/ 10800 h 21600"/>
              <a:gd name="T3" fmla="+- 0 10800 108"/>
              <a:gd name="T4" fmla="*/ T3 w 21384"/>
              <a:gd name="T5" fmla="*/ 10800 h 21600"/>
              <a:gd name="T6" fmla="+- 0 10800 108"/>
              <a:gd name="T7" fmla="*/ T6 w 21384"/>
              <a:gd name="T8" fmla="*/ 10800 h 21600"/>
              <a:gd name="T9" fmla="+- 0 10800 108"/>
              <a:gd name="T10" fmla="*/ T9 w 21384"/>
              <a:gd name="T11" fmla="*/ 10800 h 21600"/>
            </a:gdLst>
            <a:ahLst/>
            <a:cxnLst>
              <a:cxn ang="0">
                <a:pos x="T1" y="T2"/>
              </a:cxn>
              <a:cxn ang="0">
                <a:pos x="T4" y="T5"/>
              </a:cxn>
              <a:cxn ang="0">
                <a:pos x="T7" y="T8"/>
              </a:cxn>
              <a:cxn ang="0">
                <a:pos x="T10" y="T11"/>
              </a:cxn>
            </a:cxnLst>
            <a:rect l="0" t="0" r="r" b="b"/>
            <a:pathLst>
              <a:path w="21384" h="21600">
                <a:moveTo>
                  <a:pt x="18710" y="9257"/>
                </a:moveTo>
                <a:lnTo>
                  <a:pt x="16706" y="7714"/>
                </a:lnTo>
                <a:lnTo>
                  <a:pt x="16706" y="20057"/>
                </a:lnTo>
                <a:lnTo>
                  <a:pt x="4677" y="20057"/>
                </a:lnTo>
                <a:lnTo>
                  <a:pt x="4677" y="7714"/>
                </a:lnTo>
                <a:lnTo>
                  <a:pt x="2673" y="9257"/>
                </a:lnTo>
                <a:lnTo>
                  <a:pt x="1336" y="4628"/>
                </a:lnTo>
                <a:lnTo>
                  <a:pt x="4677" y="1542"/>
                </a:lnTo>
                <a:lnTo>
                  <a:pt x="7468" y="1542"/>
                </a:lnTo>
                <a:cubicBezTo>
                  <a:pt x="7841" y="2871"/>
                  <a:pt x="9136" y="3857"/>
                  <a:pt x="10691" y="3857"/>
                </a:cubicBezTo>
                <a:cubicBezTo>
                  <a:pt x="12247" y="3857"/>
                  <a:pt x="13542" y="2871"/>
                  <a:pt x="13915" y="1542"/>
                </a:cubicBezTo>
                <a:lnTo>
                  <a:pt x="16706" y="1542"/>
                </a:lnTo>
                <a:lnTo>
                  <a:pt x="20047" y="4628"/>
                </a:lnTo>
                <a:cubicBezTo>
                  <a:pt x="20047" y="4628"/>
                  <a:pt x="18710" y="9257"/>
                  <a:pt x="18710" y="9257"/>
                </a:cubicBezTo>
                <a:close/>
                <a:moveTo>
                  <a:pt x="13200" y="1542"/>
                </a:moveTo>
                <a:cubicBezTo>
                  <a:pt x="12831" y="2438"/>
                  <a:pt x="11852" y="3085"/>
                  <a:pt x="10691" y="3085"/>
                </a:cubicBezTo>
                <a:cubicBezTo>
                  <a:pt x="9531" y="3085"/>
                  <a:pt x="8552" y="2438"/>
                  <a:pt x="8183" y="1542"/>
                </a:cubicBezTo>
                <a:cubicBezTo>
                  <a:pt x="8183" y="1542"/>
                  <a:pt x="13200" y="1542"/>
                  <a:pt x="13200" y="1542"/>
                </a:cubicBezTo>
                <a:close/>
                <a:moveTo>
                  <a:pt x="20882" y="3423"/>
                </a:moveTo>
                <a:lnTo>
                  <a:pt x="17541" y="338"/>
                </a:lnTo>
                <a:cubicBezTo>
                  <a:pt x="17303" y="119"/>
                  <a:pt x="17009" y="0"/>
                  <a:pt x="16706" y="0"/>
                </a:cubicBezTo>
                <a:lnTo>
                  <a:pt x="4677" y="0"/>
                </a:lnTo>
                <a:cubicBezTo>
                  <a:pt x="4374" y="0"/>
                  <a:pt x="4080" y="119"/>
                  <a:pt x="3842" y="338"/>
                </a:cubicBezTo>
                <a:lnTo>
                  <a:pt x="501" y="3423"/>
                </a:lnTo>
                <a:cubicBezTo>
                  <a:pt x="64" y="3827"/>
                  <a:pt x="-108" y="4503"/>
                  <a:pt x="68" y="5116"/>
                </a:cubicBezTo>
                <a:lnTo>
                  <a:pt x="1405" y="9745"/>
                </a:lnTo>
                <a:cubicBezTo>
                  <a:pt x="1537" y="10201"/>
                  <a:pt x="1845" y="10560"/>
                  <a:pt x="2239" y="10716"/>
                </a:cubicBezTo>
                <a:cubicBezTo>
                  <a:pt x="2380" y="10772"/>
                  <a:pt x="2527" y="10800"/>
                  <a:pt x="2673" y="10800"/>
                </a:cubicBezTo>
                <a:cubicBezTo>
                  <a:pt x="2905" y="10800"/>
                  <a:pt x="3136" y="10729"/>
                  <a:pt x="3341" y="10593"/>
                </a:cubicBezTo>
                <a:lnTo>
                  <a:pt x="3341" y="20057"/>
                </a:lnTo>
                <a:cubicBezTo>
                  <a:pt x="3341" y="20908"/>
                  <a:pt x="3940" y="21600"/>
                  <a:pt x="4677" y="21600"/>
                </a:cubicBezTo>
                <a:lnTo>
                  <a:pt x="16706" y="21600"/>
                </a:lnTo>
                <a:cubicBezTo>
                  <a:pt x="17443" y="21600"/>
                  <a:pt x="18042" y="20908"/>
                  <a:pt x="18042" y="20057"/>
                </a:cubicBezTo>
                <a:lnTo>
                  <a:pt x="18042" y="10593"/>
                </a:lnTo>
                <a:cubicBezTo>
                  <a:pt x="18247" y="10729"/>
                  <a:pt x="18478" y="10800"/>
                  <a:pt x="18710" y="10800"/>
                </a:cubicBezTo>
                <a:cubicBezTo>
                  <a:pt x="18856" y="10800"/>
                  <a:pt x="19002" y="10772"/>
                  <a:pt x="19144" y="10716"/>
                </a:cubicBezTo>
                <a:cubicBezTo>
                  <a:pt x="19538" y="10560"/>
                  <a:pt x="19846" y="10201"/>
                  <a:pt x="19978" y="9745"/>
                </a:cubicBezTo>
                <a:lnTo>
                  <a:pt x="21315" y="5116"/>
                </a:lnTo>
                <a:cubicBezTo>
                  <a:pt x="21491" y="4503"/>
                  <a:pt x="21319" y="3827"/>
                  <a:pt x="20882" y="3423"/>
                </a:cubicBezTo>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nvGrpSpPr>
          <p:cNvPr id="42" name="Group 34"/>
          <p:cNvGrpSpPr/>
          <p:nvPr/>
        </p:nvGrpSpPr>
        <p:grpSpPr>
          <a:xfrm>
            <a:off x="8216503" y="2913600"/>
            <a:ext cx="464344" cy="465138"/>
            <a:chOff x="8204317" y="3973834"/>
            <a:chExt cx="464344" cy="465138"/>
          </a:xfrm>
          <a:solidFill>
            <a:schemeClr val="tx1"/>
          </a:solidFill>
        </p:grpSpPr>
        <p:sp>
          <p:nvSpPr>
            <p:cNvPr id="43" name="AutoShape 33"/>
            <p:cNvSpPr/>
            <p:nvPr/>
          </p:nvSpPr>
          <p:spPr bwMode="auto">
            <a:xfrm>
              <a:off x="8204317" y="4148459"/>
              <a:ext cx="464344" cy="290513"/>
            </a:xfrm>
            <a:custGeom>
              <a:avLst/>
              <a:gdLst>
                <a:gd name="T0" fmla="*/ 10752 w 21505"/>
                <a:gd name="T1" fmla="*/ 10800 h 21600"/>
                <a:gd name="T2" fmla="*/ 10752 w 21505"/>
                <a:gd name="T3" fmla="*/ 10800 h 21600"/>
                <a:gd name="T4" fmla="*/ 10752 w 21505"/>
                <a:gd name="T5" fmla="*/ 10800 h 21600"/>
                <a:gd name="T6" fmla="*/ 10752 w 21505"/>
                <a:gd name="T7" fmla="*/ 10800 h 21600"/>
              </a:gdLst>
              <a:ahLst/>
              <a:cxnLst>
                <a:cxn ang="0">
                  <a:pos x="T0" y="T1"/>
                </a:cxn>
                <a:cxn ang="0">
                  <a:pos x="T2" y="T3"/>
                </a:cxn>
                <a:cxn ang="0">
                  <a:pos x="T4" y="T5"/>
                </a:cxn>
                <a:cxn ang="0">
                  <a:pos x="T6" y="T7"/>
                </a:cxn>
              </a:cxnLst>
              <a:rect l="0" t="0" r="r" b="b"/>
              <a:pathLst>
                <a:path w="21505" h="21600">
                  <a:moveTo>
                    <a:pt x="17472" y="17279"/>
                  </a:moveTo>
                  <a:lnTo>
                    <a:pt x="17472" y="18899"/>
                  </a:lnTo>
                  <a:cubicBezTo>
                    <a:pt x="17472" y="19198"/>
                    <a:pt x="17321" y="19439"/>
                    <a:pt x="17136" y="19439"/>
                  </a:cubicBezTo>
                  <a:lnTo>
                    <a:pt x="4368" y="19439"/>
                  </a:lnTo>
                  <a:cubicBezTo>
                    <a:pt x="4182" y="19439"/>
                    <a:pt x="4032" y="19198"/>
                    <a:pt x="4032" y="18899"/>
                  </a:cubicBezTo>
                  <a:lnTo>
                    <a:pt x="4032" y="17279"/>
                  </a:lnTo>
                  <a:lnTo>
                    <a:pt x="1344" y="12419"/>
                  </a:lnTo>
                  <a:cubicBezTo>
                    <a:pt x="1344" y="12121"/>
                    <a:pt x="1494" y="11879"/>
                    <a:pt x="1680" y="11879"/>
                  </a:cubicBezTo>
                  <a:lnTo>
                    <a:pt x="3360" y="11879"/>
                  </a:lnTo>
                  <a:lnTo>
                    <a:pt x="4032" y="11879"/>
                  </a:lnTo>
                  <a:lnTo>
                    <a:pt x="4704" y="11879"/>
                  </a:lnTo>
                  <a:lnTo>
                    <a:pt x="5376" y="11879"/>
                  </a:lnTo>
                  <a:lnTo>
                    <a:pt x="6048" y="11879"/>
                  </a:lnTo>
                  <a:lnTo>
                    <a:pt x="6720" y="11879"/>
                  </a:lnTo>
                  <a:lnTo>
                    <a:pt x="7392" y="11879"/>
                  </a:lnTo>
                  <a:lnTo>
                    <a:pt x="8064" y="11879"/>
                  </a:lnTo>
                  <a:lnTo>
                    <a:pt x="8736" y="11879"/>
                  </a:lnTo>
                  <a:lnTo>
                    <a:pt x="12768" y="11879"/>
                  </a:lnTo>
                  <a:lnTo>
                    <a:pt x="13440" y="11879"/>
                  </a:lnTo>
                  <a:lnTo>
                    <a:pt x="14112" y="11879"/>
                  </a:lnTo>
                  <a:lnTo>
                    <a:pt x="14784" y="11879"/>
                  </a:lnTo>
                  <a:lnTo>
                    <a:pt x="15456" y="11879"/>
                  </a:lnTo>
                  <a:lnTo>
                    <a:pt x="16128" y="11879"/>
                  </a:lnTo>
                  <a:lnTo>
                    <a:pt x="16800" y="11879"/>
                  </a:lnTo>
                  <a:lnTo>
                    <a:pt x="17472" y="11879"/>
                  </a:lnTo>
                  <a:lnTo>
                    <a:pt x="18144" y="11879"/>
                  </a:lnTo>
                  <a:lnTo>
                    <a:pt x="19824" y="11879"/>
                  </a:lnTo>
                  <a:cubicBezTo>
                    <a:pt x="20009" y="11879"/>
                    <a:pt x="20160" y="12121"/>
                    <a:pt x="20160" y="12419"/>
                  </a:cubicBezTo>
                  <a:cubicBezTo>
                    <a:pt x="20160" y="12419"/>
                    <a:pt x="17472" y="17279"/>
                    <a:pt x="17472" y="17279"/>
                  </a:cubicBezTo>
                  <a:close/>
                  <a:moveTo>
                    <a:pt x="10752" y="4320"/>
                  </a:moveTo>
                  <a:cubicBezTo>
                    <a:pt x="8625" y="4320"/>
                    <a:pt x="6826" y="6601"/>
                    <a:pt x="6246" y="9719"/>
                  </a:cubicBezTo>
                  <a:lnTo>
                    <a:pt x="5552" y="9719"/>
                  </a:lnTo>
                  <a:cubicBezTo>
                    <a:pt x="6152" y="6000"/>
                    <a:pt x="8252" y="3239"/>
                    <a:pt x="10752" y="3239"/>
                  </a:cubicBezTo>
                  <a:cubicBezTo>
                    <a:pt x="12934" y="3239"/>
                    <a:pt x="14813" y="5344"/>
                    <a:pt x="15654" y="8353"/>
                  </a:cubicBezTo>
                  <a:lnTo>
                    <a:pt x="15054" y="8835"/>
                  </a:lnTo>
                  <a:cubicBezTo>
                    <a:pt x="14323" y="6180"/>
                    <a:pt x="12671" y="4320"/>
                    <a:pt x="10752" y="4320"/>
                  </a:cubicBezTo>
                  <a:moveTo>
                    <a:pt x="10752" y="8639"/>
                  </a:moveTo>
                  <a:cubicBezTo>
                    <a:pt x="10158" y="8639"/>
                    <a:pt x="9630" y="9061"/>
                    <a:pt x="9260" y="9719"/>
                  </a:cubicBezTo>
                  <a:lnTo>
                    <a:pt x="8437" y="9719"/>
                  </a:lnTo>
                  <a:cubicBezTo>
                    <a:pt x="8904" y="8435"/>
                    <a:pt x="9761" y="7560"/>
                    <a:pt x="10752" y="7560"/>
                  </a:cubicBezTo>
                  <a:cubicBezTo>
                    <a:pt x="11742" y="7560"/>
                    <a:pt x="12600" y="8435"/>
                    <a:pt x="13066" y="9719"/>
                  </a:cubicBezTo>
                  <a:lnTo>
                    <a:pt x="12244" y="9719"/>
                  </a:lnTo>
                  <a:cubicBezTo>
                    <a:pt x="11874" y="9061"/>
                    <a:pt x="11345" y="8639"/>
                    <a:pt x="10752" y="8639"/>
                  </a:cubicBezTo>
                  <a:moveTo>
                    <a:pt x="13827" y="9719"/>
                  </a:moveTo>
                  <a:cubicBezTo>
                    <a:pt x="13307" y="7816"/>
                    <a:pt x="12126" y="6479"/>
                    <a:pt x="10752" y="6479"/>
                  </a:cubicBezTo>
                  <a:cubicBezTo>
                    <a:pt x="9378" y="6479"/>
                    <a:pt x="8197" y="7816"/>
                    <a:pt x="7676" y="9719"/>
                  </a:cubicBezTo>
                  <a:lnTo>
                    <a:pt x="6955" y="9719"/>
                  </a:lnTo>
                  <a:cubicBezTo>
                    <a:pt x="7510" y="7207"/>
                    <a:pt x="9001" y="5400"/>
                    <a:pt x="10752" y="5400"/>
                  </a:cubicBezTo>
                  <a:cubicBezTo>
                    <a:pt x="12409" y="5400"/>
                    <a:pt x="13834" y="7015"/>
                    <a:pt x="14454" y="9317"/>
                  </a:cubicBezTo>
                  <a:lnTo>
                    <a:pt x="13953" y="9719"/>
                  </a:lnTo>
                  <a:cubicBezTo>
                    <a:pt x="13953" y="9719"/>
                    <a:pt x="13827" y="9719"/>
                    <a:pt x="13827" y="9719"/>
                  </a:cubicBezTo>
                  <a:close/>
                  <a:moveTo>
                    <a:pt x="10752" y="1080"/>
                  </a:moveTo>
                  <a:cubicBezTo>
                    <a:pt x="13459" y="1080"/>
                    <a:pt x="15792" y="3672"/>
                    <a:pt x="16856" y="7388"/>
                  </a:cubicBezTo>
                  <a:lnTo>
                    <a:pt x="16256" y="7869"/>
                  </a:lnTo>
                  <a:cubicBezTo>
                    <a:pt x="15305" y="4504"/>
                    <a:pt x="13201" y="2160"/>
                    <a:pt x="10752" y="2160"/>
                  </a:cubicBezTo>
                  <a:cubicBezTo>
                    <a:pt x="7874" y="2160"/>
                    <a:pt x="5470" y="5392"/>
                    <a:pt x="4858" y="9719"/>
                  </a:cubicBezTo>
                  <a:lnTo>
                    <a:pt x="4167" y="9719"/>
                  </a:lnTo>
                  <a:cubicBezTo>
                    <a:pt x="4792" y="4796"/>
                    <a:pt x="7507" y="1080"/>
                    <a:pt x="10752" y="1080"/>
                  </a:cubicBezTo>
                  <a:moveTo>
                    <a:pt x="17336" y="9719"/>
                  </a:moveTo>
                  <a:lnTo>
                    <a:pt x="16958" y="9719"/>
                  </a:lnTo>
                  <a:lnTo>
                    <a:pt x="17294" y="9449"/>
                  </a:lnTo>
                  <a:cubicBezTo>
                    <a:pt x="17307" y="9540"/>
                    <a:pt x="17325" y="9628"/>
                    <a:pt x="17336" y="9719"/>
                  </a:cubicBezTo>
                  <a:moveTo>
                    <a:pt x="19824" y="9719"/>
                  </a:moveTo>
                  <a:lnTo>
                    <a:pt x="18016" y="9719"/>
                  </a:lnTo>
                  <a:cubicBezTo>
                    <a:pt x="17986" y="9461"/>
                    <a:pt x="17948" y="9209"/>
                    <a:pt x="17908" y="8957"/>
                  </a:cubicBezTo>
                  <a:lnTo>
                    <a:pt x="21132" y="6366"/>
                  </a:lnTo>
                  <a:cubicBezTo>
                    <a:pt x="21464" y="6099"/>
                    <a:pt x="21599" y="5450"/>
                    <a:pt x="21433" y="4916"/>
                  </a:cubicBezTo>
                  <a:cubicBezTo>
                    <a:pt x="21267" y="4383"/>
                    <a:pt x="20864" y="4169"/>
                    <a:pt x="20532" y="4433"/>
                  </a:cubicBezTo>
                  <a:lnTo>
                    <a:pt x="17456" y="6905"/>
                  </a:lnTo>
                  <a:cubicBezTo>
                    <a:pt x="16282" y="2836"/>
                    <a:pt x="13721" y="0"/>
                    <a:pt x="10752" y="0"/>
                  </a:cubicBezTo>
                  <a:cubicBezTo>
                    <a:pt x="7135" y="0"/>
                    <a:pt x="4122" y="4198"/>
                    <a:pt x="3488" y="9719"/>
                  </a:cubicBezTo>
                  <a:lnTo>
                    <a:pt x="1680" y="9719"/>
                  </a:lnTo>
                  <a:cubicBezTo>
                    <a:pt x="754" y="9719"/>
                    <a:pt x="0" y="10930"/>
                    <a:pt x="0" y="12419"/>
                  </a:cubicBezTo>
                  <a:cubicBezTo>
                    <a:pt x="0" y="12949"/>
                    <a:pt x="121" y="13459"/>
                    <a:pt x="339" y="13855"/>
                  </a:cubicBezTo>
                  <a:lnTo>
                    <a:pt x="2688" y="18101"/>
                  </a:lnTo>
                  <a:lnTo>
                    <a:pt x="2688" y="18899"/>
                  </a:lnTo>
                  <a:cubicBezTo>
                    <a:pt x="2688" y="20389"/>
                    <a:pt x="3442" y="21599"/>
                    <a:pt x="4368" y="21599"/>
                  </a:cubicBezTo>
                  <a:lnTo>
                    <a:pt x="17136" y="21599"/>
                  </a:lnTo>
                  <a:cubicBezTo>
                    <a:pt x="18062" y="21599"/>
                    <a:pt x="18816" y="20389"/>
                    <a:pt x="18816" y="18899"/>
                  </a:cubicBezTo>
                  <a:lnTo>
                    <a:pt x="18816" y="18101"/>
                  </a:lnTo>
                  <a:lnTo>
                    <a:pt x="21165" y="13855"/>
                  </a:lnTo>
                  <a:cubicBezTo>
                    <a:pt x="21383" y="13459"/>
                    <a:pt x="21504" y="12949"/>
                    <a:pt x="21504" y="12419"/>
                  </a:cubicBezTo>
                  <a:cubicBezTo>
                    <a:pt x="21504" y="10930"/>
                    <a:pt x="20750" y="9719"/>
                    <a:pt x="19824" y="971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44" name="AutoShape 34"/>
            <p:cNvSpPr/>
            <p:nvPr/>
          </p:nvSpPr>
          <p:spPr bwMode="auto">
            <a:xfrm>
              <a:off x="8320204" y="4032572"/>
              <a:ext cx="33338" cy="108744"/>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47"/>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6"/>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1" y="20691"/>
                    <a:pt x="1719" y="20730"/>
                    <a:pt x="1763" y="2077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45" name="AutoShape 35"/>
            <p:cNvSpPr/>
            <p:nvPr/>
          </p:nvSpPr>
          <p:spPr bwMode="auto">
            <a:xfrm>
              <a:off x="8494829" y="4032572"/>
              <a:ext cx="32544" cy="108744"/>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50"/>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6"/>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1" y="20691"/>
                    <a:pt x="1719" y="20730"/>
                    <a:pt x="1763" y="2077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46" name="AutoShape 36"/>
            <p:cNvSpPr/>
            <p:nvPr/>
          </p:nvSpPr>
          <p:spPr bwMode="auto">
            <a:xfrm>
              <a:off x="8421804" y="3973834"/>
              <a:ext cx="33338" cy="109538"/>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50"/>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9"/>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5" y="20691"/>
                    <a:pt x="1719" y="20730"/>
                    <a:pt x="1763" y="2077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grpSp>
        <p:nvGrpSpPr>
          <p:cNvPr id="47" name="Group 39"/>
          <p:cNvGrpSpPr/>
          <p:nvPr/>
        </p:nvGrpSpPr>
        <p:grpSpPr>
          <a:xfrm>
            <a:off x="7287815" y="2913600"/>
            <a:ext cx="464344" cy="465138"/>
            <a:chOff x="7275629" y="3973834"/>
            <a:chExt cx="464344" cy="465138"/>
          </a:xfrm>
          <a:solidFill>
            <a:schemeClr val="tx1"/>
          </a:solidFill>
        </p:grpSpPr>
        <p:sp>
          <p:nvSpPr>
            <p:cNvPr id="48" name="AutoShape 37"/>
            <p:cNvSpPr/>
            <p:nvPr/>
          </p:nvSpPr>
          <p:spPr bwMode="auto">
            <a:xfrm>
              <a:off x="7275629" y="4017490"/>
              <a:ext cx="423069" cy="421482"/>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49" name="AutoShape 38"/>
            <p:cNvSpPr/>
            <p:nvPr/>
          </p:nvSpPr>
          <p:spPr bwMode="auto">
            <a:xfrm>
              <a:off x="7478829" y="4206403"/>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50" name="AutoShape 39"/>
            <p:cNvSpPr/>
            <p:nvPr/>
          </p:nvSpPr>
          <p:spPr bwMode="auto">
            <a:xfrm>
              <a:off x="7667742" y="3973834"/>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51" name="AutoShape 40"/>
            <p:cNvSpPr/>
            <p:nvPr/>
          </p:nvSpPr>
          <p:spPr bwMode="auto">
            <a:xfrm>
              <a:off x="7391517" y="4192115"/>
              <a:ext cx="57944" cy="579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52" name="AutoShape 41"/>
            <p:cNvSpPr/>
            <p:nvPr/>
          </p:nvSpPr>
          <p:spPr bwMode="auto">
            <a:xfrm>
              <a:off x="7449460" y="4293715"/>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53" name="AutoShape 42"/>
            <p:cNvSpPr/>
            <p:nvPr/>
          </p:nvSpPr>
          <p:spPr bwMode="auto">
            <a:xfrm>
              <a:off x="7682029" y="4075434"/>
              <a:ext cx="28575"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grpSp>
        <p:nvGrpSpPr>
          <p:cNvPr id="54" name="Group 46"/>
          <p:cNvGrpSpPr/>
          <p:nvPr/>
        </p:nvGrpSpPr>
        <p:grpSpPr>
          <a:xfrm>
            <a:off x="6358334" y="2942969"/>
            <a:ext cx="465138" cy="406400"/>
            <a:chOff x="6357938" y="3535363"/>
            <a:chExt cx="465138" cy="406400"/>
          </a:xfrm>
          <a:solidFill>
            <a:schemeClr val="tx1"/>
          </a:solidFill>
        </p:grpSpPr>
        <p:sp>
          <p:nvSpPr>
            <p:cNvPr id="55" name="AutoShape 43"/>
            <p:cNvSpPr/>
            <p:nvPr/>
          </p:nvSpPr>
          <p:spPr bwMode="auto">
            <a:xfrm>
              <a:off x="6357938" y="3535363"/>
              <a:ext cx="465138" cy="3341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51" y="9367"/>
                  </a:moveTo>
                  <a:cubicBezTo>
                    <a:pt x="10901" y="9383"/>
                    <a:pt x="10851" y="9391"/>
                    <a:pt x="10800" y="9391"/>
                  </a:cubicBezTo>
                  <a:cubicBezTo>
                    <a:pt x="10748" y="9391"/>
                    <a:pt x="10698" y="9383"/>
                    <a:pt x="10648" y="9367"/>
                  </a:cubicBezTo>
                  <a:lnTo>
                    <a:pt x="1873" y="6550"/>
                  </a:lnTo>
                  <a:cubicBezTo>
                    <a:pt x="1566" y="6452"/>
                    <a:pt x="1349" y="6072"/>
                    <a:pt x="1349" y="5634"/>
                  </a:cubicBezTo>
                  <a:cubicBezTo>
                    <a:pt x="1349" y="5197"/>
                    <a:pt x="1566" y="4817"/>
                    <a:pt x="1873" y="4719"/>
                  </a:cubicBezTo>
                  <a:lnTo>
                    <a:pt x="10648" y="1902"/>
                  </a:lnTo>
                  <a:cubicBezTo>
                    <a:pt x="10698" y="1886"/>
                    <a:pt x="10748" y="1878"/>
                    <a:pt x="10800" y="1878"/>
                  </a:cubicBezTo>
                  <a:cubicBezTo>
                    <a:pt x="10851" y="1878"/>
                    <a:pt x="10901" y="1886"/>
                    <a:pt x="10951" y="1902"/>
                  </a:cubicBezTo>
                  <a:lnTo>
                    <a:pt x="19726" y="4719"/>
                  </a:lnTo>
                  <a:cubicBezTo>
                    <a:pt x="20033" y="4817"/>
                    <a:pt x="20249" y="5197"/>
                    <a:pt x="20249" y="5634"/>
                  </a:cubicBezTo>
                  <a:cubicBezTo>
                    <a:pt x="20249" y="6072"/>
                    <a:pt x="20033" y="6452"/>
                    <a:pt x="19726" y="6550"/>
                  </a:cubicBezTo>
                  <a:cubicBezTo>
                    <a:pt x="19726" y="6550"/>
                    <a:pt x="10951" y="9367"/>
                    <a:pt x="10951" y="9367"/>
                  </a:cubicBezTo>
                  <a:close/>
                  <a:moveTo>
                    <a:pt x="16874" y="16904"/>
                  </a:moveTo>
                  <a:cubicBezTo>
                    <a:pt x="16874" y="17942"/>
                    <a:pt x="14849" y="19721"/>
                    <a:pt x="10800" y="19721"/>
                  </a:cubicBezTo>
                  <a:cubicBezTo>
                    <a:pt x="6749" y="19721"/>
                    <a:pt x="4724" y="17942"/>
                    <a:pt x="4724" y="16904"/>
                  </a:cubicBezTo>
                  <a:lnTo>
                    <a:pt x="4724" y="9394"/>
                  </a:lnTo>
                  <a:lnTo>
                    <a:pt x="10353" y="11200"/>
                  </a:lnTo>
                  <a:cubicBezTo>
                    <a:pt x="10501" y="11246"/>
                    <a:pt x="10651" y="11269"/>
                    <a:pt x="10800" y="11269"/>
                  </a:cubicBezTo>
                  <a:cubicBezTo>
                    <a:pt x="10949" y="11269"/>
                    <a:pt x="11098" y="11246"/>
                    <a:pt x="11255" y="11198"/>
                  </a:cubicBezTo>
                  <a:lnTo>
                    <a:pt x="16874" y="9394"/>
                  </a:lnTo>
                  <a:cubicBezTo>
                    <a:pt x="16874" y="9394"/>
                    <a:pt x="16874" y="16904"/>
                    <a:pt x="16874" y="16904"/>
                  </a:cubicBezTo>
                  <a:close/>
                  <a:moveTo>
                    <a:pt x="21600" y="5634"/>
                  </a:moveTo>
                  <a:cubicBezTo>
                    <a:pt x="21600" y="4314"/>
                    <a:pt x="20954" y="3185"/>
                    <a:pt x="20030" y="2888"/>
                  </a:cubicBezTo>
                  <a:lnTo>
                    <a:pt x="11246" y="68"/>
                  </a:lnTo>
                  <a:cubicBezTo>
                    <a:pt x="11098" y="22"/>
                    <a:pt x="10949" y="0"/>
                    <a:pt x="10800" y="0"/>
                  </a:cubicBezTo>
                  <a:cubicBezTo>
                    <a:pt x="10651" y="0"/>
                    <a:pt x="10501" y="22"/>
                    <a:pt x="10344" y="71"/>
                  </a:cubicBezTo>
                  <a:lnTo>
                    <a:pt x="1570" y="2888"/>
                  </a:lnTo>
                  <a:cubicBezTo>
                    <a:pt x="645" y="3185"/>
                    <a:pt x="0" y="4314"/>
                    <a:pt x="0" y="5634"/>
                  </a:cubicBezTo>
                  <a:cubicBezTo>
                    <a:pt x="0" y="6955"/>
                    <a:pt x="645" y="8084"/>
                    <a:pt x="1569" y="8380"/>
                  </a:cubicBezTo>
                  <a:lnTo>
                    <a:pt x="3374" y="8960"/>
                  </a:lnTo>
                  <a:lnTo>
                    <a:pt x="3374" y="16904"/>
                  </a:lnTo>
                  <a:cubicBezTo>
                    <a:pt x="3374" y="19397"/>
                    <a:pt x="5425" y="21600"/>
                    <a:pt x="10800" y="21600"/>
                  </a:cubicBezTo>
                  <a:cubicBezTo>
                    <a:pt x="16174" y="21600"/>
                    <a:pt x="18224" y="19397"/>
                    <a:pt x="18224" y="16904"/>
                  </a:cubicBezTo>
                  <a:lnTo>
                    <a:pt x="18224" y="8960"/>
                  </a:lnTo>
                  <a:lnTo>
                    <a:pt x="20030" y="8380"/>
                  </a:lnTo>
                  <a:cubicBezTo>
                    <a:pt x="20954" y="8084"/>
                    <a:pt x="21600" y="6955"/>
                    <a:pt x="21600" y="563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56" name="AutoShape 44"/>
            <p:cNvSpPr/>
            <p:nvPr/>
          </p:nvSpPr>
          <p:spPr bwMode="auto">
            <a:xfrm>
              <a:off x="6779419" y="3680619"/>
              <a:ext cx="28575" cy="1595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963"/>
                  </a:moveTo>
                  <a:lnTo>
                    <a:pt x="0" y="19636"/>
                  </a:lnTo>
                  <a:cubicBezTo>
                    <a:pt x="0" y="20721"/>
                    <a:pt x="4841" y="21599"/>
                    <a:pt x="10800" y="21599"/>
                  </a:cubicBezTo>
                  <a:cubicBezTo>
                    <a:pt x="16758" y="21599"/>
                    <a:pt x="21600" y="20721"/>
                    <a:pt x="21600" y="19636"/>
                  </a:cubicBezTo>
                  <a:lnTo>
                    <a:pt x="21600" y="1963"/>
                  </a:lnTo>
                  <a:cubicBezTo>
                    <a:pt x="21600" y="878"/>
                    <a:pt x="16758" y="0"/>
                    <a:pt x="10800" y="0"/>
                  </a:cubicBezTo>
                  <a:cubicBezTo>
                    <a:pt x="4841" y="0"/>
                    <a:pt x="0" y="878"/>
                    <a:pt x="0" y="1963"/>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57" name="AutoShape 45"/>
            <p:cNvSpPr/>
            <p:nvPr/>
          </p:nvSpPr>
          <p:spPr bwMode="auto">
            <a:xfrm>
              <a:off x="6764338" y="3854450"/>
              <a:ext cx="58738"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10427"/>
                    <a:pt x="0" y="14400"/>
                  </a:cubicBezTo>
                  <a:cubicBezTo>
                    <a:pt x="0" y="18372"/>
                    <a:pt x="4838" y="21599"/>
                    <a:pt x="10800" y="21599"/>
                  </a:cubicBezTo>
                  <a:cubicBezTo>
                    <a:pt x="16761" y="21599"/>
                    <a:pt x="21600" y="18372"/>
                    <a:pt x="21600" y="14400"/>
                  </a:cubicBezTo>
                  <a:cubicBezTo>
                    <a:pt x="21600" y="10427"/>
                    <a:pt x="16761"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sp>
        <p:nvSpPr>
          <p:cNvPr id="58" name="AutoShape 46"/>
          <p:cNvSpPr/>
          <p:nvPr/>
        </p:nvSpPr>
        <p:spPr bwMode="auto">
          <a:xfrm>
            <a:off x="11003359" y="1984913"/>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74" y="17549"/>
                </a:moveTo>
                <a:cubicBezTo>
                  <a:pt x="15513" y="17549"/>
                  <a:pt x="14343" y="15612"/>
                  <a:pt x="13809" y="12825"/>
                </a:cubicBezTo>
                <a:lnTo>
                  <a:pt x="15524" y="12825"/>
                </a:lnTo>
                <a:cubicBezTo>
                  <a:pt x="17038" y="12825"/>
                  <a:pt x="18224" y="11343"/>
                  <a:pt x="18224" y="9450"/>
                </a:cubicBezTo>
                <a:cubicBezTo>
                  <a:pt x="18224" y="7558"/>
                  <a:pt x="17038" y="6075"/>
                  <a:pt x="15524" y="6075"/>
                </a:cubicBezTo>
                <a:lnTo>
                  <a:pt x="13809" y="6075"/>
                </a:lnTo>
                <a:cubicBezTo>
                  <a:pt x="14343" y="3289"/>
                  <a:pt x="15513" y="1350"/>
                  <a:pt x="16874" y="1350"/>
                </a:cubicBezTo>
                <a:cubicBezTo>
                  <a:pt x="18739" y="1350"/>
                  <a:pt x="20249" y="4976"/>
                  <a:pt x="20249" y="9450"/>
                </a:cubicBezTo>
                <a:cubicBezTo>
                  <a:pt x="20249" y="13923"/>
                  <a:pt x="18739" y="17549"/>
                  <a:pt x="16874" y="17549"/>
                </a:cubicBezTo>
                <a:moveTo>
                  <a:pt x="8926" y="11482"/>
                </a:moveTo>
                <a:lnTo>
                  <a:pt x="8774" y="11482"/>
                </a:lnTo>
                <a:lnTo>
                  <a:pt x="8774" y="11475"/>
                </a:lnTo>
                <a:cubicBezTo>
                  <a:pt x="8028" y="11475"/>
                  <a:pt x="7424" y="10569"/>
                  <a:pt x="7424" y="9450"/>
                </a:cubicBezTo>
                <a:cubicBezTo>
                  <a:pt x="7424" y="8332"/>
                  <a:pt x="8028" y="7425"/>
                  <a:pt x="8774" y="7425"/>
                </a:cubicBezTo>
                <a:lnTo>
                  <a:pt x="8926" y="7425"/>
                </a:lnTo>
                <a:cubicBezTo>
                  <a:pt x="10200" y="7425"/>
                  <a:pt x="11391" y="6924"/>
                  <a:pt x="12441" y="6063"/>
                </a:cubicBezTo>
                <a:cubicBezTo>
                  <a:pt x="12248" y="7149"/>
                  <a:pt x="12149" y="8300"/>
                  <a:pt x="12149" y="9450"/>
                </a:cubicBezTo>
                <a:cubicBezTo>
                  <a:pt x="12149" y="10603"/>
                  <a:pt x="12248" y="11758"/>
                  <a:pt x="12442" y="12846"/>
                </a:cubicBezTo>
                <a:cubicBezTo>
                  <a:pt x="11393" y="11983"/>
                  <a:pt x="10200" y="11482"/>
                  <a:pt x="8926" y="11482"/>
                </a:cubicBezTo>
                <a:moveTo>
                  <a:pt x="8096" y="20249"/>
                </a:moveTo>
                <a:lnTo>
                  <a:pt x="5396" y="20249"/>
                </a:lnTo>
                <a:lnTo>
                  <a:pt x="5396" y="14175"/>
                </a:lnTo>
                <a:cubicBezTo>
                  <a:pt x="5396" y="13683"/>
                  <a:pt x="5264" y="13223"/>
                  <a:pt x="5033" y="12825"/>
                </a:cubicBezTo>
                <a:lnTo>
                  <a:pt x="5505" y="12825"/>
                </a:lnTo>
                <a:lnTo>
                  <a:pt x="5505" y="12832"/>
                </a:lnTo>
                <a:lnTo>
                  <a:pt x="7535" y="12832"/>
                </a:lnTo>
                <a:cubicBezTo>
                  <a:pt x="7463" y="13042"/>
                  <a:pt x="7421" y="13265"/>
                  <a:pt x="7421" y="13500"/>
                </a:cubicBezTo>
                <a:lnTo>
                  <a:pt x="7421" y="18225"/>
                </a:lnTo>
                <a:cubicBezTo>
                  <a:pt x="7421" y="18874"/>
                  <a:pt x="7784" y="19307"/>
                  <a:pt x="8001" y="19565"/>
                </a:cubicBezTo>
                <a:cubicBezTo>
                  <a:pt x="8031" y="19601"/>
                  <a:pt x="8065" y="19638"/>
                  <a:pt x="8096" y="19677"/>
                </a:cubicBezTo>
                <a:cubicBezTo>
                  <a:pt x="8096" y="19677"/>
                  <a:pt x="8096" y="20249"/>
                  <a:pt x="8096" y="20249"/>
                </a:cubicBezTo>
                <a:close/>
                <a:moveTo>
                  <a:pt x="1349" y="9450"/>
                </a:moveTo>
                <a:cubicBezTo>
                  <a:pt x="1349" y="8332"/>
                  <a:pt x="1953" y="7425"/>
                  <a:pt x="2699" y="7425"/>
                </a:cubicBezTo>
                <a:lnTo>
                  <a:pt x="7434" y="7425"/>
                </a:lnTo>
                <a:cubicBezTo>
                  <a:pt x="7014" y="7916"/>
                  <a:pt x="6749" y="8631"/>
                  <a:pt x="6749" y="9450"/>
                </a:cubicBezTo>
                <a:cubicBezTo>
                  <a:pt x="6749" y="10270"/>
                  <a:pt x="7014" y="10984"/>
                  <a:pt x="7434" y="11475"/>
                </a:cubicBezTo>
                <a:lnTo>
                  <a:pt x="2699" y="11475"/>
                </a:lnTo>
                <a:cubicBezTo>
                  <a:pt x="1953" y="11475"/>
                  <a:pt x="1349" y="10569"/>
                  <a:pt x="1349" y="9450"/>
                </a:cubicBezTo>
                <a:moveTo>
                  <a:pt x="13499" y="9450"/>
                </a:moveTo>
                <a:cubicBezTo>
                  <a:pt x="13499" y="8749"/>
                  <a:pt x="13540" y="8073"/>
                  <a:pt x="13610" y="7425"/>
                </a:cubicBezTo>
                <a:lnTo>
                  <a:pt x="15524" y="7425"/>
                </a:lnTo>
                <a:cubicBezTo>
                  <a:pt x="16269" y="7425"/>
                  <a:pt x="16874" y="8332"/>
                  <a:pt x="16874" y="9450"/>
                </a:cubicBezTo>
                <a:cubicBezTo>
                  <a:pt x="16874" y="10569"/>
                  <a:pt x="16269" y="11475"/>
                  <a:pt x="15524" y="11475"/>
                </a:cubicBezTo>
                <a:lnTo>
                  <a:pt x="13610" y="11475"/>
                </a:lnTo>
                <a:cubicBezTo>
                  <a:pt x="13540" y="10826"/>
                  <a:pt x="13499" y="10151"/>
                  <a:pt x="13499" y="9450"/>
                </a:cubicBezTo>
                <a:moveTo>
                  <a:pt x="16874" y="0"/>
                </a:moveTo>
                <a:cubicBezTo>
                  <a:pt x="15489" y="0"/>
                  <a:pt x="14400" y="951"/>
                  <a:pt x="13618" y="2420"/>
                </a:cubicBezTo>
                <a:lnTo>
                  <a:pt x="13604" y="2412"/>
                </a:lnTo>
                <a:cubicBezTo>
                  <a:pt x="12469" y="4635"/>
                  <a:pt x="10778" y="6075"/>
                  <a:pt x="8926" y="6075"/>
                </a:cubicBezTo>
                <a:lnTo>
                  <a:pt x="8479" y="6075"/>
                </a:lnTo>
                <a:lnTo>
                  <a:pt x="5505" y="6075"/>
                </a:lnTo>
                <a:lnTo>
                  <a:pt x="2699" y="6075"/>
                </a:lnTo>
                <a:cubicBezTo>
                  <a:pt x="1185" y="6075"/>
                  <a:pt x="0" y="7558"/>
                  <a:pt x="0" y="9450"/>
                </a:cubicBezTo>
                <a:cubicBezTo>
                  <a:pt x="0" y="11343"/>
                  <a:pt x="1185" y="12825"/>
                  <a:pt x="2699" y="12825"/>
                </a:cubicBezTo>
                <a:cubicBezTo>
                  <a:pt x="3443" y="12827"/>
                  <a:pt x="4046" y="13430"/>
                  <a:pt x="4046" y="14175"/>
                </a:cubicBezTo>
                <a:lnTo>
                  <a:pt x="4046" y="20249"/>
                </a:lnTo>
                <a:cubicBezTo>
                  <a:pt x="4046" y="20996"/>
                  <a:pt x="4651" y="21599"/>
                  <a:pt x="5396" y="21599"/>
                </a:cubicBezTo>
                <a:lnTo>
                  <a:pt x="8096" y="21599"/>
                </a:lnTo>
                <a:cubicBezTo>
                  <a:pt x="8842" y="21599"/>
                  <a:pt x="9446" y="20996"/>
                  <a:pt x="9446" y="20249"/>
                </a:cubicBezTo>
                <a:lnTo>
                  <a:pt x="9446" y="19575"/>
                </a:lnTo>
                <a:cubicBezTo>
                  <a:pt x="9446" y="18900"/>
                  <a:pt x="8771" y="18598"/>
                  <a:pt x="8771" y="18225"/>
                </a:cubicBezTo>
                <a:lnTo>
                  <a:pt x="8771" y="13500"/>
                </a:lnTo>
                <a:cubicBezTo>
                  <a:pt x="8771" y="13484"/>
                  <a:pt x="8781" y="13473"/>
                  <a:pt x="8782" y="13458"/>
                </a:cubicBezTo>
                <a:cubicBezTo>
                  <a:pt x="8789" y="13361"/>
                  <a:pt x="8815" y="13271"/>
                  <a:pt x="8859" y="13191"/>
                </a:cubicBezTo>
                <a:cubicBezTo>
                  <a:pt x="8871" y="13169"/>
                  <a:pt x="8884" y="13151"/>
                  <a:pt x="8898" y="13132"/>
                </a:cubicBezTo>
                <a:cubicBezTo>
                  <a:pt x="8952" y="13051"/>
                  <a:pt x="9020" y="12985"/>
                  <a:pt x="9103" y="12934"/>
                </a:cubicBezTo>
                <a:cubicBezTo>
                  <a:pt x="9107" y="12931"/>
                  <a:pt x="9108" y="12927"/>
                  <a:pt x="9112" y="12925"/>
                </a:cubicBezTo>
                <a:cubicBezTo>
                  <a:pt x="9115" y="12925"/>
                  <a:pt x="9117" y="12922"/>
                  <a:pt x="9120" y="12922"/>
                </a:cubicBezTo>
                <a:cubicBezTo>
                  <a:pt x="9174" y="12892"/>
                  <a:pt x="9238" y="12885"/>
                  <a:pt x="9299" y="12868"/>
                </a:cubicBezTo>
                <a:cubicBezTo>
                  <a:pt x="11003" y="13049"/>
                  <a:pt x="12545" y="14424"/>
                  <a:pt x="13604" y="16495"/>
                </a:cubicBezTo>
                <a:lnTo>
                  <a:pt x="13621" y="16487"/>
                </a:lnTo>
                <a:cubicBezTo>
                  <a:pt x="14404" y="17950"/>
                  <a:pt x="15490" y="18900"/>
                  <a:pt x="16874" y="18900"/>
                </a:cubicBezTo>
                <a:cubicBezTo>
                  <a:pt x="19977" y="18900"/>
                  <a:pt x="21600" y="14145"/>
                  <a:pt x="21600" y="9450"/>
                </a:cubicBezTo>
                <a:cubicBezTo>
                  <a:pt x="21600" y="4754"/>
                  <a:pt x="19977" y="0"/>
                  <a:pt x="16874" y="0"/>
                </a:cubicBezTo>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59" name="AutoShape 47"/>
          <p:cNvSpPr/>
          <p:nvPr/>
        </p:nvSpPr>
        <p:spPr bwMode="auto">
          <a:xfrm>
            <a:off x="10074671" y="1984913"/>
            <a:ext cx="464344" cy="464344"/>
          </a:xfrm>
          <a:custGeom>
            <a:avLst/>
            <a:gdLst>
              <a:gd name="T0" fmla="+- 0 10853 107"/>
              <a:gd name="T1" fmla="*/ T0 w 21493"/>
              <a:gd name="T2" fmla="*/ 10800 h 21600"/>
              <a:gd name="T3" fmla="+- 0 10853 107"/>
              <a:gd name="T4" fmla="*/ T3 w 21493"/>
              <a:gd name="T5" fmla="*/ 10800 h 21600"/>
              <a:gd name="T6" fmla="+- 0 10853 107"/>
              <a:gd name="T7" fmla="*/ T6 w 21493"/>
              <a:gd name="T8" fmla="*/ 10800 h 21600"/>
              <a:gd name="T9" fmla="+- 0 10853 107"/>
              <a:gd name="T10" fmla="*/ T9 w 21493"/>
              <a:gd name="T11" fmla="*/ 10800 h 21600"/>
            </a:gdLst>
            <a:ahLst/>
            <a:cxnLst>
              <a:cxn ang="0">
                <a:pos x="T1" y="T2"/>
              </a:cxn>
              <a:cxn ang="0">
                <a:pos x="T4" y="T5"/>
              </a:cxn>
              <a:cxn ang="0">
                <a:pos x="T7" y="T8"/>
              </a:cxn>
              <a:cxn ang="0">
                <a:pos x="T10" y="T11"/>
              </a:cxn>
            </a:cxnLst>
            <a:rect l="0" t="0" r="r" b="b"/>
            <a:pathLst>
              <a:path w="21493" h="21600">
                <a:moveTo>
                  <a:pt x="20123" y="3375"/>
                </a:moveTo>
                <a:lnTo>
                  <a:pt x="8704" y="5400"/>
                </a:lnTo>
                <a:lnTo>
                  <a:pt x="8704" y="4725"/>
                </a:lnTo>
                <a:lnTo>
                  <a:pt x="8704" y="3375"/>
                </a:lnTo>
                <a:lnTo>
                  <a:pt x="20123" y="1350"/>
                </a:lnTo>
                <a:lnTo>
                  <a:pt x="20123" y="2700"/>
                </a:lnTo>
                <a:cubicBezTo>
                  <a:pt x="20123" y="2700"/>
                  <a:pt x="20123" y="3375"/>
                  <a:pt x="20123" y="3375"/>
                </a:cubicBezTo>
                <a:close/>
                <a:moveTo>
                  <a:pt x="17901" y="18014"/>
                </a:moveTo>
                <a:cubicBezTo>
                  <a:pt x="16291" y="18553"/>
                  <a:pt x="14628" y="18025"/>
                  <a:pt x="14187" y="16839"/>
                </a:cubicBezTo>
                <a:cubicBezTo>
                  <a:pt x="13745" y="15651"/>
                  <a:pt x="14691" y="14251"/>
                  <a:pt x="16300" y="13712"/>
                </a:cubicBezTo>
                <a:cubicBezTo>
                  <a:pt x="17910" y="13173"/>
                  <a:pt x="19573" y="13699"/>
                  <a:pt x="20014" y="14886"/>
                </a:cubicBezTo>
                <a:cubicBezTo>
                  <a:pt x="20456" y="16074"/>
                  <a:pt x="19510" y="17474"/>
                  <a:pt x="17901" y="18014"/>
                </a:cubicBezTo>
                <a:moveTo>
                  <a:pt x="5163" y="20039"/>
                </a:moveTo>
                <a:cubicBezTo>
                  <a:pt x="3554" y="20578"/>
                  <a:pt x="1890" y="20050"/>
                  <a:pt x="1450" y="18864"/>
                </a:cubicBezTo>
                <a:cubicBezTo>
                  <a:pt x="1008" y="17676"/>
                  <a:pt x="1954" y="16276"/>
                  <a:pt x="3562" y="15737"/>
                </a:cubicBezTo>
                <a:cubicBezTo>
                  <a:pt x="5172" y="15198"/>
                  <a:pt x="6836" y="15724"/>
                  <a:pt x="7277" y="16911"/>
                </a:cubicBezTo>
                <a:cubicBezTo>
                  <a:pt x="7719" y="18099"/>
                  <a:pt x="6773" y="19499"/>
                  <a:pt x="5163" y="20039"/>
                </a:cubicBezTo>
                <a:moveTo>
                  <a:pt x="21012" y="316"/>
                </a:moveTo>
                <a:cubicBezTo>
                  <a:pt x="20770" y="110"/>
                  <a:pt x="20463" y="0"/>
                  <a:pt x="20149" y="0"/>
                </a:cubicBezTo>
                <a:cubicBezTo>
                  <a:pt x="20072" y="0"/>
                  <a:pt x="19993" y="6"/>
                  <a:pt x="19916" y="21"/>
                </a:cubicBezTo>
                <a:lnTo>
                  <a:pt x="8497" y="2046"/>
                </a:lnTo>
                <a:cubicBezTo>
                  <a:pt x="7855" y="2159"/>
                  <a:pt x="7387" y="2719"/>
                  <a:pt x="7387" y="3375"/>
                </a:cubicBezTo>
                <a:lnTo>
                  <a:pt x="7387" y="4725"/>
                </a:lnTo>
                <a:lnTo>
                  <a:pt x="7387" y="5400"/>
                </a:lnTo>
                <a:lnTo>
                  <a:pt x="7387" y="14964"/>
                </a:lnTo>
                <a:cubicBezTo>
                  <a:pt x="6706" y="14467"/>
                  <a:pt x="5822" y="14175"/>
                  <a:pt x="4839" y="14175"/>
                </a:cubicBezTo>
                <a:cubicBezTo>
                  <a:pt x="4268" y="14175"/>
                  <a:pt x="3696" y="14269"/>
                  <a:pt x="3139" y="14455"/>
                </a:cubicBezTo>
                <a:cubicBezTo>
                  <a:pt x="1865" y="14882"/>
                  <a:pt x="843" y="15739"/>
                  <a:pt x="336" y="16807"/>
                </a:cubicBezTo>
                <a:cubicBezTo>
                  <a:pt x="-56" y="17633"/>
                  <a:pt x="-107" y="18530"/>
                  <a:pt x="192" y="19336"/>
                </a:cubicBezTo>
                <a:cubicBezTo>
                  <a:pt x="703" y="20711"/>
                  <a:pt x="2155" y="21599"/>
                  <a:pt x="3892" y="21599"/>
                </a:cubicBezTo>
                <a:cubicBezTo>
                  <a:pt x="4462" y="21599"/>
                  <a:pt x="5033" y="21506"/>
                  <a:pt x="5590" y="21319"/>
                </a:cubicBezTo>
                <a:cubicBezTo>
                  <a:pt x="6865" y="20893"/>
                  <a:pt x="7887" y="20036"/>
                  <a:pt x="8394" y="18969"/>
                </a:cubicBezTo>
                <a:cubicBezTo>
                  <a:pt x="8612" y="18509"/>
                  <a:pt x="8714" y="18027"/>
                  <a:pt x="8718" y="17549"/>
                </a:cubicBezTo>
                <a:lnTo>
                  <a:pt x="8730" y="17549"/>
                </a:lnTo>
                <a:lnTo>
                  <a:pt x="8730" y="6750"/>
                </a:lnTo>
                <a:cubicBezTo>
                  <a:pt x="8807" y="6750"/>
                  <a:pt x="8886" y="6743"/>
                  <a:pt x="8964" y="6730"/>
                </a:cubicBezTo>
                <a:lnTo>
                  <a:pt x="20149" y="4746"/>
                </a:lnTo>
                <a:lnTo>
                  <a:pt x="20149" y="12939"/>
                </a:lnTo>
                <a:cubicBezTo>
                  <a:pt x="19468" y="12442"/>
                  <a:pt x="18584" y="12150"/>
                  <a:pt x="17600" y="12150"/>
                </a:cubicBezTo>
                <a:cubicBezTo>
                  <a:pt x="17030" y="12150"/>
                  <a:pt x="16459" y="12244"/>
                  <a:pt x="15902" y="12430"/>
                </a:cubicBezTo>
                <a:cubicBezTo>
                  <a:pt x="14628" y="12857"/>
                  <a:pt x="13606" y="13714"/>
                  <a:pt x="13098" y="14782"/>
                </a:cubicBezTo>
                <a:cubicBezTo>
                  <a:pt x="12706" y="15608"/>
                  <a:pt x="12656" y="16505"/>
                  <a:pt x="12955" y="17311"/>
                </a:cubicBezTo>
                <a:cubicBezTo>
                  <a:pt x="13466" y="18686"/>
                  <a:pt x="14918" y="19575"/>
                  <a:pt x="16653" y="19575"/>
                </a:cubicBezTo>
                <a:cubicBezTo>
                  <a:pt x="17224" y="19575"/>
                  <a:pt x="17796" y="19481"/>
                  <a:pt x="18352" y="19294"/>
                </a:cubicBezTo>
                <a:cubicBezTo>
                  <a:pt x="19627" y="18868"/>
                  <a:pt x="20649" y="18011"/>
                  <a:pt x="21157" y="16944"/>
                </a:cubicBezTo>
                <a:cubicBezTo>
                  <a:pt x="21374" y="16484"/>
                  <a:pt x="21477" y="16002"/>
                  <a:pt x="21480" y="15525"/>
                </a:cubicBezTo>
                <a:lnTo>
                  <a:pt x="21493" y="15525"/>
                </a:lnTo>
                <a:lnTo>
                  <a:pt x="21493" y="3375"/>
                </a:lnTo>
                <a:lnTo>
                  <a:pt x="21493" y="2700"/>
                </a:lnTo>
                <a:lnTo>
                  <a:pt x="21493" y="1350"/>
                </a:lnTo>
                <a:cubicBezTo>
                  <a:pt x="21493" y="951"/>
                  <a:pt x="21317" y="572"/>
                  <a:pt x="21012" y="316"/>
                </a:cubicBezTo>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nvGrpSpPr>
          <p:cNvPr id="60" name="Group 52"/>
          <p:cNvGrpSpPr/>
          <p:nvPr/>
        </p:nvGrpSpPr>
        <p:grpSpPr>
          <a:xfrm>
            <a:off x="9174559" y="1984913"/>
            <a:ext cx="406400" cy="464344"/>
            <a:chOff x="9162373" y="3045147"/>
            <a:chExt cx="406400" cy="464344"/>
          </a:xfrm>
          <a:solidFill>
            <a:schemeClr val="tx1"/>
          </a:solidFill>
        </p:grpSpPr>
        <p:sp>
          <p:nvSpPr>
            <p:cNvPr id="61" name="AutoShape 48"/>
            <p:cNvSpPr/>
            <p:nvPr/>
          </p:nvSpPr>
          <p:spPr bwMode="auto">
            <a:xfrm>
              <a:off x="9162373" y="3045147"/>
              <a:ext cx="406400"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425"/>
                  </a:moveTo>
                  <a:cubicBezTo>
                    <a:pt x="5687" y="7425"/>
                    <a:pt x="1542" y="6064"/>
                    <a:pt x="1542" y="4387"/>
                  </a:cubicBezTo>
                  <a:cubicBezTo>
                    <a:pt x="1542" y="2709"/>
                    <a:pt x="5687" y="1350"/>
                    <a:pt x="10800" y="1350"/>
                  </a:cubicBezTo>
                  <a:cubicBezTo>
                    <a:pt x="15912" y="1350"/>
                    <a:pt x="20057" y="2709"/>
                    <a:pt x="20057" y="4387"/>
                  </a:cubicBezTo>
                  <a:cubicBezTo>
                    <a:pt x="20057" y="6064"/>
                    <a:pt x="15912" y="7425"/>
                    <a:pt x="10800" y="7425"/>
                  </a:cubicBezTo>
                  <a:moveTo>
                    <a:pt x="20057" y="9112"/>
                  </a:moveTo>
                  <a:lnTo>
                    <a:pt x="20054" y="9112"/>
                  </a:lnTo>
                  <a:cubicBezTo>
                    <a:pt x="20054" y="9119"/>
                    <a:pt x="20057" y="9127"/>
                    <a:pt x="20057" y="9133"/>
                  </a:cubicBezTo>
                  <a:cubicBezTo>
                    <a:pt x="20057" y="10800"/>
                    <a:pt x="15912" y="12150"/>
                    <a:pt x="10800" y="12150"/>
                  </a:cubicBezTo>
                  <a:cubicBezTo>
                    <a:pt x="5687" y="12150"/>
                    <a:pt x="1542" y="10800"/>
                    <a:pt x="1542" y="9133"/>
                  </a:cubicBezTo>
                  <a:cubicBezTo>
                    <a:pt x="1542" y="9127"/>
                    <a:pt x="1545" y="9119"/>
                    <a:pt x="1545" y="9112"/>
                  </a:cubicBezTo>
                  <a:lnTo>
                    <a:pt x="1542" y="9112"/>
                  </a:lnTo>
                  <a:lnTo>
                    <a:pt x="1542" y="6793"/>
                  </a:lnTo>
                  <a:cubicBezTo>
                    <a:pt x="3564" y="8140"/>
                    <a:pt x="7271" y="8774"/>
                    <a:pt x="10800" y="8774"/>
                  </a:cubicBezTo>
                  <a:cubicBezTo>
                    <a:pt x="14328" y="8774"/>
                    <a:pt x="18035" y="8140"/>
                    <a:pt x="20057" y="6793"/>
                  </a:cubicBezTo>
                  <a:cubicBezTo>
                    <a:pt x="20057" y="6793"/>
                    <a:pt x="20057" y="9112"/>
                    <a:pt x="20057" y="9112"/>
                  </a:cubicBezTo>
                  <a:close/>
                  <a:moveTo>
                    <a:pt x="20057" y="13162"/>
                  </a:moveTo>
                  <a:lnTo>
                    <a:pt x="20054" y="13162"/>
                  </a:lnTo>
                  <a:cubicBezTo>
                    <a:pt x="20054" y="13169"/>
                    <a:pt x="20057" y="13177"/>
                    <a:pt x="20057" y="13183"/>
                  </a:cubicBezTo>
                  <a:cubicBezTo>
                    <a:pt x="20057" y="14850"/>
                    <a:pt x="15912" y="16200"/>
                    <a:pt x="10800" y="16200"/>
                  </a:cubicBezTo>
                  <a:cubicBezTo>
                    <a:pt x="5687" y="16200"/>
                    <a:pt x="1542" y="14850"/>
                    <a:pt x="1542" y="13183"/>
                  </a:cubicBezTo>
                  <a:cubicBezTo>
                    <a:pt x="1542" y="13177"/>
                    <a:pt x="1545" y="13169"/>
                    <a:pt x="1545" y="13162"/>
                  </a:cubicBezTo>
                  <a:lnTo>
                    <a:pt x="1542" y="13162"/>
                  </a:lnTo>
                  <a:lnTo>
                    <a:pt x="1542" y="10640"/>
                  </a:lnTo>
                  <a:cubicBezTo>
                    <a:pt x="3136" y="12077"/>
                    <a:pt x="6982" y="12825"/>
                    <a:pt x="10800" y="12825"/>
                  </a:cubicBezTo>
                  <a:cubicBezTo>
                    <a:pt x="14617" y="12825"/>
                    <a:pt x="18463" y="12077"/>
                    <a:pt x="20057" y="10640"/>
                  </a:cubicBezTo>
                  <a:cubicBezTo>
                    <a:pt x="20057" y="10640"/>
                    <a:pt x="20057" y="13162"/>
                    <a:pt x="20057" y="13162"/>
                  </a:cubicBezTo>
                  <a:close/>
                  <a:moveTo>
                    <a:pt x="20057" y="17212"/>
                  </a:moveTo>
                  <a:cubicBezTo>
                    <a:pt x="20057" y="18889"/>
                    <a:pt x="15912" y="20249"/>
                    <a:pt x="10800" y="20249"/>
                  </a:cubicBezTo>
                  <a:cubicBezTo>
                    <a:pt x="5687" y="20249"/>
                    <a:pt x="1542" y="18889"/>
                    <a:pt x="1542" y="17212"/>
                  </a:cubicBezTo>
                  <a:lnTo>
                    <a:pt x="1542" y="14690"/>
                  </a:lnTo>
                  <a:cubicBezTo>
                    <a:pt x="3136" y="16127"/>
                    <a:pt x="6982" y="16875"/>
                    <a:pt x="10800" y="16875"/>
                  </a:cubicBezTo>
                  <a:cubicBezTo>
                    <a:pt x="14617" y="16875"/>
                    <a:pt x="18463" y="16127"/>
                    <a:pt x="20057" y="14690"/>
                  </a:cubicBezTo>
                  <a:cubicBezTo>
                    <a:pt x="20057" y="14690"/>
                    <a:pt x="20057" y="17212"/>
                    <a:pt x="20057" y="17212"/>
                  </a:cubicBezTo>
                  <a:close/>
                  <a:moveTo>
                    <a:pt x="10800" y="0"/>
                  </a:moveTo>
                  <a:cubicBezTo>
                    <a:pt x="5598" y="0"/>
                    <a:pt x="0" y="1372"/>
                    <a:pt x="0" y="4387"/>
                  </a:cubicBezTo>
                  <a:lnTo>
                    <a:pt x="0" y="17212"/>
                  </a:lnTo>
                  <a:cubicBezTo>
                    <a:pt x="0" y="20226"/>
                    <a:pt x="5598" y="21599"/>
                    <a:pt x="10800" y="21599"/>
                  </a:cubicBezTo>
                  <a:cubicBezTo>
                    <a:pt x="16001" y="21599"/>
                    <a:pt x="21599" y="20226"/>
                    <a:pt x="21599" y="17212"/>
                  </a:cubicBezTo>
                  <a:lnTo>
                    <a:pt x="21599" y="4387"/>
                  </a:lnTo>
                  <a:cubicBezTo>
                    <a:pt x="21599" y="1372"/>
                    <a:pt x="16001"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62" name="AutoShape 49"/>
            <p:cNvSpPr/>
            <p:nvPr/>
          </p:nvSpPr>
          <p:spPr bwMode="auto">
            <a:xfrm>
              <a:off x="9481460" y="3407890"/>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63" name="AutoShape 50"/>
            <p:cNvSpPr/>
            <p:nvPr/>
          </p:nvSpPr>
          <p:spPr bwMode="auto">
            <a:xfrm>
              <a:off x="9481460" y="3320578"/>
              <a:ext cx="29369"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64" name="AutoShape 51"/>
            <p:cNvSpPr/>
            <p:nvPr/>
          </p:nvSpPr>
          <p:spPr bwMode="auto">
            <a:xfrm>
              <a:off x="9481460" y="3233265"/>
              <a:ext cx="29369"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grpSp>
        <p:nvGrpSpPr>
          <p:cNvPr id="65" name="Group 57"/>
          <p:cNvGrpSpPr/>
          <p:nvPr/>
        </p:nvGrpSpPr>
        <p:grpSpPr>
          <a:xfrm>
            <a:off x="8216503" y="1984913"/>
            <a:ext cx="464344" cy="464344"/>
            <a:chOff x="8216107" y="2577307"/>
            <a:chExt cx="464344" cy="464344"/>
          </a:xfrm>
          <a:solidFill>
            <a:schemeClr val="tx1"/>
          </a:solidFill>
        </p:grpSpPr>
        <p:sp>
          <p:nvSpPr>
            <p:cNvPr id="66" name="AutoShape 52"/>
            <p:cNvSpPr/>
            <p:nvPr/>
          </p:nvSpPr>
          <p:spPr bwMode="auto">
            <a:xfrm>
              <a:off x="8216107" y="2577307"/>
              <a:ext cx="464344" cy="464344"/>
            </a:xfrm>
            <a:custGeom>
              <a:avLst/>
              <a:gdLst>
                <a:gd name="T0" fmla="+- 0 10800 87"/>
                <a:gd name="T1" fmla="*/ T0 w 21426"/>
                <a:gd name="T2" fmla="+- 0 10799 73"/>
                <a:gd name="T3" fmla="*/ 10799 h 21453"/>
                <a:gd name="T4" fmla="+- 0 10800 87"/>
                <a:gd name="T5" fmla="*/ T4 w 21426"/>
                <a:gd name="T6" fmla="+- 0 10799 73"/>
                <a:gd name="T7" fmla="*/ 10799 h 21453"/>
                <a:gd name="T8" fmla="+- 0 10800 87"/>
                <a:gd name="T9" fmla="*/ T8 w 21426"/>
                <a:gd name="T10" fmla="+- 0 10799 73"/>
                <a:gd name="T11" fmla="*/ 10799 h 21453"/>
                <a:gd name="T12" fmla="+- 0 10800 87"/>
                <a:gd name="T13" fmla="*/ T12 w 21426"/>
                <a:gd name="T14" fmla="+- 0 10799 73"/>
                <a:gd name="T15" fmla="*/ 10799 h 21453"/>
              </a:gdLst>
              <a:ahLst/>
              <a:cxnLst>
                <a:cxn ang="0">
                  <a:pos x="T1" y="T3"/>
                </a:cxn>
                <a:cxn ang="0">
                  <a:pos x="T5" y="T7"/>
                </a:cxn>
                <a:cxn ang="0">
                  <a:pos x="T9" y="T11"/>
                </a:cxn>
                <a:cxn ang="0">
                  <a:pos x="T13" y="T15"/>
                </a:cxn>
              </a:cxnLst>
              <a:rect l="0" t="0" r="r" b="b"/>
              <a:pathLst>
                <a:path w="21426" h="21453">
                  <a:moveTo>
                    <a:pt x="8034" y="20112"/>
                  </a:moveTo>
                  <a:cubicBezTo>
                    <a:pt x="5816" y="17892"/>
                    <a:pt x="3556" y="15628"/>
                    <a:pt x="1338" y="13408"/>
                  </a:cubicBezTo>
                  <a:cubicBezTo>
                    <a:pt x="3241" y="7240"/>
                    <a:pt x="11488" y="7509"/>
                    <a:pt x="13391" y="1341"/>
                  </a:cubicBezTo>
                  <a:cubicBezTo>
                    <a:pt x="15609" y="3560"/>
                    <a:pt x="17869" y="5825"/>
                    <a:pt x="20087" y="8045"/>
                  </a:cubicBezTo>
                  <a:cubicBezTo>
                    <a:pt x="18184" y="14212"/>
                    <a:pt x="9937" y="13944"/>
                    <a:pt x="8034" y="20112"/>
                  </a:cubicBezTo>
                  <a:moveTo>
                    <a:pt x="21034" y="7097"/>
                  </a:moveTo>
                  <a:lnTo>
                    <a:pt x="14338" y="393"/>
                  </a:lnTo>
                  <a:cubicBezTo>
                    <a:pt x="14006" y="60"/>
                    <a:pt x="13525" y="-73"/>
                    <a:pt x="13069" y="39"/>
                  </a:cubicBezTo>
                  <a:cubicBezTo>
                    <a:pt x="12828" y="98"/>
                    <a:pt x="12614" y="222"/>
                    <a:pt x="12444" y="393"/>
                  </a:cubicBezTo>
                  <a:cubicBezTo>
                    <a:pt x="12292" y="545"/>
                    <a:pt x="12177" y="733"/>
                    <a:pt x="12112" y="944"/>
                  </a:cubicBezTo>
                  <a:cubicBezTo>
                    <a:pt x="11808" y="1929"/>
                    <a:pt x="11283" y="2785"/>
                    <a:pt x="10507" y="3562"/>
                  </a:cubicBezTo>
                  <a:cubicBezTo>
                    <a:pt x="9471" y="4598"/>
                    <a:pt x="8121" y="5384"/>
                    <a:pt x="6693" y="6214"/>
                  </a:cubicBezTo>
                  <a:cubicBezTo>
                    <a:pt x="5177" y="7094"/>
                    <a:pt x="3611" y="8006"/>
                    <a:pt x="2328" y="9290"/>
                  </a:cubicBezTo>
                  <a:cubicBezTo>
                    <a:pt x="1237" y="10383"/>
                    <a:pt x="493" y="11600"/>
                    <a:pt x="59" y="13011"/>
                  </a:cubicBezTo>
                  <a:cubicBezTo>
                    <a:pt x="-87" y="13488"/>
                    <a:pt x="40" y="14004"/>
                    <a:pt x="391" y="14356"/>
                  </a:cubicBezTo>
                  <a:lnTo>
                    <a:pt x="7087" y="21060"/>
                  </a:lnTo>
                  <a:cubicBezTo>
                    <a:pt x="7419" y="21393"/>
                    <a:pt x="7900" y="21526"/>
                    <a:pt x="8356" y="21414"/>
                  </a:cubicBezTo>
                  <a:cubicBezTo>
                    <a:pt x="8597" y="21354"/>
                    <a:pt x="8811" y="21231"/>
                    <a:pt x="8981" y="21060"/>
                  </a:cubicBezTo>
                  <a:cubicBezTo>
                    <a:pt x="9133" y="20908"/>
                    <a:pt x="9248" y="20720"/>
                    <a:pt x="9314" y="20508"/>
                  </a:cubicBezTo>
                  <a:cubicBezTo>
                    <a:pt x="9617" y="19523"/>
                    <a:pt x="10142" y="18667"/>
                    <a:pt x="10918" y="17890"/>
                  </a:cubicBezTo>
                  <a:cubicBezTo>
                    <a:pt x="11954" y="16853"/>
                    <a:pt x="13304" y="16069"/>
                    <a:pt x="14733" y="15239"/>
                  </a:cubicBezTo>
                  <a:cubicBezTo>
                    <a:pt x="16248" y="14357"/>
                    <a:pt x="17814" y="13446"/>
                    <a:pt x="19097" y="12162"/>
                  </a:cubicBezTo>
                  <a:cubicBezTo>
                    <a:pt x="20188" y="11070"/>
                    <a:pt x="20932" y="9852"/>
                    <a:pt x="21366" y="8440"/>
                  </a:cubicBezTo>
                  <a:cubicBezTo>
                    <a:pt x="21512" y="7965"/>
                    <a:pt x="21385" y="7448"/>
                    <a:pt x="21034" y="7097"/>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67" name="AutoShape 53"/>
            <p:cNvSpPr/>
            <p:nvPr/>
          </p:nvSpPr>
          <p:spPr bwMode="auto">
            <a:xfrm>
              <a:off x="8390732" y="2736850"/>
              <a:ext cx="125413" cy="130175"/>
            </a:xfrm>
            <a:custGeom>
              <a:avLst/>
              <a:gdLst>
                <a:gd name="T0" fmla="+- 0 10801 59"/>
                <a:gd name="T1" fmla="*/ T0 w 21484"/>
                <a:gd name="T2" fmla="+- 0 10799 41"/>
                <a:gd name="T3" fmla="*/ 10799 h 21516"/>
                <a:gd name="T4" fmla="+- 0 10801 59"/>
                <a:gd name="T5" fmla="*/ T4 w 21484"/>
                <a:gd name="T6" fmla="+- 0 10799 41"/>
                <a:gd name="T7" fmla="*/ 10799 h 21516"/>
                <a:gd name="T8" fmla="+- 0 10801 59"/>
                <a:gd name="T9" fmla="*/ T8 w 21484"/>
                <a:gd name="T10" fmla="+- 0 10799 41"/>
                <a:gd name="T11" fmla="*/ 10799 h 21516"/>
                <a:gd name="T12" fmla="+- 0 10801 59"/>
                <a:gd name="T13" fmla="*/ T12 w 21484"/>
                <a:gd name="T14" fmla="+- 0 10799 41"/>
                <a:gd name="T15" fmla="*/ 10799 h 21516"/>
              </a:gdLst>
              <a:ahLst/>
              <a:cxnLst>
                <a:cxn ang="0">
                  <a:pos x="T1" y="T3"/>
                </a:cxn>
                <a:cxn ang="0">
                  <a:pos x="T5" y="T7"/>
                </a:cxn>
                <a:cxn ang="0">
                  <a:pos x="T9" y="T11"/>
                </a:cxn>
                <a:cxn ang="0">
                  <a:pos x="T13" y="T15"/>
                </a:cxn>
              </a:cxnLst>
              <a:rect l="0" t="0" r="r" b="b"/>
              <a:pathLst>
                <a:path w="21484" h="21516">
                  <a:moveTo>
                    <a:pt x="17511" y="14987"/>
                  </a:moveTo>
                  <a:cubicBezTo>
                    <a:pt x="17287" y="15384"/>
                    <a:pt x="17032" y="15740"/>
                    <a:pt x="16731" y="16049"/>
                  </a:cubicBezTo>
                  <a:cubicBezTo>
                    <a:pt x="15340" y="14692"/>
                    <a:pt x="13947" y="13205"/>
                    <a:pt x="12559" y="11675"/>
                  </a:cubicBezTo>
                  <a:cubicBezTo>
                    <a:pt x="12912" y="11521"/>
                    <a:pt x="13287" y="11362"/>
                    <a:pt x="13689" y="11198"/>
                  </a:cubicBezTo>
                  <a:cubicBezTo>
                    <a:pt x="14092" y="11034"/>
                    <a:pt x="14494" y="10927"/>
                    <a:pt x="14895" y="10861"/>
                  </a:cubicBezTo>
                  <a:cubicBezTo>
                    <a:pt x="15308" y="10801"/>
                    <a:pt x="15715" y="10819"/>
                    <a:pt x="16122" y="10913"/>
                  </a:cubicBezTo>
                  <a:cubicBezTo>
                    <a:pt x="16527" y="11011"/>
                    <a:pt x="16909" y="11222"/>
                    <a:pt x="17262" y="11554"/>
                  </a:cubicBezTo>
                  <a:cubicBezTo>
                    <a:pt x="17612" y="11890"/>
                    <a:pt x="17835" y="12244"/>
                    <a:pt x="17923" y="12620"/>
                  </a:cubicBezTo>
                  <a:cubicBezTo>
                    <a:pt x="18020" y="13004"/>
                    <a:pt x="18025" y="13392"/>
                    <a:pt x="17958" y="13789"/>
                  </a:cubicBezTo>
                  <a:cubicBezTo>
                    <a:pt x="17883" y="14187"/>
                    <a:pt x="17738" y="14585"/>
                    <a:pt x="17511" y="14987"/>
                  </a:cubicBezTo>
                  <a:moveTo>
                    <a:pt x="5799" y="10193"/>
                  </a:moveTo>
                  <a:cubicBezTo>
                    <a:pt x="5096" y="10221"/>
                    <a:pt x="4482" y="9996"/>
                    <a:pt x="3946" y="9496"/>
                  </a:cubicBezTo>
                  <a:cubicBezTo>
                    <a:pt x="3717" y="9285"/>
                    <a:pt x="3558" y="9028"/>
                    <a:pt x="3461" y="8724"/>
                  </a:cubicBezTo>
                  <a:cubicBezTo>
                    <a:pt x="3359" y="8420"/>
                    <a:pt x="3326" y="8088"/>
                    <a:pt x="3366" y="7723"/>
                  </a:cubicBezTo>
                  <a:cubicBezTo>
                    <a:pt x="3397" y="7363"/>
                    <a:pt x="3509" y="6989"/>
                    <a:pt x="3703" y="6610"/>
                  </a:cubicBezTo>
                  <a:cubicBezTo>
                    <a:pt x="3889" y="6231"/>
                    <a:pt x="4160" y="5852"/>
                    <a:pt x="4510" y="5487"/>
                  </a:cubicBezTo>
                  <a:cubicBezTo>
                    <a:pt x="5768" y="6694"/>
                    <a:pt x="7022" y="8018"/>
                    <a:pt x="8282" y="9388"/>
                  </a:cubicBezTo>
                  <a:cubicBezTo>
                    <a:pt x="7330" y="9893"/>
                    <a:pt x="6501" y="10164"/>
                    <a:pt x="5799" y="10193"/>
                  </a:cubicBezTo>
                  <a:moveTo>
                    <a:pt x="19678" y="8570"/>
                  </a:moveTo>
                  <a:cubicBezTo>
                    <a:pt x="18868" y="7915"/>
                    <a:pt x="18055" y="7470"/>
                    <a:pt x="17235" y="7250"/>
                  </a:cubicBezTo>
                  <a:cubicBezTo>
                    <a:pt x="16421" y="7031"/>
                    <a:pt x="15603" y="6942"/>
                    <a:pt x="14779" y="6998"/>
                  </a:cubicBezTo>
                  <a:cubicBezTo>
                    <a:pt x="13964" y="7059"/>
                    <a:pt x="13130" y="7236"/>
                    <a:pt x="12296" y="7545"/>
                  </a:cubicBezTo>
                  <a:cubicBezTo>
                    <a:pt x="11462" y="7859"/>
                    <a:pt x="10625" y="8200"/>
                    <a:pt x="9782" y="8593"/>
                  </a:cubicBezTo>
                  <a:cubicBezTo>
                    <a:pt x="8448" y="7115"/>
                    <a:pt x="7114" y="5658"/>
                    <a:pt x="5778" y="4299"/>
                  </a:cubicBezTo>
                  <a:cubicBezTo>
                    <a:pt x="6382" y="3775"/>
                    <a:pt x="6963" y="3509"/>
                    <a:pt x="7526" y="3490"/>
                  </a:cubicBezTo>
                  <a:cubicBezTo>
                    <a:pt x="8088" y="3467"/>
                    <a:pt x="8631" y="3523"/>
                    <a:pt x="9145" y="3649"/>
                  </a:cubicBezTo>
                  <a:cubicBezTo>
                    <a:pt x="9669" y="3775"/>
                    <a:pt x="10149" y="3883"/>
                    <a:pt x="10590" y="3967"/>
                  </a:cubicBezTo>
                  <a:cubicBezTo>
                    <a:pt x="11038" y="4051"/>
                    <a:pt x="11424" y="3958"/>
                    <a:pt x="11765" y="3682"/>
                  </a:cubicBezTo>
                  <a:cubicBezTo>
                    <a:pt x="12123" y="3382"/>
                    <a:pt x="12321" y="2994"/>
                    <a:pt x="12351" y="2526"/>
                  </a:cubicBezTo>
                  <a:cubicBezTo>
                    <a:pt x="12376" y="2054"/>
                    <a:pt x="12189" y="1596"/>
                    <a:pt x="11782" y="1147"/>
                  </a:cubicBezTo>
                  <a:cubicBezTo>
                    <a:pt x="11258" y="569"/>
                    <a:pt x="10630" y="216"/>
                    <a:pt x="9872" y="85"/>
                  </a:cubicBezTo>
                  <a:cubicBezTo>
                    <a:pt x="9126" y="-41"/>
                    <a:pt x="8358" y="-30"/>
                    <a:pt x="7564" y="136"/>
                  </a:cubicBezTo>
                  <a:cubicBezTo>
                    <a:pt x="6780" y="309"/>
                    <a:pt x="6032" y="595"/>
                    <a:pt x="5324" y="997"/>
                  </a:cubicBezTo>
                  <a:cubicBezTo>
                    <a:pt x="4617" y="1399"/>
                    <a:pt x="4048" y="1811"/>
                    <a:pt x="3626" y="2213"/>
                  </a:cubicBezTo>
                  <a:cubicBezTo>
                    <a:pt x="3464" y="2066"/>
                    <a:pt x="3302" y="1918"/>
                    <a:pt x="3141" y="1773"/>
                  </a:cubicBezTo>
                  <a:cubicBezTo>
                    <a:pt x="2963" y="1614"/>
                    <a:pt x="2739" y="1530"/>
                    <a:pt x="2471" y="1535"/>
                  </a:cubicBezTo>
                  <a:cubicBezTo>
                    <a:pt x="2200" y="1535"/>
                    <a:pt x="1977" y="1647"/>
                    <a:pt x="1793" y="1853"/>
                  </a:cubicBezTo>
                  <a:cubicBezTo>
                    <a:pt x="1615" y="2054"/>
                    <a:pt x="1530" y="2288"/>
                    <a:pt x="1565" y="2536"/>
                  </a:cubicBezTo>
                  <a:cubicBezTo>
                    <a:pt x="1589" y="2793"/>
                    <a:pt x="1696" y="2989"/>
                    <a:pt x="1880" y="3139"/>
                  </a:cubicBezTo>
                  <a:cubicBezTo>
                    <a:pt x="2044" y="3270"/>
                    <a:pt x="2203" y="3401"/>
                    <a:pt x="2364" y="3537"/>
                  </a:cubicBezTo>
                  <a:cubicBezTo>
                    <a:pt x="1731" y="4276"/>
                    <a:pt x="1207" y="5094"/>
                    <a:pt x="795" y="5957"/>
                  </a:cubicBezTo>
                  <a:cubicBezTo>
                    <a:pt x="378" y="6820"/>
                    <a:pt x="130" y="7676"/>
                    <a:pt x="37" y="8509"/>
                  </a:cubicBezTo>
                  <a:cubicBezTo>
                    <a:pt x="-59" y="9346"/>
                    <a:pt x="33" y="10113"/>
                    <a:pt x="298" y="10824"/>
                  </a:cubicBezTo>
                  <a:cubicBezTo>
                    <a:pt x="566" y="11540"/>
                    <a:pt x="1056" y="12148"/>
                    <a:pt x="1774" y="12723"/>
                  </a:cubicBezTo>
                  <a:cubicBezTo>
                    <a:pt x="2942" y="13658"/>
                    <a:pt x="4321" y="14056"/>
                    <a:pt x="5915" y="13967"/>
                  </a:cubicBezTo>
                  <a:cubicBezTo>
                    <a:pt x="7507" y="13874"/>
                    <a:pt x="9223" y="13415"/>
                    <a:pt x="11064" y="12461"/>
                  </a:cubicBezTo>
                  <a:cubicBezTo>
                    <a:pt x="12532" y="14093"/>
                    <a:pt x="14002" y="15716"/>
                    <a:pt x="15470" y="17223"/>
                  </a:cubicBezTo>
                  <a:cubicBezTo>
                    <a:pt x="14849" y="17728"/>
                    <a:pt x="14305" y="18018"/>
                    <a:pt x="13826" y="18111"/>
                  </a:cubicBezTo>
                  <a:cubicBezTo>
                    <a:pt x="13344" y="18210"/>
                    <a:pt x="12917" y="18200"/>
                    <a:pt x="12530" y="18088"/>
                  </a:cubicBezTo>
                  <a:cubicBezTo>
                    <a:pt x="12142" y="17971"/>
                    <a:pt x="11782" y="17803"/>
                    <a:pt x="11455" y="17587"/>
                  </a:cubicBezTo>
                  <a:cubicBezTo>
                    <a:pt x="11125" y="17368"/>
                    <a:pt x="10799" y="17181"/>
                    <a:pt x="10474" y="17026"/>
                  </a:cubicBezTo>
                  <a:cubicBezTo>
                    <a:pt x="10154" y="16872"/>
                    <a:pt x="9823" y="16788"/>
                    <a:pt x="9486" y="16783"/>
                  </a:cubicBezTo>
                  <a:cubicBezTo>
                    <a:pt x="9145" y="16778"/>
                    <a:pt x="8785" y="16937"/>
                    <a:pt x="8388" y="17265"/>
                  </a:cubicBezTo>
                  <a:cubicBezTo>
                    <a:pt x="7981" y="17606"/>
                    <a:pt x="7777" y="18004"/>
                    <a:pt x="7777" y="18453"/>
                  </a:cubicBezTo>
                  <a:cubicBezTo>
                    <a:pt x="7777" y="18897"/>
                    <a:pt x="7991" y="19351"/>
                    <a:pt x="8408" y="19809"/>
                  </a:cubicBezTo>
                  <a:cubicBezTo>
                    <a:pt x="8830" y="20268"/>
                    <a:pt x="9379" y="20651"/>
                    <a:pt x="10042" y="20955"/>
                  </a:cubicBezTo>
                  <a:cubicBezTo>
                    <a:pt x="10708" y="21259"/>
                    <a:pt x="11455" y="21451"/>
                    <a:pt x="12279" y="21502"/>
                  </a:cubicBezTo>
                  <a:cubicBezTo>
                    <a:pt x="13103" y="21559"/>
                    <a:pt x="13970" y="21437"/>
                    <a:pt x="14886" y="21109"/>
                  </a:cubicBezTo>
                  <a:cubicBezTo>
                    <a:pt x="15807" y="20787"/>
                    <a:pt x="16721" y="20202"/>
                    <a:pt x="17617" y="19332"/>
                  </a:cubicBezTo>
                  <a:cubicBezTo>
                    <a:pt x="18051" y="19739"/>
                    <a:pt x="18489" y="20127"/>
                    <a:pt x="18921" y="20501"/>
                  </a:cubicBezTo>
                  <a:cubicBezTo>
                    <a:pt x="19107" y="20656"/>
                    <a:pt x="19328" y="20731"/>
                    <a:pt x="19601" y="20712"/>
                  </a:cubicBezTo>
                  <a:cubicBezTo>
                    <a:pt x="19861" y="20703"/>
                    <a:pt x="20090" y="20586"/>
                    <a:pt x="20269" y="20375"/>
                  </a:cubicBezTo>
                  <a:cubicBezTo>
                    <a:pt x="20455" y="20160"/>
                    <a:pt x="20532" y="19921"/>
                    <a:pt x="20503" y="19674"/>
                  </a:cubicBezTo>
                  <a:cubicBezTo>
                    <a:pt x="20477" y="19421"/>
                    <a:pt x="20371" y="19229"/>
                    <a:pt x="20192" y="19089"/>
                  </a:cubicBezTo>
                  <a:cubicBezTo>
                    <a:pt x="19755" y="18752"/>
                    <a:pt x="19321" y="18397"/>
                    <a:pt x="18884" y="18022"/>
                  </a:cubicBezTo>
                  <a:cubicBezTo>
                    <a:pt x="19626" y="17143"/>
                    <a:pt x="20221" y="16217"/>
                    <a:pt x="20664" y="15300"/>
                  </a:cubicBezTo>
                  <a:cubicBezTo>
                    <a:pt x="21103" y="14379"/>
                    <a:pt x="21367" y="13490"/>
                    <a:pt x="21453" y="12667"/>
                  </a:cubicBezTo>
                  <a:cubicBezTo>
                    <a:pt x="21540" y="11839"/>
                    <a:pt x="21439" y="11091"/>
                    <a:pt x="21159" y="10412"/>
                  </a:cubicBezTo>
                  <a:cubicBezTo>
                    <a:pt x="20880" y="9725"/>
                    <a:pt x="20386" y="9135"/>
                    <a:pt x="19678" y="857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68" name="AutoShape 54"/>
            <p:cNvSpPr/>
            <p:nvPr/>
          </p:nvSpPr>
          <p:spPr bwMode="auto">
            <a:xfrm>
              <a:off x="8375650" y="2896394"/>
              <a:ext cx="70644" cy="73819"/>
            </a:xfrm>
            <a:custGeom>
              <a:avLst/>
              <a:gdLst>
                <a:gd name="T0" fmla="+- 0 10791 197"/>
                <a:gd name="T1" fmla="*/ T0 w 21188"/>
                <a:gd name="T2" fmla="+- 0 10794 193"/>
                <a:gd name="T3" fmla="*/ 10794 h 21203"/>
                <a:gd name="T4" fmla="+- 0 10791 197"/>
                <a:gd name="T5" fmla="*/ T4 w 21188"/>
                <a:gd name="T6" fmla="+- 0 10794 193"/>
                <a:gd name="T7" fmla="*/ 10794 h 21203"/>
                <a:gd name="T8" fmla="+- 0 10791 197"/>
                <a:gd name="T9" fmla="*/ T8 w 21188"/>
                <a:gd name="T10" fmla="+- 0 10794 193"/>
                <a:gd name="T11" fmla="*/ 10794 h 21203"/>
                <a:gd name="T12" fmla="+- 0 10791 197"/>
                <a:gd name="T13" fmla="*/ T12 w 21188"/>
                <a:gd name="T14" fmla="+- 0 10794 193"/>
                <a:gd name="T15" fmla="*/ 10794 h 21203"/>
              </a:gdLst>
              <a:ahLst/>
              <a:cxnLst>
                <a:cxn ang="0">
                  <a:pos x="T1" y="T3"/>
                </a:cxn>
                <a:cxn ang="0">
                  <a:pos x="T5" y="T7"/>
                </a:cxn>
                <a:cxn ang="0">
                  <a:pos x="T9" y="T11"/>
                </a:cxn>
                <a:cxn ang="0">
                  <a:pos x="T13" y="T15"/>
                </a:cxn>
              </a:cxnLst>
              <a:rect l="0" t="0" r="r" b="b"/>
              <a:pathLst>
                <a:path w="21188" h="21203">
                  <a:moveTo>
                    <a:pt x="17615" y="468"/>
                  </a:moveTo>
                  <a:lnTo>
                    <a:pt x="17606" y="468"/>
                  </a:lnTo>
                  <a:cubicBezTo>
                    <a:pt x="14870" y="2476"/>
                    <a:pt x="12200" y="4590"/>
                    <a:pt x="9727" y="6958"/>
                  </a:cubicBezTo>
                  <a:cubicBezTo>
                    <a:pt x="7348" y="9227"/>
                    <a:pt x="5200" y="11619"/>
                    <a:pt x="3329" y="14060"/>
                  </a:cubicBezTo>
                  <a:lnTo>
                    <a:pt x="341" y="17962"/>
                  </a:lnTo>
                  <a:lnTo>
                    <a:pt x="350" y="17970"/>
                  </a:lnTo>
                  <a:cubicBezTo>
                    <a:pt x="-197" y="18786"/>
                    <a:pt x="-106" y="19880"/>
                    <a:pt x="638" y="20590"/>
                  </a:cubicBezTo>
                  <a:cubicBezTo>
                    <a:pt x="1491" y="21407"/>
                    <a:pt x="2889" y="21407"/>
                    <a:pt x="3746" y="20590"/>
                  </a:cubicBezTo>
                  <a:cubicBezTo>
                    <a:pt x="3877" y="20460"/>
                    <a:pt x="3984" y="20321"/>
                    <a:pt x="4069" y="20174"/>
                  </a:cubicBezTo>
                  <a:lnTo>
                    <a:pt x="6867" y="16517"/>
                  </a:lnTo>
                  <a:cubicBezTo>
                    <a:pt x="8601" y="14255"/>
                    <a:pt x="10606" y="12027"/>
                    <a:pt x="12824" y="9913"/>
                  </a:cubicBezTo>
                  <a:cubicBezTo>
                    <a:pt x="15281" y="7570"/>
                    <a:pt x="17557" y="5758"/>
                    <a:pt x="20329" y="3749"/>
                  </a:cubicBezTo>
                  <a:lnTo>
                    <a:pt x="20321" y="3741"/>
                  </a:lnTo>
                  <a:cubicBezTo>
                    <a:pt x="20400" y="3684"/>
                    <a:pt x="20473" y="3635"/>
                    <a:pt x="20543" y="3570"/>
                  </a:cubicBezTo>
                  <a:cubicBezTo>
                    <a:pt x="21402" y="2753"/>
                    <a:pt x="21402" y="1427"/>
                    <a:pt x="20543" y="606"/>
                  </a:cubicBezTo>
                  <a:cubicBezTo>
                    <a:pt x="19742" y="-161"/>
                    <a:pt x="18472" y="-193"/>
                    <a:pt x="17615" y="468"/>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69" name="AutoShape 55"/>
            <p:cNvSpPr/>
            <p:nvPr/>
          </p:nvSpPr>
          <p:spPr bwMode="auto">
            <a:xfrm>
              <a:off x="8448675" y="2649538"/>
              <a:ext cx="71438" cy="74613"/>
            </a:xfrm>
            <a:custGeom>
              <a:avLst/>
              <a:gdLst>
                <a:gd name="T0" fmla="+- 0 10803 213"/>
                <a:gd name="T1" fmla="*/ T0 w 21180"/>
                <a:gd name="T2" fmla="+- 0 10801 203"/>
                <a:gd name="T3" fmla="*/ 10801 h 21196"/>
                <a:gd name="T4" fmla="+- 0 10803 213"/>
                <a:gd name="T5" fmla="*/ T4 w 21180"/>
                <a:gd name="T6" fmla="+- 0 10801 203"/>
                <a:gd name="T7" fmla="*/ 10801 h 21196"/>
                <a:gd name="T8" fmla="+- 0 10803 213"/>
                <a:gd name="T9" fmla="*/ T8 w 21180"/>
                <a:gd name="T10" fmla="+- 0 10801 203"/>
                <a:gd name="T11" fmla="*/ 10801 h 21196"/>
                <a:gd name="T12" fmla="+- 0 10803 213"/>
                <a:gd name="T13" fmla="*/ T12 w 21180"/>
                <a:gd name="T14" fmla="+- 0 10801 203"/>
                <a:gd name="T15" fmla="*/ 10801 h 21196"/>
              </a:gdLst>
              <a:ahLst/>
              <a:cxnLst>
                <a:cxn ang="0">
                  <a:pos x="T1" y="T3"/>
                </a:cxn>
                <a:cxn ang="0">
                  <a:pos x="T5" y="T7"/>
                </a:cxn>
                <a:cxn ang="0">
                  <a:pos x="T9" y="T11"/>
                </a:cxn>
                <a:cxn ang="0">
                  <a:pos x="T13" y="T15"/>
                </a:cxn>
              </a:cxnLst>
              <a:rect l="0" t="0" r="r" b="b"/>
              <a:pathLst>
                <a:path w="21180" h="21196">
                  <a:moveTo>
                    <a:pt x="8372" y="11356"/>
                  </a:moveTo>
                  <a:cubicBezTo>
                    <a:pt x="6122" y="13508"/>
                    <a:pt x="3675" y="15444"/>
                    <a:pt x="1144" y="17292"/>
                  </a:cubicBezTo>
                  <a:cubicBezTo>
                    <a:pt x="963" y="17388"/>
                    <a:pt x="786" y="17493"/>
                    <a:pt x="637" y="17645"/>
                  </a:cubicBezTo>
                  <a:cubicBezTo>
                    <a:pt x="-213" y="18457"/>
                    <a:pt x="-213" y="19774"/>
                    <a:pt x="637" y="20585"/>
                  </a:cubicBezTo>
                  <a:cubicBezTo>
                    <a:pt x="1464" y="21380"/>
                    <a:pt x="2796" y="21397"/>
                    <a:pt x="3652" y="20641"/>
                  </a:cubicBezTo>
                  <a:lnTo>
                    <a:pt x="3665" y="20649"/>
                  </a:lnTo>
                  <a:cubicBezTo>
                    <a:pt x="6364" y="18673"/>
                    <a:pt x="8988" y="16581"/>
                    <a:pt x="11419" y="14263"/>
                  </a:cubicBezTo>
                  <a:cubicBezTo>
                    <a:pt x="13759" y="12030"/>
                    <a:pt x="15873" y="9685"/>
                    <a:pt x="17715" y="7283"/>
                  </a:cubicBezTo>
                  <a:lnTo>
                    <a:pt x="20663" y="3427"/>
                  </a:lnTo>
                  <a:lnTo>
                    <a:pt x="20654" y="3419"/>
                  </a:lnTo>
                  <a:cubicBezTo>
                    <a:pt x="21386" y="2600"/>
                    <a:pt x="21357" y="1379"/>
                    <a:pt x="20541" y="608"/>
                  </a:cubicBezTo>
                  <a:cubicBezTo>
                    <a:pt x="19697" y="-203"/>
                    <a:pt x="18323" y="-203"/>
                    <a:pt x="17468" y="608"/>
                  </a:cubicBezTo>
                  <a:cubicBezTo>
                    <a:pt x="17313" y="760"/>
                    <a:pt x="17197" y="937"/>
                    <a:pt x="17094" y="1114"/>
                  </a:cubicBezTo>
                  <a:lnTo>
                    <a:pt x="14228" y="4857"/>
                  </a:lnTo>
                  <a:cubicBezTo>
                    <a:pt x="12526" y="7090"/>
                    <a:pt x="10552" y="9275"/>
                    <a:pt x="8372" y="1135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grpSp>
        <p:nvGrpSpPr>
          <p:cNvPr id="70" name="Group 62"/>
          <p:cNvGrpSpPr/>
          <p:nvPr/>
        </p:nvGrpSpPr>
        <p:grpSpPr>
          <a:xfrm>
            <a:off x="7287815" y="1984913"/>
            <a:ext cx="464344" cy="464344"/>
            <a:chOff x="7275629" y="3045147"/>
            <a:chExt cx="464344" cy="464344"/>
          </a:xfrm>
          <a:solidFill>
            <a:schemeClr val="tx1"/>
          </a:solidFill>
        </p:grpSpPr>
        <p:sp>
          <p:nvSpPr>
            <p:cNvPr id="71" name="AutoShape 56"/>
            <p:cNvSpPr/>
            <p:nvPr/>
          </p:nvSpPr>
          <p:spPr bwMode="auto">
            <a:xfrm>
              <a:off x="7275629" y="304514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72" name="AutoShape 57"/>
            <p:cNvSpPr/>
            <p:nvPr/>
          </p:nvSpPr>
          <p:spPr bwMode="auto">
            <a:xfrm>
              <a:off x="7594717" y="304514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73" name="AutoShape 58"/>
            <p:cNvSpPr/>
            <p:nvPr/>
          </p:nvSpPr>
          <p:spPr bwMode="auto">
            <a:xfrm>
              <a:off x="7435173" y="3045147"/>
              <a:ext cx="145257"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sp>
        <p:nvSpPr>
          <p:cNvPr id="74" name="AutoShape 59"/>
          <p:cNvSpPr/>
          <p:nvPr/>
        </p:nvSpPr>
        <p:spPr bwMode="auto">
          <a:xfrm>
            <a:off x="6358334" y="1984913"/>
            <a:ext cx="465138" cy="464344"/>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nvGrpSpPr>
          <p:cNvPr id="75" name="Group 67"/>
          <p:cNvGrpSpPr/>
          <p:nvPr/>
        </p:nvGrpSpPr>
        <p:grpSpPr>
          <a:xfrm>
            <a:off x="11090671" y="1055431"/>
            <a:ext cx="319088" cy="464344"/>
            <a:chOff x="11078485" y="2115665"/>
            <a:chExt cx="319088" cy="464344"/>
          </a:xfrm>
          <a:solidFill>
            <a:schemeClr val="tx1"/>
          </a:solidFill>
        </p:grpSpPr>
        <p:sp>
          <p:nvSpPr>
            <p:cNvPr id="76" name="AutoShape 60"/>
            <p:cNvSpPr/>
            <p:nvPr/>
          </p:nvSpPr>
          <p:spPr bwMode="auto">
            <a:xfrm>
              <a:off x="11209454" y="2245840"/>
              <a:ext cx="28575"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19"/>
                    <a:pt x="16769" y="0"/>
                    <a:pt x="10800" y="0"/>
                  </a:cubicBezTo>
                  <a:cubicBezTo>
                    <a:pt x="4830" y="0"/>
                    <a:pt x="0" y="4819"/>
                    <a:pt x="0" y="10800"/>
                  </a:cubicBezTo>
                  <a:cubicBezTo>
                    <a:pt x="0" y="16769"/>
                    <a:pt x="4830"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77" name="AutoShape 61"/>
            <p:cNvSpPr/>
            <p:nvPr/>
          </p:nvSpPr>
          <p:spPr bwMode="auto">
            <a:xfrm>
              <a:off x="11209454" y="2420465"/>
              <a:ext cx="28575"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0" y="0"/>
                    <a:pt x="0" y="4830"/>
                    <a:pt x="0" y="10800"/>
                  </a:cubicBezTo>
                  <a:cubicBezTo>
                    <a:pt x="0" y="16769"/>
                    <a:pt x="4830" y="21599"/>
                    <a:pt x="10800" y="21599"/>
                  </a:cubicBezTo>
                  <a:cubicBezTo>
                    <a:pt x="16769" y="21599"/>
                    <a:pt x="21600" y="16769"/>
                    <a:pt x="21600" y="10800"/>
                  </a:cubicBezTo>
                  <a:cubicBezTo>
                    <a:pt x="21600" y="4830"/>
                    <a:pt x="16769"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78" name="AutoShape 62"/>
            <p:cNvSpPr/>
            <p:nvPr/>
          </p:nvSpPr>
          <p:spPr bwMode="auto">
            <a:xfrm>
              <a:off x="11122142" y="2333153"/>
              <a:ext cx="28575"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0" y="0"/>
                    <a:pt x="0" y="4819"/>
                    <a:pt x="0" y="10800"/>
                  </a:cubicBezTo>
                  <a:cubicBezTo>
                    <a:pt x="0" y="16769"/>
                    <a:pt x="4830" y="21599"/>
                    <a:pt x="10800" y="21599"/>
                  </a:cubicBezTo>
                  <a:cubicBezTo>
                    <a:pt x="16769" y="21599"/>
                    <a:pt x="21600" y="16769"/>
                    <a:pt x="21600" y="10800"/>
                  </a:cubicBezTo>
                  <a:cubicBezTo>
                    <a:pt x="21600" y="4819"/>
                    <a:pt x="16769"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79" name="AutoShape 63"/>
            <p:cNvSpPr/>
            <p:nvPr/>
          </p:nvSpPr>
          <p:spPr bwMode="auto">
            <a:xfrm>
              <a:off x="11295973" y="2333153"/>
              <a:ext cx="29369"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0800"/>
                  </a:moveTo>
                  <a:cubicBezTo>
                    <a:pt x="0" y="16769"/>
                    <a:pt x="4830" y="21599"/>
                    <a:pt x="10800" y="21599"/>
                  </a:cubicBezTo>
                  <a:cubicBezTo>
                    <a:pt x="16769" y="21599"/>
                    <a:pt x="21600" y="16769"/>
                    <a:pt x="21600" y="10800"/>
                  </a:cubicBezTo>
                  <a:cubicBezTo>
                    <a:pt x="21600" y="4819"/>
                    <a:pt x="16769" y="0"/>
                    <a:pt x="10800" y="0"/>
                  </a:cubicBezTo>
                  <a:cubicBezTo>
                    <a:pt x="4830" y="0"/>
                    <a:pt x="0" y="4819"/>
                    <a:pt x="0" y="1080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80" name="AutoShape 64"/>
            <p:cNvSpPr/>
            <p:nvPr/>
          </p:nvSpPr>
          <p:spPr bwMode="auto">
            <a:xfrm>
              <a:off x="11150717" y="2391097"/>
              <a:ext cx="29369" cy="29369"/>
            </a:xfrm>
            <a:custGeom>
              <a:avLst/>
              <a:gdLst>
                <a:gd name="T0" fmla="+- 0 10802 965"/>
                <a:gd name="T1" fmla="*/ T0 w 19675"/>
                <a:gd name="T2" fmla="+- 0 10800 961"/>
                <a:gd name="T3" fmla="*/ 10800 h 19678"/>
                <a:gd name="T4" fmla="+- 0 10802 965"/>
                <a:gd name="T5" fmla="*/ T4 w 19675"/>
                <a:gd name="T6" fmla="+- 0 10800 961"/>
                <a:gd name="T7" fmla="*/ 10800 h 19678"/>
                <a:gd name="T8" fmla="+- 0 10802 965"/>
                <a:gd name="T9" fmla="*/ T8 w 19675"/>
                <a:gd name="T10" fmla="+- 0 10800 961"/>
                <a:gd name="T11" fmla="*/ 10800 h 19678"/>
                <a:gd name="T12" fmla="+- 0 10802 965"/>
                <a:gd name="T13" fmla="*/ T12 w 19675"/>
                <a:gd name="T14" fmla="+- 0 10800 961"/>
                <a:gd name="T15" fmla="*/ 10800 h 19678"/>
              </a:gdLst>
              <a:ahLst/>
              <a:cxnLst>
                <a:cxn ang="0">
                  <a:pos x="T1" y="T3"/>
                </a:cxn>
                <a:cxn ang="0">
                  <a:pos x="T5" y="T7"/>
                </a:cxn>
                <a:cxn ang="0">
                  <a:pos x="T9" y="T11"/>
                </a:cxn>
                <a:cxn ang="0">
                  <a:pos x="T13" y="T15"/>
                </a:cxn>
              </a:cxnLst>
              <a:rect l="0" t="0" r="r" b="b"/>
              <a:pathLst>
                <a:path w="19675" h="19678">
                  <a:moveTo>
                    <a:pt x="2894" y="2882"/>
                  </a:moveTo>
                  <a:cubicBezTo>
                    <a:pt x="-965" y="6725"/>
                    <a:pt x="-965" y="12952"/>
                    <a:pt x="2894" y="16795"/>
                  </a:cubicBezTo>
                  <a:cubicBezTo>
                    <a:pt x="6734" y="20638"/>
                    <a:pt x="12935" y="20638"/>
                    <a:pt x="16794" y="16795"/>
                  </a:cubicBezTo>
                  <a:cubicBezTo>
                    <a:pt x="20634" y="12952"/>
                    <a:pt x="20634" y="6725"/>
                    <a:pt x="16794" y="2882"/>
                  </a:cubicBezTo>
                  <a:cubicBezTo>
                    <a:pt x="12935" y="-961"/>
                    <a:pt x="6734" y="-961"/>
                    <a:pt x="2894" y="288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81" name="AutoShape 65"/>
            <p:cNvSpPr/>
            <p:nvPr/>
          </p:nvSpPr>
          <p:spPr bwMode="auto">
            <a:xfrm>
              <a:off x="11150717" y="2275209"/>
              <a:ext cx="29369" cy="29369"/>
            </a:xfrm>
            <a:custGeom>
              <a:avLst/>
              <a:gdLst>
                <a:gd name="T0" fmla="+- 0 10801 962"/>
                <a:gd name="T1" fmla="*/ T0 w 19678"/>
                <a:gd name="T2" fmla="+- 0 10801 965"/>
                <a:gd name="T3" fmla="*/ 10801 h 19673"/>
                <a:gd name="T4" fmla="+- 0 10801 962"/>
                <a:gd name="T5" fmla="*/ T4 w 19678"/>
                <a:gd name="T6" fmla="+- 0 10801 965"/>
                <a:gd name="T7" fmla="*/ 10801 h 19673"/>
                <a:gd name="T8" fmla="+- 0 10801 962"/>
                <a:gd name="T9" fmla="*/ T8 w 19678"/>
                <a:gd name="T10" fmla="+- 0 10801 965"/>
                <a:gd name="T11" fmla="*/ 10801 h 19673"/>
                <a:gd name="T12" fmla="+- 0 10801 962"/>
                <a:gd name="T13" fmla="*/ T12 w 19678"/>
                <a:gd name="T14" fmla="+- 0 10801 965"/>
                <a:gd name="T15" fmla="*/ 10801 h 19673"/>
              </a:gdLst>
              <a:ahLst/>
              <a:cxnLst>
                <a:cxn ang="0">
                  <a:pos x="T1" y="T3"/>
                </a:cxn>
                <a:cxn ang="0">
                  <a:pos x="T5" y="T7"/>
                </a:cxn>
                <a:cxn ang="0">
                  <a:pos x="T9" y="T11"/>
                </a:cxn>
                <a:cxn ang="0">
                  <a:pos x="T13" y="T15"/>
                </a:cxn>
              </a:cxnLst>
              <a:rect l="0" t="0" r="r" b="b"/>
              <a:pathLst>
                <a:path w="19678" h="19673">
                  <a:moveTo>
                    <a:pt x="2897" y="2894"/>
                  </a:moveTo>
                  <a:cubicBezTo>
                    <a:pt x="-962" y="6734"/>
                    <a:pt x="-962" y="12935"/>
                    <a:pt x="2877" y="16785"/>
                  </a:cubicBezTo>
                  <a:cubicBezTo>
                    <a:pt x="6737" y="20635"/>
                    <a:pt x="12938" y="20635"/>
                    <a:pt x="16797" y="16785"/>
                  </a:cubicBezTo>
                  <a:cubicBezTo>
                    <a:pt x="20638" y="12935"/>
                    <a:pt x="20638" y="6734"/>
                    <a:pt x="16797" y="2894"/>
                  </a:cubicBezTo>
                  <a:cubicBezTo>
                    <a:pt x="12938" y="-965"/>
                    <a:pt x="6737" y="-965"/>
                    <a:pt x="2897" y="289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82" name="AutoShape 66"/>
            <p:cNvSpPr/>
            <p:nvPr/>
          </p:nvSpPr>
          <p:spPr bwMode="auto">
            <a:xfrm>
              <a:off x="11267398" y="2391097"/>
              <a:ext cx="28575" cy="29369"/>
            </a:xfrm>
            <a:custGeom>
              <a:avLst/>
              <a:gdLst>
                <a:gd name="T0" fmla="+- 0 10800 961"/>
                <a:gd name="T1" fmla="*/ T0 w 19678"/>
                <a:gd name="T2" fmla="+- 0 10800 961"/>
                <a:gd name="T3" fmla="*/ 10800 h 19678"/>
                <a:gd name="T4" fmla="+- 0 10800 961"/>
                <a:gd name="T5" fmla="*/ T4 w 19678"/>
                <a:gd name="T6" fmla="+- 0 10800 961"/>
                <a:gd name="T7" fmla="*/ 10800 h 19678"/>
                <a:gd name="T8" fmla="+- 0 10800 961"/>
                <a:gd name="T9" fmla="*/ T8 w 19678"/>
                <a:gd name="T10" fmla="+- 0 10800 961"/>
                <a:gd name="T11" fmla="*/ 10800 h 19678"/>
                <a:gd name="T12" fmla="+- 0 10800 961"/>
                <a:gd name="T13" fmla="*/ T12 w 19678"/>
                <a:gd name="T14" fmla="+- 0 10800 961"/>
                <a:gd name="T15" fmla="*/ 10800 h 19678"/>
              </a:gdLst>
              <a:ahLst/>
              <a:cxnLst>
                <a:cxn ang="0">
                  <a:pos x="T1" y="T3"/>
                </a:cxn>
                <a:cxn ang="0">
                  <a:pos x="T5" y="T7"/>
                </a:cxn>
                <a:cxn ang="0">
                  <a:pos x="T9" y="T11"/>
                </a:cxn>
                <a:cxn ang="0">
                  <a:pos x="T13" y="T15"/>
                </a:cxn>
              </a:cxnLst>
              <a:rect l="0" t="0" r="r" b="b"/>
              <a:pathLst>
                <a:path w="19678" h="19678">
                  <a:moveTo>
                    <a:pt x="2882" y="2882"/>
                  </a:moveTo>
                  <a:cubicBezTo>
                    <a:pt x="-961" y="6725"/>
                    <a:pt x="-961" y="12952"/>
                    <a:pt x="2882" y="16795"/>
                  </a:cubicBezTo>
                  <a:cubicBezTo>
                    <a:pt x="6725" y="20638"/>
                    <a:pt x="12952" y="20638"/>
                    <a:pt x="16795" y="16795"/>
                  </a:cubicBezTo>
                  <a:cubicBezTo>
                    <a:pt x="20639" y="12952"/>
                    <a:pt x="20639" y="6725"/>
                    <a:pt x="16795" y="2882"/>
                  </a:cubicBezTo>
                  <a:cubicBezTo>
                    <a:pt x="12952" y="-961"/>
                    <a:pt x="6725" y="-961"/>
                    <a:pt x="2882" y="288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83" name="AutoShape 67"/>
            <p:cNvSpPr/>
            <p:nvPr/>
          </p:nvSpPr>
          <p:spPr bwMode="auto">
            <a:xfrm>
              <a:off x="11078485" y="2115665"/>
              <a:ext cx="319088"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818" y="16200"/>
                  </a:moveTo>
                  <a:cubicBezTo>
                    <a:pt x="5486" y="16200"/>
                    <a:pt x="1963" y="13776"/>
                    <a:pt x="1963" y="10800"/>
                  </a:cubicBezTo>
                  <a:cubicBezTo>
                    <a:pt x="1963" y="7821"/>
                    <a:pt x="5486" y="5400"/>
                    <a:pt x="9818" y="5400"/>
                  </a:cubicBezTo>
                  <a:cubicBezTo>
                    <a:pt x="14148" y="5400"/>
                    <a:pt x="17672" y="7821"/>
                    <a:pt x="17672" y="10800"/>
                  </a:cubicBezTo>
                  <a:cubicBezTo>
                    <a:pt x="17672" y="13776"/>
                    <a:pt x="14148" y="16200"/>
                    <a:pt x="9818" y="16200"/>
                  </a:cubicBezTo>
                  <a:moveTo>
                    <a:pt x="13745" y="20249"/>
                  </a:moveTo>
                  <a:lnTo>
                    <a:pt x="5890" y="20249"/>
                  </a:lnTo>
                  <a:lnTo>
                    <a:pt x="4909" y="16613"/>
                  </a:lnTo>
                  <a:cubicBezTo>
                    <a:pt x="6358" y="17192"/>
                    <a:pt x="8019" y="17549"/>
                    <a:pt x="9818" y="17549"/>
                  </a:cubicBezTo>
                  <a:cubicBezTo>
                    <a:pt x="11614" y="17549"/>
                    <a:pt x="13277" y="17192"/>
                    <a:pt x="14727" y="16613"/>
                  </a:cubicBezTo>
                  <a:cubicBezTo>
                    <a:pt x="14727" y="16613"/>
                    <a:pt x="13745" y="20249"/>
                    <a:pt x="13745" y="20249"/>
                  </a:cubicBezTo>
                  <a:close/>
                  <a:moveTo>
                    <a:pt x="5992" y="1350"/>
                  </a:moveTo>
                  <a:lnTo>
                    <a:pt x="13847" y="1350"/>
                  </a:lnTo>
                  <a:lnTo>
                    <a:pt x="14828" y="4985"/>
                  </a:lnTo>
                  <a:cubicBezTo>
                    <a:pt x="13379" y="4406"/>
                    <a:pt x="11718" y="4050"/>
                    <a:pt x="9919" y="4050"/>
                  </a:cubicBezTo>
                  <a:cubicBezTo>
                    <a:pt x="8123" y="4050"/>
                    <a:pt x="6460" y="4406"/>
                    <a:pt x="5010" y="4985"/>
                  </a:cubicBezTo>
                  <a:cubicBezTo>
                    <a:pt x="5010" y="4985"/>
                    <a:pt x="5992" y="1350"/>
                    <a:pt x="5992" y="1350"/>
                  </a:cubicBezTo>
                  <a:close/>
                  <a:moveTo>
                    <a:pt x="19636" y="9450"/>
                  </a:moveTo>
                  <a:cubicBezTo>
                    <a:pt x="19567" y="9450"/>
                    <a:pt x="19509" y="9472"/>
                    <a:pt x="19442" y="9477"/>
                  </a:cubicBezTo>
                  <a:cubicBezTo>
                    <a:pt x="19101" y="8298"/>
                    <a:pt x="18294" y="7245"/>
                    <a:pt x="17187" y="6376"/>
                  </a:cubicBezTo>
                  <a:lnTo>
                    <a:pt x="15778" y="1102"/>
                  </a:lnTo>
                  <a:cubicBezTo>
                    <a:pt x="15605" y="464"/>
                    <a:pt x="14794" y="0"/>
                    <a:pt x="13847" y="0"/>
                  </a:cubicBezTo>
                  <a:lnTo>
                    <a:pt x="5992" y="0"/>
                  </a:lnTo>
                  <a:cubicBezTo>
                    <a:pt x="5047" y="0"/>
                    <a:pt x="4236" y="464"/>
                    <a:pt x="4061" y="1102"/>
                  </a:cubicBezTo>
                  <a:lnTo>
                    <a:pt x="2686" y="6198"/>
                  </a:lnTo>
                  <a:cubicBezTo>
                    <a:pt x="1037" y="7405"/>
                    <a:pt x="0" y="9012"/>
                    <a:pt x="0" y="10800"/>
                  </a:cubicBezTo>
                  <a:cubicBezTo>
                    <a:pt x="0" y="12542"/>
                    <a:pt x="995" y="14110"/>
                    <a:pt x="2573" y="15307"/>
                  </a:cubicBezTo>
                  <a:lnTo>
                    <a:pt x="3959" y="20496"/>
                  </a:lnTo>
                  <a:cubicBezTo>
                    <a:pt x="4132" y="21135"/>
                    <a:pt x="4943" y="21599"/>
                    <a:pt x="5890" y="21599"/>
                  </a:cubicBezTo>
                  <a:lnTo>
                    <a:pt x="13745" y="21599"/>
                  </a:lnTo>
                  <a:cubicBezTo>
                    <a:pt x="14690" y="21599"/>
                    <a:pt x="15501" y="21135"/>
                    <a:pt x="15676" y="20496"/>
                  </a:cubicBezTo>
                  <a:lnTo>
                    <a:pt x="17074" y="15311"/>
                  </a:lnTo>
                  <a:cubicBezTo>
                    <a:pt x="18242" y="14426"/>
                    <a:pt x="19089" y="13340"/>
                    <a:pt x="19442" y="12122"/>
                  </a:cubicBezTo>
                  <a:cubicBezTo>
                    <a:pt x="19509" y="12127"/>
                    <a:pt x="19567" y="12150"/>
                    <a:pt x="19636" y="12150"/>
                  </a:cubicBezTo>
                  <a:cubicBezTo>
                    <a:pt x="20719" y="12150"/>
                    <a:pt x="21600" y="11544"/>
                    <a:pt x="21600" y="10800"/>
                  </a:cubicBezTo>
                  <a:cubicBezTo>
                    <a:pt x="21600" y="10053"/>
                    <a:pt x="20719" y="9450"/>
                    <a:pt x="19636" y="945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84" name="AutoShape 68"/>
            <p:cNvSpPr/>
            <p:nvPr/>
          </p:nvSpPr>
          <p:spPr bwMode="auto">
            <a:xfrm>
              <a:off x="11209454" y="2275209"/>
              <a:ext cx="87313" cy="88106"/>
            </a:xfrm>
            <a:custGeom>
              <a:avLst/>
              <a:gdLst>
                <a:gd name="T0" fmla="*/ 10740 w 21481"/>
                <a:gd name="T1" fmla="+- 0 10860 120"/>
                <a:gd name="T2" fmla="*/ 10860 h 21480"/>
                <a:gd name="T3" fmla="*/ 10740 w 21481"/>
                <a:gd name="T4" fmla="+- 0 10860 120"/>
                <a:gd name="T5" fmla="*/ 10860 h 21480"/>
                <a:gd name="T6" fmla="*/ 10740 w 21481"/>
                <a:gd name="T7" fmla="+- 0 10860 120"/>
                <a:gd name="T8" fmla="*/ 10860 h 21480"/>
                <a:gd name="T9" fmla="*/ 10740 w 21481"/>
                <a:gd name="T10" fmla="+- 0 10860 120"/>
                <a:gd name="T11" fmla="*/ 10860 h 21480"/>
              </a:gdLst>
              <a:ahLst/>
              <a:cxnLst>
                <a:cxn ang="0">
                  <a:pos x="T0" y="T2"/>
                </a:cxn>
                <a:cxn ang="0">
                  <a:pos x="T3" y="T5"/>
                </a:cxn>
                <a:cxn ang="0">
                  <a:pos x="T6" y="T8"/>
                </a:cxn>
                <a:cxn ang="0">
                  <a:pos x="T9" y="T11"/>
                </a:cxn>
              </a:cxnLst>
              <a:rect l="0" t="0" r="r" b="b"/>
              <a:pathLst>
                <a:path w="21481" h="21480">
                  <a:moveTo>
                    <a:pt x="21127" y="346"/>
                  </a:moveTo>
                  <a:cubicBezTo>
                    <a:pt x="20697" y="-82"/>
                    <a:pt x="20002" y="-120"/>
                    <a:pt x="19516" y="270"/>
                  </a:cubicBezTo>
                  <a:lnTo>
                    <a:pt x="1055" y="15432"/>
                  </a:lnTo>
                  <a:cubicBezTo>
                    <a:pt x="375" y="16113"/>
                    <a:pt x="0" y="17012"/>
                    <a:pt x="0" y="17972"/>
                  </a:cubicBezTo>
                  <a:cubicBezTo>
                    <a:pt x="0" y="18902"/>
                    <a:pt x="361" y="19783"/>
                    <a:pt x="1027" y="20446"/>
                  </a:cubicBezTo>
                  <a:cubicBezTo>
                    <a:pt x="1694" y="21103"/>
                    <a:pt x="2583" y="21473"/>
                    <a:pt x="3542" y="21479"/>
                  </a:cubicBezTo>
                  <a:cubicBezTo>
                    <a:pt x="4431" y="21473"/>
                    <a:pt x="5354" y="21144"/>
                    <a:pt x="6028" y="20495"/>
                  </a:cubicBezTo>
                  <a:lnTo>
                    <a:pt x="12598" y="12627"/>
                  </a:lnTo>
                  <a:lnTo>
                    <a:pt x="21224" y="1935"/>
                  </a:lnTo>
                  <a:cubicBezTo>
                    <a:pt x="21600" y="1462"/>
                    <a:pt x="21558" y="771"/>
                    <a:pt x="21127" y="34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grpSp>
        <p:nvGrpSpPr>
          <p:cNvPr id="85" name="Group 77"/>
          <p:cNvGrpSpPr/>
          <p:nvPr/>
        </p:nvGrpSpPr>
        <p:grpSpPr>
          <a:xfrm>
            <a:off x="10074671" y="1055431"/>
            <a:ext cx="464344" cy="435769"/>
            <a:chOff x="10062485" y="2115665"/>
            <a:chExt cx="464344" cy="435769"/>
          </a:xfrm>
          <a:solidFill>
            <a:schemeClr val="tx1"/>
          </a:solidFill>
        </p:grpSpPr>
        <p:sp>
          <p:nvSpPr>
            <p:cNvPr id="86" name="AutoShape 69"/>
            <p:cNvSpPr/>
            <p:nvPr/>
          </p:nvSpPr>
          <p:spPr bwMode="auto">
            <a:xfrm>
              <a:off x="10062485" y="2115665"/>
              <a:ext cx="464344"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223" y="5760"/>
                  </a:moveTo>
                  <a:lnTo>
                    <a:pt x="17548" y="5760"/>
                  </a:lnTo>
                  <a:cubicBezTo>
                    <a:pt x="16804" y="5760"/>
                    <a:pt x="16198" y="5114"/>
                    <a:pt x="16198" y="4320"/>
                  </a:cubicBezTo>
                  <a:lnTo>
                    <a:pt x="16200" y="4320"/>
                  </a:lnTo>
                  <a:lnTo>
                    <a:pt x="16200" y="1440"/>
                  </a:lnTo>
                  <a:lnTo>
                    <a:pt x="20250" y="5760"/>
                  </a:lnTo>
                  <a:cubicBezTo>
                    <a:pt x="20250" y="5760"/>
                    <a:pt x="18223" y="5760"/>
                    <a:pt x="18223" y="5760"/>
                  </a:cubicBezTo>
                  <a:close/>
                  <a:moveTo>
                    <a:pt x="20250" y="19440"/>
                  </a:moveTo>
                  <a:cubicBezTo>
                    <a:pt x="20250" y="19837"/>
                    <a:pt x="19948" y="20160"/>
                    <a:pt x="19575" y="20160"/>
                  </a:cubicBezTo>
                  <a:lnTo>
                    <a:pt x="2024" y="20160"/>
                  </a:lnTo>
                  <a:cubicBezTo>
                    <a:pt x="1651" y="20160"/>
                    <a:pt x="1349" y="19837"/>
                    <a:pt x="1349" y="19440"/>
                  </a:cubicBezTo>
                  <a:lnTo>
                    <a:pt x="1349" y="2160"/>
                  </a:lnTo>
                  <a:cubicBezTo>
                    <a:pt x="1349" y="1762"/>
                    <a:pt x="1651" y="1440"/>
                    <a:pt x="2024" y="1440"/>
                  </a:cubicBezTo>
                  <a:lnTo>
                    <a:pt x="15525" y="1440"/>
                  </a:lnTo>
                  <a:lnTo>
                    <a:pt x="15525" y="4320"/>
                  </a:lnTo>
                  <a:lnTo>
                    <a:pt x="15523" y="4320"/>
                  </a:lnTo>
                  <a:cubicBezTo>
                    <a:pt x="15523" y="5513"/>
                    <a:pt x="16430" y="6480"/>
                    <a:pt x="17548" y="6480"/>
                  </a:cubicBezTo>
                  <a:lnTo>
                    <a:pt x="18223" y="6480"/>
                  </a:lnTo>
                  <a:lnTo>
                    <a:pt x="20250" y="6480"/>
                  </a:lnTo>
                  <a:cubicBezTo>
                    <a:pt x="20250" y="6480"/>
                    <a:pt x="20250" y="19440"/>
                    <a:pt x="20250" y="19440"/>
                  </a:cubicBezTo>
                  <a:close/>
                  <a:moveTo>
                    <a:pt x="21204" y="4741"/>
                  </a:moveTo>
                  <a:lnTo>
                    <a:pt x="17154" y="421"/>
                  </a:lnTo>
                  <a:cubicBezTo>
                    <a:pt x="16901" y="151"/>
                    <a:pt x="16557" y="0"/>
                    <a:pt x="16200" y="0"/>
                  </a:cubicBezTo>
                  <a:lnTo>
                    <a:pt x="2024" y="0"/>
                  </a:lnTo>
                  <a:cubicBezTo>
                    <a:pt x="908" y="0"/>
                    <a:pt x="0" y="968"/>
                    <a:pt x="0" y="2160"/>
                  </a:cubicBezTo>
                  <a:lnTo>
                    <a:pt x="0" y="19440"/>
                  </a:lnTo>
                  <a:cubicBezTo>
                    <a:pt x="0" y="20631"/>
                    <a:pt x="908" y="21600"/>
                    <a:pt x="2024" y="21600"/>
                  </a:cubicBezTo>
                  <a:lnTo>
                    <a:pt x="19575" y="21600"/>
                  </a:lnTo>
                  <a:cubicBezTo>
                    <a:pt x="20691" y="21600"/>
                    <a:pt x="21599" y="20631"/>
                    <a:pt x="21599" y="19440"/>
                  </a:cubicBezTo>
                  <a:lnTo>
                    <a:pt x="21599" y="5760"/>
                  </a:lnTo>
                  <a:cubicBezTo>
                    <a:pt x="21599" y="5378"/>
                    <a:pt x="21457" y="5011"/>
                    <a:pt x="21204" y="4741"/>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87" name="AutoShape 70"/>
            <p:cNvSpPr/>
            <p:nvPr/>
          </p:nvSpPr>
          <p:spPr bwMode="auto">
            <a:xfrm>
              <a:off x="10279973" y="2202184"/>
              <a:ext cx="87313"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00" y="21599"/>
                  </a:moveTo>
                  <a:lnTo>
                    <a:pt x="19800" y="21599"/>
                  </a:lnTo>
                  <a:cubicBezTo>
                    <a:pt x="20791" y="21599"/>
                    <a:pt x="21600" y="16769"/>
                    <a:pt x="21600" y="10800"/>
                  </a:cubicBezTo>
                  <a:cubicBezTo>
                    <a:pt x="21600" y="4830"/>
                    <a:pt x="20791" y="0"/>
                    <a:pt x="19800" y="0"/>
                  </a:cubicBezTo>
                  <a:lnTo>
                    <a:pt x="1800" y="0"/>
                  </a:lnTo>
                  <a:cubicBezTo>
                    <a:pt x="801" y="0"/>
                    <a:pt x="0" y="4830"/>
                    <a:pt x="0" y="10800"/>
                  </a:cubicBezTo>
                  <a:cubicBezTo>
                    <a:pt x="0" y="16769"/>
                    <a:pt x="801" y="21599"/>
                    <a:pt x="1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88" name="AutoShape 71"/>
            <p:cNvSpPr/>
            <p:nvPr/>
          </p:nvSpPr>
          <p:spPr bwMode="auto">
            <a:xfrm>
              <a:off x="10279973" y="2245840"/>
              <a:ext cx="87313"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00" y="21599"/>
                  </a:moveTo>
                  <a:lnTo>
                    <a:pt x="19800" y="21599"/>
                  </a:lnTo>
                  <a:cubicBezTo>
                    <a:pt x="20791" y="21599"/>
                    <a:pt x="21600" y="16769"/>
                    <a:pt x="21600" y="10800"/>
                  </a:cubicBezTo>
                  <a:cubicBezTo>
                    <a:pt x="21600" y="4830"/>
                    <a:pt x="20791" y="0"/>
                    <a:pt x="19800" y="0"/>
                  </a:cubicBezTo>
                  <a:lnTo>
                    <a:pt x="1800" y="0"/>
                  </a:lnTo>
                  <a:cubicBezTo>
                    <a:pt x="801" y="0"/>
                    <a:pt x="0" y="4830"/>
                    <a:pt x="0" y="10800"/>
                  </a:cubicBezTo>
                  <a:cubicBezTo>
                    <a:pt x="0" y="16769"/>
                    <a:pt x="801" y="21599"/>
                    <a:pt x="1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89" name="AutoShape 72"/>
            <p:cNvSpPr/>
            <p:nvPr/>
          </p:nvSpPr>
          <p:spPr bwMode="auto">
            <a:xfrm>
              <a:off x="10279973" y="2289497"/>
              <a:ext cx="188913"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0800"/>
                  </a:moveTo>
                  <a:cubicBezTo>
                    <a:pt x="0" y="16769"/>
                    <a:pt x="369" y="21599"/>
                    <a:pt x="830" y="21599"/>
                  </a:cubicBezTo>
                  <a:lnTo>
                    <a:pt x="20769" y="21599"/>
                  </a:lnTo>
                  <a:cubicBezTo>
                    <a:pt x="21226" y="21599"/>
                    <a:pt x="21600" y="16769"/>
                    <a:pt x="21600" y="10800"/>
                  </a:cubicBezTo>
                  <a:cubicBezTo>
                    <a:pt x="21600" y="4830"/>
                    <a:pt x="21226" y="0"/>
                    <a:pt x="20769" y="0"/>
                  </a:cubicBezTo>
                  <a:lnTo>
                    <a:pt x="830" y="0"/>
                  </a:lnTo>
                  <a:cubicBezTo>
                    <a:pt x="369" y="0"/>
                    <a:pt x="0" y="4830"/>
                    <a:pt x="0" y="1080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90" name="AutoShape 73"/>
            <p:cNvSpPr/>
            <p:nvPr/>
          </p:nvSpPr>
          <p:spPr bwMode="auto">
            <a:xfrm>
              <a:off x="10120429" y="2376809"/>
              <a:ext cx="348456"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48"/>
                    <a:pt x="201" y="21599"/>
                    <a:pt x="449" y="21599"/>
                  </a:cubicBezTo>
                  <a:lnTo>
                    <a:pt x="21150" y="21599"/>
                  </a:lnTo>
                  <a:cubicBezTo>
                    <a:pt x="21397" y="21599"/>
                    <a:pt x="21599" y="16748"/>
                    <a:pt x="21599" y="10800"/>
                  </a:cubicBezTo>
                  <a:cubicBezTo>
                    <a:pt x="21599" y="4830"/>
                    <a:pt x="21397" y="0"/>
                    <a:pt x="2115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91" name="AutoShape 74"/>
            <p:cNvSpPr/>
            <p:nvPr/>
          </p:nvSpPr>
          <p:spPr bwMode="auto">
            <a:xfrm>
              <a:off x="10120429" y="2420465"/>
              <a:ext cx="348456"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48"/>
                    <a:pt x="201" y="21599"/>
                    <a:pt x="449" y="21599"/>
                  </a:cubicBezTo>
                  <a:lnTo>
                    <a:pt x="21150" y="21599"/>
                  </a:lnTo>
                  <a:cubicBezTo>
                    <a:pt x="21397" y="21599"/>
                    <a:pt x="21599" y="16748"/>
                    <a:pt x="21599" y="10800"/>
                  </a:cubicBezTo>
                  <a:cubicBezTo>
                    <a:pt x="21599" y="4830"/>
                    <a:pt x="21397" y="0"/>
                    <a:pt x="2115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92" name="AutoShape 75"/>
            <p:cNvSpPr/>
            <p:nvPr/>
          </p:nvSpPr>
          <p:spPr bwMode="auto">
            <a:xfrm>
              <a:off x="10120429" y="2464122"/>
              <a:ext cx="348456"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48"/>
                    <a:pt x="201" y="21599"/>
                    <a:pt x="449" y="21599"/>
                  </a:cubicBezTo>
                  <a:lnTo>
                    <a:pt x="21150" y="21599"/>
                  </a:lnTo>
                  <a:cubicBezTo>
                    <a:pt x="21397" y="21599"/>
                    <a:pt x="21599" y="16748"/>
                    <a:pt x="21599" y="10800"/>
                  </a:cubicBezTo>
                  <a:cubicBezTo>
                    <a:pt x="21599" y="4830"/>
                    <a:pt x="21397" y="0"/>
                    <a:pt x="2115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93" name="AutoShape 76"/>
            <p:cNvSpPr/>
            <p:nvPr/>
          </p:nvSpPr>
          <p:spPr bwMode="auto">
            <a:xfrm>
              <a:off x="10120429" y="2333153"/>
              <a:ext cx="348456"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69"/>
                    <a:pt x="201" y="21599"/>
                    <a:pt x="449" y="21599"/>
                  </a:cubicBezTo>
                  <a:lnTo>
                    <a:pt x="21150" y="21599"/>
                  </a:lnTo>
                  <a:cubicBezTo>
                    <a:pt x="21397" y="21599"/>
                    <a:pt x="21599" y="16769"/>
                    <a:pt x="21599" y="10800"/>
                  </a:cubicBezTo>
                  <a:cubicBezTo>
                    <a:pt x="21599" y="4830"/>
                    <a:pt x="21397" y="0"/>
                    <a:pt x="2115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94" name="AutoShape 77"/>
            <p:cNvSpPr/>
            <p:nvPr/>
          </p:nvSpPr>
          <p:spPr bwMode="auto">
            <a:xfrm>
              <a:off x="10120429" y="2187897"/>
              <a:ext cx="130969" cy="1166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799" y="5400"/>
                  </a:moveTo>
                  <a:lnTo>
                    <a:pt x="16800" y="5400"/>
                  </a:lnTo>
                  <a:lnTo>
                    <a:pt x="16800" y="16200"/>
                  </a:lnTo>
                  <a:lnTo>
                    <a:pt x="4799" y="16200"/>
                  </a:lnTo>
                  <a:cubicBezTo>
                    <a:pt x="4799" y="16200"/>
                    <a:pt x="4799" y="5400"/>
                    <a:pt x="4799" y="5400"/>
                  </a:cubicBezTo>
                  <a:close/>
                  <a:moveTo>
                    <a:pt x="2399" y="21599"/>
                  </a:moveTo>
                  <a:lnTo>
                    <a:pt x="19200" y="21599"/>
                  </a:lnTo>
                  <a:cubicBezTo>
                    <a:pt x="20526" y="21599"/>
                    <a:pt x="21599" y="20392"/>
                    <a:pt x="21599" y="18900"/>
                  </a:cubicBezTo>
                  <a:lnTo>
                    <a:pt x="21599" y="2700"/>
                  </a:lnTo>
                  <a:cubicBezTo>
                    <a:pt x="21599" y="1207"/>
                    <a:pt x="20526" y="0"/>
                    <a:pt x="19200" y="0"/>
                  </a:cubicBezTo>
                  <a:lnTo>
                    <a:pt x="2399" y="0"/>
                  </a:lnTo>
                  <a:cubicBezTo>
                    <a:pt x="1073" y="0"/>
                    <a:pt x="0" y="1207"/>
                    <a:pt x="0" y="2700"/>
                  </a:cubicBezTo>
                  <a:lnTo>
                    <a:pt x="0" y="18900"/>
                  </a:lnTo>
                  <a:cubicBezTo>
                    <a:pt x="0" y="20392"/>
                    <a:pt x="1073" y="21599"/>
                    <a:pt x="2399"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grpSp>
        <p:nvGrpSpPr>
          <p:cNvPr id="95" name="Group 87"/>
          <p:cNvGrpSpPr/>
          <p:nvPr/>
        </p:nvGrpSpPr>
        <p:grpSpPr>
          <a:xfrm>
            <a:off x="9160271" y="1055431"/>
            <a:ext cx="537369" cy="464344"/>
            <a:chOff x="9148085" y="2115665"/>
            <a:chExt cx="434975" cy="464344"/>
          </a:xfrm>
          <a:solidFill>
            <a:schemeClr val="tx1"/>
          </a:solidFill>
        </p:grpSpPr>
        <p:sp>
          <p:nvSpPr>
            <p:cNvPr id="96" name="AutoShape 78"/>
            <p:cNvSpPr/>
            <p:nvPr/>
          </p:nvSpPr>
          <p:spPr bwMode="auto">
            <a:xfrm>
              <a:off x="9148085" y="2115665"/>
              <a:ext cx="434975"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18900"/>
                  </a:moveTo>
                  <a:cubicBezTo>
                    <a:pt x="20160" y="19643"/>
                    <a:pt x="19513" y="20249"/>
                    <a:pt x="18720" y="20249"/>
                  </a:cubicBezTo>
                  <a:lnTo>
                    <a:pt x="2880" y="20249"/>
                  </a:lnTo>
                  <a:cubicBezTo>
                    <a:pt x="2086" y="20249"/>
                    <a:pt x="1440" y="19643"/>
                    <a:pt x="1440" y="18900"/>
                  </a:cubicBezTo>
                  <a:lnTo>
                    <a:pt x="1440" y="2700"/>
                  </a:lnTo>
                  <a:cubicBezTo>
                    <a:pt x="1440" y="1955"/>
                    <a:pt x="2086" y="1350"/>
                    <a:pt x="2880" y="1350"/>
                  </a:cubicBezTo>
                  <a:lnTo>
                    <a:pt x="18720" y="1350"/>
                  </a:lnTo>
                  <a:cubicBezTo>
                    <a:pt x="19513" y="1350"/>
                    <a:pt x="20160" y="1955"/>
                    <a:pt x="20160" y="2700"/>
                  </a:cubicBezTo>
                  <a:cubicBezTo>
                    <a:pt x="20160" y="2700"/>
                    <a:pt x="20160" y="18900"/>
                    <a:pt x="20160" y="18900"/>
                  </a:cubicBezTo>
                  <a:close/>
                  <a:moveTo>
                    <a:pt x="18720" y="0"/>
                  </a:moveTo>
                  <a:lnTo>
                    <a:pt x="2880" y="0"/>
                  </a:lnTo>
                  <a:cubicBezTo>
                    <a:pt x="1289" y="0"/>
                    <a:pt x="0" y="1208"/>
                    <a:pt x="0" y="2700"/>
                  </a:cubicBezTo>
                  <a:lnTo>
                    <a:pt x="0" y="18900"/>
                  </a:lnTo>
                  <a:cubicBezTo>
                    <a:pt x="0" y="20391"/>
                    <a:pt x="1289" y="21599"/>
                    <a:pt x="2880" y="21599"/>
                  </a:cubicBezTo>
                  <a:lnTo>
                    <a:pt x="18720" y="21599"/>
                  </a:lnTo>
                  <a:cubicBezTo>
                    <a:pt x="20310" y="21599"/>
                    <a:pt x="21599" y="20391"/>
                    <a:pt x="21599" y="18900"/>
                  </a:cubicBezTo>
                  <a:lnTo>
                    <a:pt x="21599" y="2700"/>
                  </a:lnTo>
                  <a:cubicBezTo>
                    <a:pt x="21599" y="1208"/>
                    <a:pt x="20310" y="0"/>
                    <a:pt x="1872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97" name="AutoShape 79"/>
            <p:cNvSpPr/>
            <p:nvPr/>
          </p:nvSpPr>
          <p:spPr bwMode="auto">
            <a:xfrm>
              <a:off x="9206029" y="2173609"/>
              <a:ext cx="319088" cy="2905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18" y="20519"/>
                  </a:moveTo>
                  <a:lnTo>
                    <a:pt x="14053" y="16248"/>
                  </a:lnTo>
                  <a:lnTo>
                    <a:pt x="16690" y="12959"/>
                  </a:lnTo>
                  <a:lnTo>
                    <a:pt x="20618" y="17689"/>
                  </a:lnTo>
                  <a:lnTo>
                    <a:pt x="20618" y="20519"/>
                  </a:lnTo>
                  <a:cubicBezTo>
                    <a:pt x="20618" y="20519"/>
                    <a:pt x="17418" y="20519"/>
                    <a:pt x="17418" y="20519"/>
                  </a:cubicBezTo>
                  <a:close/>
                  <a:moveTo>
                    <a:pt x="981" y="11446"/>
                  </a:moveTo>
                  <a:lnTo>
                    <a:pt x="4909" y="6479"/>
                  </a:lnTo>
                  <a:lnTo>
                    <a:pt x="12828" y="16353"/>
                  </a:lnTo>
                  <a:lnTo>
                    <a:pt x="13398" y="17064"/>
                  </a:lnTo>
                  <a:lnTo>
                    <a:pt x="16109" y="20519"/>
                  </a:lnTo>
                  <a:lnTo>
                    <a:pt x="981" y="20519"/>
                  </a:lnTo>
                  <a:cubicBezTo>
                    <a:pt x="981" y="20519"/>
                    <a:pt x="981" y="11446"/>
                    <a:pt x="981" y="11446"/>
                  </a:cubicBezTo>
                  <a:close/>
                  <a:moveTo>
                    <a:pt x="20618" y="1080"/>
                  </a:moveTo>
                  <a:lnTo>
                    <a:pt x="20618" y="16058"/>
                  </a:lnTo>
                  <a:lnTo>
                    <a:pt x="17427" y="12244"/>
                  </a:lnTo>
                  <a:cubicBezTo>
                    <a:pt x="17240" y="12012"/>
                    <a:pt x="16972" y="11879"/>
                    <a:pt x="16690" y="11879"/>
                  </a:cubicBezTo>
                  <a:cubicBezTo>
                    <a:pt x="16409" y="11879"/>
                    <a:pt x="16141" y="12012"/>
                    <a:pt x="15954" y="12244"/>
                  </a:cubicBezTo>
                  <a:lnTo>
                    <a:pt x="13399" y="15432"/>
                  </a:lnTo>
                  <a:lnTo>
                    <a:pt x="5645" y="5764"/>
                  </a:lnTo>
                  <a:cubicBezTo>
                    <a:pt x="5458" y="5532"/>
                    <a:pt x="5190" y="5400"/>
                    <a:pt x="4909" y="5400"/>
                  </a:cubicBezTo>
                  <a:cubicBezTo>
                    <a:pt x="4627" y="5400"/>
                    <a:pt x="4359" y="5532"/>
                    <a:pt x="4172" y="5764"/>
                  </a:cubicBezTo>
                  <a:lnTo>
                    <a:pt x="981" y="9812"/>
                  </a:lnTo>
                  <a:lnTo>
                    <a:pt x="981" y="1080"/>
                  </a:lnTo>
                  <a:cubicBezTo>
                    <a:pt x="981" y="1080"/>
                    <a:pt x="20618" y="1080"/>
                    <a:pt x="20618" y="1080"/>
                  </a:cubicBezTo>
                  <a:close/>
                  <a:moveTo>
                    <a:pt x="20618" y="0"/>
                  </a:moveTo>
                  <a:lnTo>
                    <a:pt x="981" y="0"/>
                  </a:lnTo>
                  <a:cubicBezTo>
                    <a:pt x="439" y="0"/>
                    <a:pt x="0" y="483"/>
                    <a:pt x="0" y="1080"/>
                  </a:cubicBezTo>
                  <a:lnTo>
                    <a:pt x="0" y="20519"/>
                  </a:lnTo>
                  <a:cubicBezTo>
                    <a:pt x="0" y="21116"/>
                    <a:pt x="439" y="21599"/>
                    <a:pt x="981" y="21599"/>
                  </a:cubicBezTo>
                  <a:lnTo>
                    <a:pt x="20618" y="21599"/>
                  </a:lnTo>
                  <a:cubicBezTo>
                    <a:pt x="21160" y="21599"/>
                    <a:pt x="21600" y="21116"/>
                    <a:pt x="21600" y="20519"/>
                  </a:cubicBezTo>
                  <a:lnTo>
                    <a:pt x="21600" y="1080"/>
                  </a:lnTo>
                  <a:cubicBezTo>
                    <a:pt x="21600" y="483"/>
                    <a:pt x="21160" y="0"/>
                    <a:pt x="20618"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98" name="AutoShape 80"/>
            <p:cNvSpPr/>
            <p:nvPr/>
          </p:nvSpPr>
          <p:spPr bwMode="auto">
            <a:xfrm>
              <a:off x="9379860" y="2217265"/>
              <a:ext cx="87313"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3600"/>
                  </a:moveTo>
                  <a:cubicBezTo>
                    <a:pt x="14769" y="3600"/>
                    <a:pt x="17999" y="6827"/>
                    <a:pt x="17999" y="10800"/>
                  </a:cubicBezTo>
                  <a:cubicBezTo>
                    <a:pt x="17999" y="14769"/>
                    <a:pt x="14769" y="18000"/>
                    <a:pt x="10800" y="18000"/>
                  </a:cubicBezTo>
                  <a:cubicBezTo>
                    <a:pt x="6830" y="18000"/>
                    <a:pt x="3600" y="14769"/>
                    <a:pt x="3600" y="10800"/>
                  </a:cubicBezTo>
                  <a:cubicBezTo>
                    <a:pt x="3600" y="6827"/>
                    <a:pt x="6830" y="3600"/>
                    <a:pt x="10800" y="3600"/>
                  </a:cubicBezTo>
                  <a:moveTo>
                    <a:pt x="10800" y="21599"/>
                  </a:moveTo>
                  <a:cubicBezTo>
                    <a:pt x="16766" y="21599"/>
                    <a:pt x="21600" y="16762"/>
                    <a:pt x="21600" y="10800"/>
                  </a:cubicBezTo>
                  <a:cubicBezTo>
                    <a:pt x="21600" y="4833"/>
                    <a:pt x="16766" y="0"/>
                    <a:pt x="10800" y="0"/>
                  </a:cubicBezTo>
                  <a:cubicBezTo>
                    <a:pt x="4833" y="0"/>
                    <a:pt x="0" y="4833"/>
                    <a:pt x="0" y="10800"/>
                  </a:cubicBezTo>
                  <a:cubicBezTo>
                    <a:pt x="0" y="16762"/>
                    <a:pt x="4833"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grpSp>
        <p:nvGrpSpPr>
          <p:cNvPr id="99" name="Group 91"/>
          <p:cNvGrpSpPr/>
          <p:nvPr/>
        </p:nvGrpSpPr>
        <p:grpSpPr>
          <a:xfrm>
            <a:off x="8216503" y="1055431"/>
            <a:ext cx="464344" cy="464344"/>
            <a:chOff x="8204317" y="2115665"/>
            <a:chExt cx="464344" cy="464344"/>
          </a:xfrm>
          <a:solidFill>
            <a:schemeClr val="tx1"/>
          </a:solidFill>
        </p:grpSpPr>
        <p:sp>
          <p:nvSpPr>
            <p:cNvPr id="100" name="AutoShape 81"/>
            <p:cNvSpPr/>
            <p:nvPr/>
          </p:nvSpPr>
          <p:spPr bwMode="auto">
            <a:xfrm>
              <a:off x="8204317" y="2115665"/>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35" y="9811"/>
                  </a:moveTo>
                  <a:cubicBezTo>
                    <a:pt x="20220" y="10144"/>
                    <a:pt x="20081" y="10800"/>
                    <a:pt x="18899" y="10800"/>
                  </a:cubicBezTo>
                  <a:lnTo>
                    <a:pt x="17549" y="10800"/>
                  </a:lnTo>
                  <a:cubicBezTo>
                    <a:pt x="17363" y="10800"/>
                    <a:pt x="17212" y="10950"/>
                    <a:pt x="17212" y="11137"/>
                  </a:cubicBezTo>
                  <a:cubicBezTo>
                    <a:pt x="17212" y="11324"/>
                    <a:pt x="17363" y="11475"/>
                    <a:pt x="17549" y="11475"/>
                  </a:cubicBezTo>
                  <a:lnTo>
                    <a:pt x="18858" y="11475"/>
                  </a:lnTo>
                  <a:cubicBezTo>
                    <a:pt x="19870" y="11475"/>
                    <a:pt x="20003" y="12314"/>
                    <a:pt x="19938" y="12719"/>
                  </a:cubicBezTo>
                  <a:cubicBezTo>
                    <a:pt x="19855" y="13223"/>
                    <a:pt x="19618" y="14175"/>
                    <a:pt x="18478" y="14175"/>
                  </a:cubicBezTo>
                  <a:lnTo>
                    <a:pt x="16874" y="14175"/>
                  </a:lnTo>
                  <a:cubicBezTo>
                    <a:pt x="16688" y="14175"/>
                    <a:pt x="16537" y="14325"/>
                    <a:pt x="16537" y="14512"/>
                  </a:cubicBezTo>
                  <a:cubicBezTo>
                    <a:pt x="16537" y="14699"/>
                    <a:pt x="16688" y="14850"/>
                    <a:pt x="16874" y="14850"/>
                  </a:cubicBezTo>
                  <a:lnTo>
                    <a:pt x="18203" y="14850"/>
                  </a:lnTo>
                  <a:cubicBezTo>
                    <a:pt x="19343" y="14850"/>
                    <a:pt x="19243" y="15718"/>
                    <a:pt x="19079" y="16237"/>
                  </a:cubicBezTo>
                  <a:cubicBezTo>
                    <a:pt x="18864" y="16918"/>
                    <a:pt x="18732" y="17549"/>
                    <a:pt x="17297" y="17549"/>
                  </a:cubicBezTo>
                  <a:lnTo>
                    <a:pt x="16196" y="17549"/>
                  </a:lnTo>
                  <a:cubicBezTo>
                    <a:pt x="16009" y="17549"/>
                    <a:pt x="15859" y="17700"/>
                    <a:pt x="15859" y="17887"/>
                  </a:cubicBezTo>
                  <a:cubicBezTo>
                    <a:pt x="15859" y="18073"/>
                    <a:pt x="16009" y="18225"/>
                    <a:pt x="16196" y="18225"/>
                  </a:cubicBezTo>
                  <a:lnTo>
                    <a:pt x="17255" y="18225"/>
                  </a:lnTo>
                  <a:cubicBezTo>
                    <a:pt x="17993" y="18225"/>
                    <a:pt x="18027" y="18923"/>
                    <a:pt x="17950" y="19174"/>
                  </a:cubicBezTo>
                  <a:cubicBezTo>
                    <a:pt x="17866" y="19448"/>
                    <a:pt x="17767" y="19651"/>
                    <a:pt x="17762" y="19660"/>
                  </a:cubicBezTo>
                  <a:cubicBezTo>
                    <a:pt x="17558" y="20028"/>
                    <a:pt x="17229" y="20249"/>
                    <a:pt x="16534" y="20249"/>
                  </a:cubicBezTo>
                  <a:lnTo>
                    <a:pt x="12844" y="20249"/>
                  </a:lnTo>
                  <a:cubicBezTo>
                    <a:pt x="10990" y="20249"/>
                    <a:pt x="9151" y="19829"/>
                    <a:pt x="9104" y="19818"/>
                  </a:cubicBezTo>
                  <a:cubicBezTo>
                    <a:pt x="6299" y="19172"/>
                    <a:pt x="6152" y="19122"/>
                    <a:pt x="5976" y="19072"/>
                  </a:cubicBezTo>
                  <a:cubicBezTo>
                    <a:pt x="5976" y="19072"/>
                    <a:pt x="5405" y="18976"/>
                    <a:pt x="5405" y="18478"/>
                  </a:cubicBezTo>
                  <a:lnTo>
                    <a:pt x="5399" y="9155"/>
                  </a:lnTo>
                  <a:cubicBezTo>
                    <a:pt x="5399" y="8839"/>
                    <a:pt x="5601" y="8552"/>
                    <a:pt x="5935" y="8452"/>
                  </a:cubicBezTo>
                  <a:cubicBezTo>
                    <a:pt x="5977" y="8435"/>
                    <a:pt x="6034" y="8419"/>
                    <a:pt x="6074" y="8401"/>
                  </a:cubicBezTo>
                  <a:cubicBezTo>
                    <a:pt x="9158" y="7125"/>
                    <a:pt x="10097" y="4324"/>
                    <a:pt x="10124" y="2025"/>
                  </a:cubicBezTo>
                  <a:cubicBezTo>
                    <a:pt x="10128" y="1702"/>
                    <a:pt x="10378" y="1350"/>
                    <a:pt x="10800" y="1350"/>
                  </a:cubicBezTo>
                  <a:cubicBezTo>
                    <a:pt x="11514" y="1350"/>
                    <a:pt x="12774" y="2782"/>
                    <a:pt x="12774" y="4554"/>
                  </a:cubicBezTo>
                  <a:cubicBezTo>
                    <a:pt x="12774" y="6155"/>
                    <a:pt x="12711" y="6432"/>
                    <a:pt x="12149" y="8100"/>
                  </a:cubicBezTo>
                  <a:cubicBezTo>
                    <a:pt x="18899" y="8100"/>
                    <a:pt x="18852" y="8196"/>
                    <a:pt x="19448" y="8353"/>
                  </a:cubicBezTo>
                  <a:cubicBezTo>
                    <a:pt x="20187" y="8564"/>
                    <a:pt x="20249" y="9175"/>
                    <a:pt x="20249" y="9386"/>
                  </a:cubicBezTo>
                  <a:cubicBezTo>
                    <a:pt x="20249" y="9618"/>
                    <a:pt x="20243" y="9584"/>
                    <a:pt x="20235" y="9811"/>
                  </a:cubicBezTo>
                  <a:moveTo>
                    <a:pt x="4724" y="19575"/>
                  </a:moveTo>
                  <a:cubicBezTo>
                    <a:pt x="4724" y="19948"/>
                    <a:pt x="4423" y="20249"/>
                    <a:pt x="4049" y="20249"/>
                  </a:cubicBezTo>
                  <a:lnTo>
                    <a:pt x="2024" y="20249"/>
                  </a:lnTo>
                  <a:cubicBezTo>
                    <a:pt x="1652" y="20249"/>
                    <a:pt x="1349" y="19948"/>
                    <a:pt x="1349" y="19575"/>
                  </a:cubicBezTo>
                  <a:lnTo>
                    <a:pt x="1349" y="8774"/>
                  </a:lnTo>
                  <a:cubicBezTo>
                    <a:pt x="1349" y="8401"/>
                    <a:pt x="1652" y="8100"/>
                    <a:pt x="2024" y="8100"/>
                  </a:cubicBezTo>
                  <a:lnTo>
                    <a:pt x="4049" y="8100"/>
                  </a:lnTo>
                  <a:cubicBezTo>
                    <a:pt x="4423" y="8100"/>
                    <a:pt x="4724" y="8401"/>
                    <a:pt x="4724" y="8774"/>
                  </a:cubicBezTo>
                  <a:cubicBezTo>
                    <a:pt x="4724" y="8774"/>
                    <a:pt x="4724" y="19575"/>
                    <a:pt x="4724" y="19575"/>
                  </a:cubicBezTo>
                  <a:close/>
                  <a:moveTo>
                    <a:pt x="19686" y="7069"/>
                  </a:moveTo>
                  <a:cubicBezTo>
                    <a:pt x="18842" y="6846"/>
                    <a:pt x="16858" y="6849"/>
                    <a:pt x="13956" y="6773"/>
                  </a:cubicBezTo>
                  <a:cubicBezTo>
                    <a:pt x="14093" y="6139"/>
                    <a:pt x="14124" y="5568"/>
                    <a:pt x="14124" y="4554"/>
                  </a:cubicBezTo>
                  <a:cubicBezTo>
                    <a:pt x="14124" y="2133"/>
                    <a:pt x="12361" y="0"/>
                    <a:pt x="10800" y="0"/>
                  </a:cubicBezTo>
                  <a:cubicBezTo>
                    <a:pt x="9698" y="0"/>
                    <a:pt x="8789" y="901"/>
                    <a:pt x="8774" y="2009"/>
                  </a:cubicBezTo>
                  <a:cubicBezTo>
                    <a:pt x="8760" y="3368"/>
                    <a:pt x="8340" y="5716"/>
                    <a:pt x="6074" y="6906"/>
                  </a:cubicBezTo>
                  <a:cubicBezTo>
                    <a:pt x="5908" y="6994"/>
                    <a:pt x="5433" y="7228"/>
                    <a:pt x="5364" y="7259"/>
                  </a:cubicBezTo>
                  <a:lnTo>
                    <a:pt x="5399" y="7289"/>
                  </a:lnTo>
                  <a:cubicBezTo>
                    <a:pt x="5045" y="6984"/>
                    <a:pt x="4554" y="6750"/>
                    <a:pt x="4049" y="6750"/>
                  </a:cubicBezTo>
                  <a:lnTo>
                    <a:pt x="2024" y="6750"/>
                  </a:lnTo>
                  <a:cubicBezTo>
                    <a:pt x="908" y="6750"/>
                    <a:pt x="0" y="7658"/>
                    <a:pt x="0" y="8774"/>
                  </a:cubicBezTo>
                  <a:lnTo>
                    <a:pt x="0" y="19575"/>
                  </a:lnTo>
                  <a:cubicBezTo>
                    <a:pt x="0" y="20691"/>
                    <a:pt x="908" y="21599"/>
                    <a:pt x="2024" y="21599"/>
                  </a:cubicBezTo>
                  <a:lnTo>
                    <a:pt x="4049" y="21599"/>
                  </a:lnTo>
                  <a:cubicBezTo>
                    <a:pt x="4853" y="21599"/>
                    <a:pt x="5525" y="21114"/>
                    <a:pt x="5850" y="20434"/>
                  </a:cubicBezTo>
                  <a:cubicBezTo>
                    <a:pt x="5859" y="20437"/>
                    <a:pt x="5873" y="20441"/>
                    <a:pt x="5882" y="20442"/>
                  </a:cubicBezTo>
                  <a:cubicBezTo>
                    <a:pt x="5927" y="20454"/>
                    <a:pt x="5979" y="20467"/>
                    <a:pt x="6044" y="20485"/>
                  </a:cubicBezTo>
                  <a:cubicBezTo>
                    <a:pt x="6056" y="20487"/>
                    <a:pt x="6062" y="20488"/>
                    <a:pt x="6074" y="20492"/>
                  </a:cubicBezTo>
                  <a:cubicBezTo>
                    <a:pt x="6464" y="20588"/>
                    <a:pt x="7212" y="20768"/>
                    <a:pt x="8812" y="21135"/>
                  </a:cubicBezTo>
                  <a:cubicBezTo>
                    <a:pt x="9155" y="21213"/>
                    <a:pt x="10966" y="21599"/>
                    <a:pt x="12844" y="21599"/>
                  </a:cubicBezTo>
                  <a:lnTo>
                    <a:pt x="16534" y="21599"/>
                  </a:lnTo>
                  <a:cubicBezTo>
                    <a:pt x="17659" y="21599"/>
                    <a:pt x="18469" y="21167"/>
                    <a:pt x="18952" y="20298"/>
                  </a:cubicBezTo>
                  <a:cubicBezTo>
                    <a:pt x="18958" y="20285"/>
                    <a:pt x="19114" y="19982"/>
                    <a:pt x="19240" y="19572"/>
                  </a:cubicBezTo>
                  <a:cubicBezTo>
                    <a:pt x="19336" y="19263"/>
                    <a:pt x="19371" y="18827"/>
                    <a:pt x="19256" y="18384"/>
                  </a:cubicBezTo>
                  <a:cubicBezTo>
                    <a:pt x="19981" y="17886"/>
                    <a:pt x="20214" y="17133"/>
                    <a:pt x="20366" y="16643"/>
                  </a:cubicBezTo>
                  <a:cubicBezTo>
                    <a:pt x="20620" y="15838"/>
                    <a:pt x="20544" y="15235"/>
                    <a:pt x="20367" y="14803"/>
                  </a:cubicBezTo>
                  <a:cubicBezTo>
                    <a:pt x="20775" y="14418"/>
                    <a:pt x="21122" y="13831"/>
                    <a:pt x="21269" y="12935"/>
                  </a:cubicBezTo>
                  <a:cubicBezTo>
                    <a:pt x="21361" y="12380"/>
                    <a:pt x="21263" y="11809"/>
                    <a:pt x="21007" y="11334"/>
                  </a:cubicBezTo>
                  <a:cubicBezTo>
                    <a:pt x="21389" y="10905"/>
                    <a:pt x="21564" y="10365"/>
                    <a:pt x="21583" y="9865"/>
                  </a:cubicBezTo>
                  <a:lnTo>
                    <a:pt x="21591" y="9724"/>
                  </a:lnTo>
                  <a:cubicBezTo>
                    <a:pt x="21596" y="9635"/>
                    <a:pt x="21600" y="9581"/>
                    <a:pt x="21600" y="9386"/>
                  </a:cubicBezTo>
                  <a:cubicBezTo>
                    <a:pt x="21600" y="8533"/>
                    <a:pt x="21010" y="7446"/>
                    <a:pt x="19686" y="706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01" name="AutoShape 82"/>
            <p:cNvSpPr/>
            <p:nvPr/>
          </p:nvSpPr>
          <p:spPr bwMode="auto">
            <a:xfrm>
              <a:off x="8247973" y="2492697"/>
              <a:ext cx="43657" cy="436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4400"/>
                  </a:moveTo>
                  <a:cubicBezTo>
                    <a:pt x="8820" y="14400"/>
                    <a:pt x="7200" y="12782"/>
                    <a:pt x="7200" y="10800"/>
                  </a:cubicBezTo>
                  <a:cubicBezTo>
                    <a:pt x="7200" y="8817"/>
                    <a:pt x="8820" y="7200"/>
                    <a:pt x="10800" y="7200"/>
                  </a:cubicBezTo>
                  <a:cubicBezTo>
                    <a:pt x="12779" y="7200"/>
                    <a:pt x="14400" y="8817"/>
                    <a:pt x="14400" y="10800"/>
                  </a:cubicBezTo>
                  <a:cubicBezTo>
                    <a:pt x="14400" y="12782"/>
                    <a:pt x="12779" y="14400"/>
                    <a:pt x="10800" y="14400"/>
                  </a:cubicBezTo>
                  <a:moveTo>
                    <a:pt x="10800" y="0"/>
                  </a:moveTo>
                  <a:cubicBezTo>
                    <a:pt x="4837" y="0"/>
                    <a:pt x="0" y="4837"/>
                    <a:pt x="0" y="10800"/>
                  </a:cubicBezTo>
                  <a:cubicBezTo>
                    <a:pt x="0" y="16762"/>
                    <a:pt x="4837" y="21599"/>
                    <a:pt x="10800" y="21599"/>
                  </a:cubicBezTo>
                  <a:cubicBezTo>
                    <a:pt x="16762" y="21599"/>
                    <a:pt x="21600" y="16762"/>
                    <a:pt x="21600" y="10800"/>
                  </a:cubicBezTo>
                  <a:cubicBezTo>
                    <a:pt x="21600" y="4837"/>
                    <a:pt x="16762"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sp>
        <p:nvSpPr>
          <p:cNvPr id="102" name="AutoShape 83"/>
          <p:cNvSpPr/>
          <p:nvPr/>
        </p:nvSpPr>
        <p:spPr bwMode="auto">
          <a:xfrm>
            <a:off x="7287815" y="1127663"/>
            <a:ext cx="464344" cy="304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610" y="13990"/>
                </a:moveTo>
                <a:cubicBezTo>
                  <a:pt x="11373" y="14259"/>
                  <a:pt x="11093" y="14400"/>
                  <a:pt x="10800" y="14400"/>
                </a:cubicBezTo>
                <a:cubicBezTo>
                  <a:pt x="10505" y="14400"/>
                  <a:pt x="10225" y="14259"/>
                  <a:pt x="9990" y="13990"/>
                </a:cubicBezTo>
                <a:lnTo>
                  <a:pt x="7198" y="10800"/>
                </a:lnTo>
                <a:lnTo>
                  <a:pt x="6636" y="10157"/>
                </a:lnTo>
                <a:lnTo>
                  <a:pt x="1349" y="4115"/>
                </a:lnTo>
                <a:lnTo>
                  <a:pt x="1349" y="4114"/>
                </a:lnTo>
                <a:cubicBezTo>
                  <a:pt x="1349" y="2980"/>
                  <a:pt x="1955" y="2057"/>
                  <a:pt x="2699" y="2057"/>
                </a:cubicBezTo>
                <a:lnTo>
                  <a:pt x="18899" y="2057"/>
                </a:lnTo>
                <a:cubicBezTo>
                  <a:pt x="19643" y="2057"/>
                  <a:pt x="20249" y="2980"/>
                  <a:pt x="20249" y="4114"/>
                </a:cubicBezTo>
                <a:cubicBezTo>
                  <a:pt x="20249" y="4114"/>
                  <a:pt x="11610" y="13990"/>
                  <a:pt x="11610" y="13990"/>
                </a:cubicBezTo>
                <a:close/>
                <a:moveTo>
                  <a:pt x="20249" y="16198"/>
                </a:moveTo>
                <a:lnTo>
                  <a:pt x="15525" y="10800"/>
                </a:lnTo>
                <a:lnTo>
                  <a:pt x="20249" y="5399"/>
                </a:lnTo>
                <a:cubicBezTo>
                  <a:pt x="20249" y="5399"/>
                  <a:pt x="20249" y="16198"/>
                  <a:pt x="20249" y="16198"/>
                </a:cubicBezTo>
                <a:close/>
                <a:moveTo>
                  <a:pt x="20249" y="17484"/>
                </a:moveTo>
                <a:cubicBezTo>
                  <a:pt x="20249" y="18620"/>
                  <a:pt x="19643" y="19541"/>
                  <a:pt x="18899" y="19541"/>
                </a:cubicBezTo>
                <a:lnTo>
                  <a:pt x="2699" y="19541"/>
                </a:lnTo>
                <a:cubicBezTo>
                  <a:pt x="1955" y="19541"/>
                  <a:pt x="1349" y="18620"/>
                  <a:pt x="1349" y="17484"/>
                </a:cubicBezTo>
                <a:lnTo>
                  <a:pt x="6636" y="11442"/>
                </a:lnTo>
                <a:lnTo>
                  <a:pt x="9585" y="14813"/>
                </a:lnTo>
                <a:cubicBezTo>
                  <a:pt x="9945" y="15222"/>
                  <a:pt x="10372" y="15429"/>
                  <a:pt x="10800" y="15429"/>
                </a:cubicBezTo>
                <a:cubicBezTo>
                  <a:pt x="11228" y="15429"/>
                  <a:pt x="11654" y="15222"/>
                  <a:pt x="12015" y="14813"/>
                </a:cubicBezTo>
                <a:lnTo>
                  <a:pt x="14963" y="11442"/>
                </a:lnTo>
                <a:cubicBezTo>
                  <a:pt x="14963" y="11442"/>
                  <a:pt x="20249" y="17484"/>
                  <a:pt x="20249" y="17484"/>
                </a:cubicBezTo>
                <a:close/>
                <a:moveTo>
                  <a:pt x="1349" y="5399"/>
                </a:moveTo>
                <a:lnTo>
                  <a:pt x="6074" y="10800"/>
                </a:lnTo>
                <a:lnTo>
                  <a:pt x="1349" y="16198"/>
                </a:lnTo>
                <a:cubicBezTo>
                  <a:pt x="1349" y="16198"/>
                  <a:pt x="1349" y="5399"/>
                  <a:pt x="1349" y="5399"/>
                </a:cubicBezTo>
                <a:close/>
                <a:moveTo>
                  <a:pt x="18899" y="0"/>
                </a:moveTo>
                <a:lnTo>
                  <a:pt x="2699" y="0"/>
                </a:lnTo>
                <a:cubicBezTo>
                  <a:pt x="1208" y="0"/>
                  <a:pt x="0" y="1842"/>
                  <a:pt x="0" y="4114"/>
                </a:cubicBezTo>
                <a:lnTo>
                  <a:pt x="0" y="17484"/>
                </a:lnTo>
                <a:cubicBezTo>
                  <a:pt x="0" y="19756"/>
                  <a:pt x="1208" y="21600"/>
                  <a:pt x="2699" y="21600"/>
                </a:cubicBezTo>
                <a:lnTo>
                  <a:pt x="18899" y="21600"/>
                </a:lnTo>
                <a:cubicBezTo>
                  <a:pt x="20391" y="21600"/>
                  <a:pt x="21600" y="19756"/>
                  <a:pt x="21600" y="17484"/>
                </a:cubicBezTo>
                <a:lnTo>
                  <a:pt x="21600" y="4114"/>
                </a:lnTo>
                <a:cubicBezTo>
                  <a:pt x="21600" y="1842"/>
                  <a:pt x="20391" y="0"/>
                  <a:pt x="18899" y="0"/>
                </a:cubicBezTo>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nvGrpSpPr>
          <p:cNvPr id="103" name="Group 95"/>
          <p:cNvGrpSpPr/>
          <p:nvPr/>
        </p:nvGrpSpPr>
        <p:grpSpPr>
          <a:xfrm>
            <a:off x="6358334" y="1055431"/>
            <a:ext cx="465138" cy="464344"/>
            <a:chOff x="6357938" y="1647825"/>
            <a:chExt cx="465138" cy="464344"/>
          </a:xfrm>
          <a:solidFill>
            <a:schemeClr val="tx1"/>
          </a:solidFill>
        </p:grpSpPr>
        <p:sp>
          <p:nvSpPr>
            <p:cNvPr id="104" name="AutoShape 84"/>
            <p:cNvSpPr/>
            <p:nvPr/>
          </p:nvSpPr>
          <p:spPr bwMode="auto">
            <a:xfrm>
              <a:off x="6357938" y="1647825"/>
              <a:ext cx="465138"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8900"/>
                  </a:moveTo>
                  <a:cubicBezTo>
                    <a:pt x="20249" y="19643"/>
                    <a:pt x="19644" y="20249"/>
                    <a:pt x="18899" y="20249"/>
                  </a:cubicBezTo>
                  <a:lnTo>
                    <a:pt x="2699" y="20249"/>
                  </a:lnTo>
                  <a:cubicBezTo>
                    <a:pt x="1955" y="20249"/>
                    <a:pt x="1349" y="19643"/>
                    <a:pt x="1349" y="18900"/>
                  </a:cubicBezTo>
                  <a:lnTo>
                    <a:pt x="1349" y="5400"/>
                  </a:lnTo>
                  <a:cubicBezTo>
                    <a:pt x="1349" y="5027"/>
                    <a:pt x="1652" y="4725"/>
                    <a:pt x="2024" y="4725"/>
                  </a:cubicBezTo>
                  <a:lnTo>
                    <a:pt x="2699" y="4725"/>
                  </a:lnTo>
                  <a:lnTo>
                    <a:pt x="2699" y="18225"/>
                  </a:lnTo>
                  <a:cubicBezTo>
                    <a:pt x="2699" y="18598"/>
                    <a:pt x="3001" y="18900"/>
                    <a:pt x="3374" y="18900"/>
                  </a:cubicBezTo>
                  <a:cubicBezTo>
                    <a:pt x="3748" y="18900"/>
                    <a:pt x="4049" y="18598"/>
                    <a:pt x="4049" y="18225"/>
                  </a:cubicBezTo>
                  <a:lnTo>
                    <a:pt x="4049" y="2025"/>
                  </a:lnTo>
                  <a:cubicBezTo>
                    <a:pt x="4049" y="1652"/>
                    <a:pt x="4352" y="1350"/>
                    <a:pt x="4724" y="1350"/>
                  </a:cubicBezTo>
                  <a:lnTo>
                    <a:pt x="19575" y="1350"/>
                  </a:lnTo>
                  <a:cubicBezTo>
                    <a:pt x="19947" y="1350"/>
                    <a:pt x="20249" y="1652"/>
                    <a:pt x="20249" y="2025"/>
                  </a:cubicBezTo>
                  <a:cubicBezTo>
                    <a:pt x="20249" y="2025"/>
                    <a:pt x="20249" y="18900"/>
                    <a:pt x="20249" y="18900"/>
                  </a:cubicBezTo>
                  <a:close/>
                  <a:moveTo>
                    <a:pt x="19575" y="0"/>
                  </a:moveTo>
                  <a:lnTo>
                    <a:pt x="4724" y="0"/>
                  </a:lnTo>
                  <a:cubicBezTo>
                    <a:pt x="3606" y="0"/>
                    <a:pt x="2699" y="905"/>
                    <a:pt x="2699" y="2025"/>
                  </a:cubicBezTo>
                  <a:lnTo>
                    <a:pt x="2699" y="3375"/>
                  </a:lnTo>
                  <a:lnTo>
                    <a:pt x="2024" y="3375"/>
                  </a:lnTo>
                  <a:cubicBezTo>
                    <a:pt x="906" y="3375"/>
                    <a:pt x="0" y="4280"/>
                    <a:pt x="0" y="5400"/>
                  </a:cubicBezTo>
                  <a:lnTo>
                    <a:pt x="0" y="18900"/>
                  </a:lnTo>
                  <a:cubicBezTo>
                    <a:pt x="0" y="20391"/>
                    <a:pt x="1208" y="21599"/>
                    <a:pt x="2699" y="21599"/>
                  </a:cubicBezTo>
                  <a:lnTo>
                    <a:pt x="18899" y="21599"/>
                  </a:lnTo>
                  <a:cubicBezTo>
                    <a:pt x="20391" y="21599"/>
                    <a:pt x="21600" y="20391"/>
                    <a:pt x="21600" y="18900"/>
                  </a:cubicBezTo>
                  <a:lnTo>
                    <a:pt x="21600" y="2025"/>
                  </a:lnTo>
                  <a:cubicBezTo>
                    <a:pt x="21600" y="905"/>
                    <a:pt x="20693" y="0"/>
                    <a:pt x="19575"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05" name="AutoShape 85"/>
            <p:cNvSpPr/>
            <p:nvPr/>
          </p:nvSpPr>
          <p:spPr bwMode="auto">
            <a:xfrm>
              <a:off x="6634163" y="1821657"/>
              <a:ext cx="130175"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0" y="21599"/>
                  </a:moveTo>
                  <a:lnTo>
                    <a:pt x="20400" y="21599"/>
                  </a:lnTo>
                  <a:cubicBezTo>
                    <a:pt x="21062" y="21599"/>
                    <a:pt x="21600" y="16748"/>
                    <a:pt x="21600" y="10800"/>
                  </a:cubicBezTo>
                  <a:cubicBezTo>
                    <a:pt x="21600" y="4830"/>
                    <a:pt x="21062" y="0"/>
                    <a:pt x="20400" y="0"/>
                  </a:cubicBezTo>
                  <a:lnTo>
                    <a:pt x="1200" y="0"/>
                  </a:lnTo>
                  <a:cubicBezTo>
                    <a:pt x="537" y="0"/>
                    <a:pt x="0" y="4830"/>
                    <a:pt x="0" y="10800"/>
                  </a:cubicBezTo>
                  <a:cubicBezTo>
                    <a:pt x="0" y="16748"/>
                    <a:pt x="537" y="21599"/>
                    <a:pt x="12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06" name="AutoShape 86"/>
            <p:cNvSpPr/>
            <p:nvPr/>
          </p:nvSpPr>
          <p:spPr bwMode="auto">
            <a:xfrm>
              <a:off x="6634163" y="1778000"/>
              <a:ext cx="130175"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0" y="21599"/>
                  </a:moveTo>
                  <a:lnTo>
                    <a:pt x="20400" y="21599"/>
                  </a:lnTo>
                  <a:cubicBezTo>
                    <a:pt x="21062" y="21599"/>
                    <a:pt x="21600" y="16748"/>
                    <a:pt x="21600" y="10800"/>
                  </a:cubicBezTo>
                  <a:cubicBezTo>
                    <a:pt x="21600" y="4830"/>
                    <a:pt x="21062" y="0"/>
                    <a:pt x="20400" y="0"/>
                  </a:cubicBezTo>
                  <a:lnTo>
                    <a:pt x="1200" y="0"/>
                  </a:lnTo>
                  <a:cubicBezTo>
                    <a:pt x="537" y="0"/>
                    <a:pt x="0" y="4830"/>
                    <a:pt x="0" y="10800"/>
                  </a:cubicBezTo>
                  <a:cubicBezTo>
                    <a:pt x="0" y="16748"/>
                    <a:pt x="537" y="21599"/>
                    <a:pt x="12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07" name="AutoShape 87"/>
            <p:cNvSpPr/>
            <p:nvPr/>
          </p:nvSpPr>
          <p:spPr bwMode="auto">
            <a:xfrm>
              <a:off x="6634163" y="1734344"/>
              <a:ext cx="130175"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0" y="21599"/>
                  </a:moveTo>
                  <a:lnTo>
                    <a:pt x="20400" y="21599"/>
                  </a:lnTo>
                  <a:cubicBezTo>
                    <a:pt x="21062" y="21599"/>
                    <a:pt x="21600" y="16748"/>
                    <a:pt x="21600" y="10800"/>
                  </a:cubicBezTo>
                  <a:cubicBezTo>
                    <a:pt x="21600" y="4830"/>
                    <a:pt x="21062" y="0"/>
                    <a:pt x="20400" y="0"/>
                  </a:cubicBezTo>
                  <a:lnTo>
                    <a:pt x="1200" y="0"/>
                  </a:lnTo>
                  <a:cubicBezTo>
                    <a:pt x="537" y="0"/>
                    <a:pt x="0" y="4830"/>
                    <a:pt x="0" y="10800"/>
                  </a:cubicBezTo>
                  <a:cubicBezTo>
                    <a:pt x="0" y="16748"/>
                    <a:pt x="537" y="21599"/>
                    <a:pt x="12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08" name="AutoShape 88"/>
            <p:cNvSpPr/>
            <p:nvPr/>
          </p:nvSpPr>
          <p:spPr bwMode="auto">
            <a:xfrm>
              <a:off x="6474619" y="2039938"/>
              <a:ext cx="130175"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09" name="AutoShape 89"/>
            <p:cNvSpPr/>
            <p:nvPr/>
          </p:nvSpPr>
          <p:spPr bwMode="auto">
            <a:xfrm>
              <a:off x="6474619" y="1996282"/>
              <a:ext cx="130175"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10" name="AutoShape 90"/>
            <p:cNvSpPr/>
            <p:nvPr/>
          </p:nvSpPr>
          <p:spPr bwMode="auto">
            <a:xfrm>
              <a:off x="6474619" y="1952625"/>
              <a:ext cx="130175"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11" name="AutoShape 91"/>
            <p:cNvSpPr/>
            <p:nvPr/>
          </p:nvSpPr>
          <p:spPr bwMode="auto">
            <a:xfrm>
              <a:off x="6634163" y="2039938"/>
              <a:ext cx="130175"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12" name="AutoShape 92"/>
            <p:cNvSpPr/>
            <p:nvPr/>
          </p:nvSpPr>
          <p:spPr bwMode="auto">
            <a:xfrm>
              <a:off x="6634163" y="1996282"/>
              <a:ext cx="130175"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13" name="AutoShape 93"/>
            <p:cNvSpPr/>
            <p:nvPr/>
          </p:nvSpPr>
          <p:spPr bwMode="auto">
            <a:xfrm>
              <a:off x="6634163" y="1952625"/>
              <a:ext cx="130175"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14" name="AutoShape 94"/>
            <p:cNvSpPr/>
            <p:nvPr/>
          </p:nvSpPr>
          <p:spPr bwMode="auto">
            <a:xfrm>
              <a:off x="6474619" y="1865313"/>
              <a:ext cx="289719"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60" y="0"/>
                  </a:moveTo>
                  <a:lnTo>
                    <a:pt x="540" y="0"/>
                  </a:lnTo>
                  <a:cubicBezTo>
                    <a:pt x="242" y="0"/>
                    <a:pt x="0" y="4851"/>
                    <a:pt x="0" y="10800"/>
                  </a:cubicBezTo>
                  <a:cubicBezTo>
                    <a:pt x="0" y="16769"/>
                    <a:pt x="242" y="21599"/>
                    <a:pt x="540" y="21599"/>
                  </a:cubicBezTo>
                  <a:lnTo>
                    <a:pt x="21060" y="21599"/>
                  </a:lnTo>
                  <a:cubicBezTo>
                    <a:pt x="21357" y="21599"/>
                    <a:pt x="21600" y="16769"/>
                    <a:pt x="21600" y="10800"/>
                  </a:cubicBezTo>
                  <a:cubicBezTo>
                    <a:pt x="21600" y="4851"/>
                    <a:pt x="21357" y="0"/>
                    <a:pt x="2106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15" name="AutoShape 95"/>
            <p:cNvSpPr/>
            <p:nvPr/>
          </p:nvSpPr>
          <p:spPr bwMode="auto">
            <a:xfrm>
              <a:off x="6474619" y="1908969"/>
              <a:ext cx="289719"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60" y="0"/>
                  </a:moveTo>
                  <a:lnTo>
                    <a:pt x="540" y="0"/>
                  </a:lnTo>
                  <a:cubicBezTo>
                    <a:pt x="242" y="0"/>
                    <a:pt x="0" y="4851"/>
                    <a:pt x="0" y="10800"/>
                  </a:cubicBezTo>
                  <a:cubicBezTo>
                    <a:pt x="0" y="16790"/>
                    <a:pt x="242" y="21599"/>
                    <a:pt x="540" y="21599"/>
                  </a:cubicBezTo>
                  <a:lnTo>
                    <a:pt x="21060" y="21599"/>
                  </a:lnTo>
                  <a:cubicBezTo>
                    <a:pt x="21357" y="21599"/>
                    <a:pt x="21600" y="16790"/>
                    <a:pt x="21600" y="10800"/>
                  </a:cubicBezTo>
                  <a:cubicBezTo>
                    <a:pt x="21600" y="4851"/>
                    <a:pt x="21357" y="0"/>
                    <a:pt x="2106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16" name="AutoShape 96"/>
            <p:cNvSpPr/>
            <p:nvPr/>
          </p:nvSpPr>
          <p:spPr bwMode="auto">
            <a:xfrm>
              <a:off x="6474619" y="1705769"/>
              <a:ext cx="130175" cy="1301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799" y="4792"/>
                  </a:moveTo>
                  <a:lnTo>
                    <a:pt x="16800" y="4792"/>
                  </a:lnTo>
                  <a:lnTo>
                    <a:pt x="16800" y="16797"/>
                  </a:lnTo>
                  <a:lnTo>
                    <a:pt x="4799" y="16797"/>
                  </a:lnTo>
                  <a:cubicBezTo>
                    <a:pt x="4799" y="16797"/>
                    <a:pt x="4799" y="4792"/>
                    <a:pt x="4799" y="4792"/>
                  </a:cubicBezTo>
                  <a:close/>
                  <a:moveTo>
                    <a:pt x="2399" y="21600"/>
                  </a:moveTo>
                  <a:lnTo>
                    <a:pt x="19199" y="21600"/>
                  </a:lnTo>
                  <a:cubicBezTo>
                    <a:pt x="20527" y="21600"/>
                    <a:pt x="21600" y="20523"/>
                    <a:pt x="21600" y="19198"/>
                  </a:cubicBezTo>
                  <a:lnTo>
                    <a:pt x="21600" y="2401"/>
                  </a:lnTo>
                  <a:cubicBezTo>
                    <a:pt x="21600" y="1076"/>
                    <a:pt x="20527" y="0"/>
                    <a:pt x="19199" y="0"/>
                  </a:cubicBezTo>
                  <a:lnTo>
                    <a:pt x="2399" y="0"/>
                  </a:lnTo>
                  <a:cubicBezTo>
                    <a:pt x="1072" y="0"/>
                    <a:pt x="0" y="1076"/>
                    <a:pt x="0" y="2401"/>
                  </a:cubicBezTo>
                  <a:lnTo>
                    <a:pt x="0" y="19198"/>
                  </a:lnTo>
                  <a:cubicBezTo>
                    <a:pt x="0" y="20523"/>
                    <a:pt x="1072" y="21600"/>
                    <a:pt x="2399" y="2160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grpSp>
        <p:nvGrpSpPr>
          <p:cNvPr id="117" name="Group 109"/>
          <p:cNvGrpSpPr/>
          <p:nvPr/>
        </p:nvGrpSpPr>
        <p:grpSpPr>
          <a:xfrm>
            <a:off x="5441553" y="3847844"/>
            <a:ext cx="319088" cy="465138"/>
            <a:chOff x="5429367" y="4908078"/>
            <a:chExt cx="319088" cy="465138"/>
          </a:xfrm>
          <a:solidFill>
            <a:schemeClr val="tx1"/>
          </a:solidFill>
        </p:grpSpPr>
        <p:sp>
          <p:nvSpPr>
            <p:cNvPr id="118" name="AutoShape 97"/>
            <p:cNvSpPr/>
            <p:nvPr/>
          </p:nvSpPr>
          <p:spPr bwMode="auto">
            <a:xfrm>
              <a:off x="5429367" y="4908078"/>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6" y="3374"/>
                  </a:moveTo>
                  <a:lnTo>
                    <a:pt x="1963" y="3375"/>
                  </a:lnTo>
                  <a:lnTo>
                    <a:pt x="1963" y="2025"/>
                  </a:lnTo>
                  <a:cubicBezTo>
                    <a:pt x="1963" y="1653"/>
                    <a:pt x="2402" y="1350"/>
                    <a:pt x="2945" y="1350"/>
                  </a:cubicBezTo>
                  <a:lnTo>
                    <a:pt x="18654" y="1349"/>
                  </a:lnTo>
                  <a:cubicBezTo>
                    <a:pt x="19195" y="1349"/>
                    <a:pt x="19636" y="1652"/>
                    <a:pt x="19636" y="2024"/>
                  </a:cubicBezTo>
                  <a:cubicBezTo>
                    <a:pt x="19636" y="2024"/>
                    <a:pt x="19636" y="3374"/>
                    <a:pt x="19636" y="3374"/>
                  </a:cubicBezTo>
                  <a:close/>
                  <a:moveTo>
                    <a:pt x="19636" y="17546"/>
                  </a:moveTo>
                  <a:lnTo>
                    <a:pt x="1963" y="17547"/>
                  </a:lnTo>
                  <a:lnTo>
                    <a:pt x="1963" y="4050"/>
                  </a:lnTo>
                  <a:lnTo>
                    <a:pt x="19636" y="4049"/>
                  </a:lnTo>
                  <a:cubicBezTo>
                    <a:pt x="19636" y="4049"/>
                    <a:pt x="19636" y="17546"/>
                    <a:pt x="19636" y="17546"/>
                  </a:cubicBezTo>
                  <a:close/>
                  <a:moveTo>
                    <a:pt x="19636" y="19574"/>
                  </a:moveTo>
                  <a:cubicBezTo>
                    <a:pt x="19636" y="19946"/>
                    <a:pt x="19195" y="20249"/>
                    <a:pt x="18654" y="20249"/>
                  </a:cubicBezTo>
                  <a:lnTo>
                    <a:pt x="2945" y="20250"/>
                  </a:lnTo>
                  <a:cubicBezTo>
                    <a:pt x="2402" y="20250"/>
                    <a:pt x="1963" y="19947"/>
                    <a:pt x="1963" y="19575"/>
                  </a:cubicBezTo>
                  <a:lnTo>
                    <a:pt x="1963" y="18222"/>
                  </a:lnTo>
                  <a:lnTo>
                    <a:pt x="19636" y="18221"/>
                  </a:lnTo>
                  <a:cubicBezTo>
                    <a:pt x="19636" y="18221"/>
                    <a:pt x="19636" y="19574"/>
                    <a:pt x="19636" y="19574"/>
                  </a:cubicBezTo>
                  <a:close/>
                  <a:moveTo>
                    <a:pt x="18654" y="0"/>
                  </a:moveTo>
                  <a:lnTo>
                    <a:pt x="2945" y="0"/>
                  </a:lnTo>
                  <a:cubicBezTo>
                    <a:pt x="1317" y="0"/>
                    <a:pt x="0" y="907"/>
                    <a:pt x="0" y="2025"/>
                  </a:cubicBezTo>
                  <a:lnTo>
                    <a:pt x="0" y="19575"/>
                  </a:lnTo>
                  <a:cubicBezTo>
                    <a:pt x="0" y="20693"/>
                    <a:pt x="1317" y="21600"/>
                    <a:pt x="2945" y="21600"/>
                  </a:cubicBezTo>
                  <a:lnTo>
                    <a:pt x="18654" y="21599"/>
                  </a:lnTo>
                  <a:cubicBezTo>
                    <a:pt x="20280" y="21599"/>
                    <a:pt x="21600" y="20693"/>
                    <a:pt x="21600" y="19574"/>
                  </a:cubicBezTo>
                  <a:lnTo>
                    <a:pt x="21600" y="2024"/>
                  </a:lnTo>
                  <a:cubicBezTo>
                    <a:pt x="21600" y="906"/>
                    <a:pt x="20280" y="0"/>
                    <a:pt x="18654"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19" name="AutoShape 98"/>
            <p:cNvSpPr/>
            <p:nvPr/>
          </p:nvSpPr>
          <p:spPr bwMode="auto">
            <a:xfrm>
              <a:off x="5559542" y="4951734"/>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58"/>
                    <a:pt x="20387" y="21599"/>
                    <a:pt x="18899" y="21599"/>
                  </a:cubicBezTo>
                  <a:lnTo>
                    <a:pt x="2699" y="21599"/>
                  </a:lnTo>
                  <a:cubicBezTo>
                    <a:pt x="1202" y="21599"/>
                    <a:pt x="0" y="16758"/>
                    <a:pt x="0" y="10800"/>
                  </a:cubicBezTo>
                  <a:cubicBezTo>
                    <a:pt x="0" y="4841"/>
                    <a:pt x="1202" y="0"/>
                    <a:pt x="2699" y="0"/>
                  </a:cubicBezTo>
                  <a:lnTo>
                    <a:pt x="18899" y="0"/>
                  </a:lnTo>
                  <a:cubicBezTo>
                    <a:pt x="20387" y="0"/>
                    <a:pt x="21600" y="4841"/>
                    <a:pt x="21600" y="1080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20" name="AutoShape 99"/>
            <p:cNvSpPr/>
            <p:nvPr/>
          </p:nvSpPr>
          <p:spPr bwMode="auto">
            <a:xfrm>
              <a:off x="5574623" y="5315272"/>
              <a:ext cx="28575"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69"/>
                    <a:pt x="19174" y="21599"/>
                    <a:pt x="16199" y="21599"/>
                  </a:cubicBezTo>
                  <a:lnTo>
                    <a:pt x="5399" y="21599"/>
                  </a:lnTo>
                  <a:cubicBezTo>
                    <a:pt x="2404" y="21599"/>
                    <a:pt x="0" y="16769"/>
                    <a:pt x="0" y="10800"/>
                  </a:cubicBezTo>
                  <a:cubicBezTo>
                    <a:pt x="0" y="4830"/>
                    <a:pt x="2404" y="0"/>
                    <a:pt x="5399" y="0"/>
                  </a:cubicBezTo>
                  <a:lnTo>
                    <a:pt x="16199" y="0"/>
                  </a:lnTo>
                  <a:cubicBezTo>
                    <a:pt x="19174" y="0"/>
                    <a:pt x="21600" y="4830"/>
                    <a:pt x="21600" y="1080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sp>
        <p:nvSpPr>
          <p:cNvPr id="121" name="AutoShape 100"/>
          <p:cNvSpPr/>
          <p:nvPr/>
        </p:nvSpPr>
        <p:spPr bwMode="auto">
          <a:xfrm>
            <a:off x="4469209" y="3847844"/>
            <a:ext cx="406400"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057" y="6750"/>
                </a:moveTo>
                <a:lnTo>
                  <a:pt x="1542" y="6750"/>
                </a:lnTo>
                <a:lnTo>
                  <a:pt x="1542" y="4725"/>
                </a:lnTo>
                <a:lnTo>
                  <a:pt x="20057" y="4725"/>
                </a:lnTo>
                <a:cubicBezTo>
                  <a:pt x="20057" y="4725"/>
                  <a:pt x="20057" y="6750"/>
                  <a:pt x="20057" y="6750"/>
                </a:cubicBezTo>
                <a:close/>
                <a:moveTo>
                  <a:pt x="17485" y="10124"/>
                </a:moveTo>
                <a:lnTo>
                  <a:pt x="4113" y="10124"/>
                </a:lnTo>
                <a:lnTo>
                  <a:pt x="3857" y="8100"/>
                </a:lnTo>
                <a:lnTo>
                  <a:pt x="17742" y="8100"/>
                </a:lnTo>
                <a:cubicBezTo>
                  <a:pt x="17742" y="8100"/>
                  <a:pt x="17485" y="10124"/>
                  <a:pt x="17485" y="10124"/>
                </a:cubicBezTo>
                <a:close/>
                <a:moveTo>
                  <a:pt x="16542" y="17549"/>
                </a:moveTo>
                <a:lnTo>
                  <a:pt x="5057" y="17549"/>
                </a:lnTo>
                <a:lnTo>
                  <a:pt x="4199" y="10800"/>
                </a:lnTo>
                <a:lnTo>
                  <a:pt x="17399" y="10800"/>
                </a:lnTo>
                <a:cubicBezTo>
                  <a:pt x="17399" y="10800"/>
                  <a:pt x="16542" y="17549"/>
                  <a:pt x="16542" y="17549"/>
                </a:cubicBezTo>
                <a:close/>
                <a:moveTo>
                  <a:pt x="5400" y="20249"/>
                </a:moveTo>
                <a:lnTo>
                  <a:pt x="5142" y="18225"/>
                </a:lnTo>
                <a:lnTo>
                  <a:pt x="16456" y="18225"/>
                </a:lnTo>
                <a:lnTo>
                  <a:pt x="16200" y="20249"/>
                </a:lnTo>
                <a:cubicBezTo>
                  <a:pt x="16200" y="20249"/>
                  <a:pt x="5400" y="20249"/>
                  <a:pt x="5400" y="20249"/>
                </a:cubicBezTo>
                <a:close/>
                <a:moveTo>
                  <a:pt x="3857" y="1350"/>
                </a:moveTo>
                <a:lnTo>
                  <a:pt x="17742" y="1350"/>
                </a:lnTo>
                <a:lnTo>
                  <a:pt x="18514" y="3375"/>
                </a:lnTo>
                <a:lnTo>
                  <a:pt x="3085" y="3375"/>
                </a:lnTo>
                <a:cubicBezTo>
                  <a:pt x="3085" y="3375"/>
                  <a:pt x="3857" y="1350"/>
                  <a:pt x="3857" y="1350"/>
                </a:cubicBezTo>
                <a:close/>
                <a:moveTo>
                  <a:pt x="20143" y="3389"/>
                </a:moveTo>
                <a:lnTo>
                  <a:pt x="19205" y="922"/>
                </a:lnTo>
                <a:cubicBezTo>
                  <a:pt x="18996" y="371"/>
                  <a:pt x="18407" y="0"/>
                  <a:pt x="17742" y="0"/>
                </a:cubicBezTo>
                <a:lnTo>
                  <a:pt x="3857" y="0"/>
                </a:lnTo>
                <a:cubicBezTo>
                  <a:pt x="3192" y="0"/>
                  <a:pt x="2603" y="371"/>
                  <a:pt x="2393" y="922"/>
                </a:cubicBezTo>
                <a:lnTo>
                  <a:pt x="1448" y="3391"/>
                </a:lnTo>
                <a:cubicBezTo>
                  <a:pt x="643" y="3436"/>
                  <a:pt x="0" y="4008"/>
                  <a:pt x="0" y="4725"/>
                </a:cubicBezTo>
                <a:lnTo>
                  <a:pt x="0" y="6750"/>
                </a:lnTo>
                <a:cubicBezTo>
                  <a:pt x="0" y="7495"/>
                  <a:pt x="690" y="8100"/>
                  <a:pt x="1542" y="8100"/>
                </a:cubicBezTo>
                <a:lnTo>
                  <a:pt x="2340" y="8100"/>
                </a:lnTo>
                <a:cubicBezTo>
                  <a:pt x="2340" y="8150"/>
                  <a:pt x="2317" y="8198"/>
                  <a:pt x="2323" y="8249"/>
                </a:cubicBezTo>
                <a:lnTo>
                  <a:pt x="3866" y="20398"/>
                </a:lnTo>
                <a:cubicBezTo>
                  <a:pt x="3953" y="21082"/>
                  <a:pt x="4614" y="21599"/>
                  <a:pt x="5400" y="21599"/>
                </a:cubicBezTo>
                <a:lnTo>
                  <a:pt x="16200" y="21599"/>
                </a:lnTo>
                <a:cubicBezTo>
                  <a:pt x="16986" y="21599"/>
                  <a:pt x="17646" y="21082"/>
                  <a:pt x="17732" y="20398"/>
                </a:cubicBezTo>
                <a:lnTo>
                  <a:pt x="19275" y="8249"/>
                </a:lnTo>
                <a:cubicBezTo>
                  <a:pt x="19282" y="8198"/>
                  <a:pt x="19258" y="8150"/>
                  <a:pt x="19258" y="8100"/>
                </a:cubicBezTo>
                <a:lnTo>
                  <a:pt x="20057" y="8100"/>
                </a:lnTo>
                <a:cubicBezTo>
                  <a:pt x="20908" y="8100"/>
                  <a:pt x="21600" y="7495"/>
                  <a:pt x="21600" y="6750"/>
                </a:cubicBezTo>
                <a:lnTo>
                  <a:pt x="21600" y="4725"/>
                </a:lnTo>
                <a:cubicBezTo>
                  <a:pt x="21600" y="4006"/>
                  <a:pt x="20952" y="3431"/>
                  <a:pt x="20143" y="3389"/>
                </a:cubicBezTo>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22" name="AutoShape 101"/>
          <p:cNvSpPr/>
          <p:nvPr/>
        </p:nvSpPr>
        <p:spPr bwMode="auto">
          <a:xfrm>
            <a:off x="3511153" y="3877213"/>
            <a:ext cx="464344" cy="406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8514"/>
                </a:moveTo>
                <a:cubicBezTo>
                  <a:pt x="20249" y="19365"/>
                  <a:pt x="19644" y="20057"/>
                  <a:pt x="18899" y="20057"/>
                </a:cubicBezTo>
                <a:lnTo>
                  <a:pt x="2699" y="20057"/>
                </a:lnTo>
                <a:cubicBezTo>
                  <a:pt x="1955" y="20057"/>
                  <a:pt x="1349" y="19365"/>
                  <a:pt x="1349" y="18514"/>
                </a:cubicBezTo>
                <a:lnTo>
                  <a:pt x="1349" y="13114"/>
                </a:lnTo>
                <a:lnTo>
                  <a:pt x="4050" y="1542"/>
                </a:lnTo>
                <a:lnTo>
                  <a:pt x="17549" y="1542"/>
                </a:lnTo>
                <a:lnTo>
                  <a:pt x="20249" y="13114"/>
                </a:lnTo>
                <a:cubicBezTo>
                  <a:pt x="20249" y="13114"/>
                  <a:pt x="20249" y="18514"/>
                  <a:pt x="20249" y="18514"/>
                </a:cubicBezTo>
                <a:close/>
                <a:moveTo>
                  <a:pt x="21548" y="12693"/>
                </a:moveTo>
                <a:lnTo>
                  <a:pt x="18847" y="1117"/>
                </a:lnTo>
                <a:cubicBezTo>
                  <a:pt x="18683" y="460"/>
                  <a:pt x="18150" y="0"/>
                  <a:pt x="17549" y="0"/>
                </a:cubicBezTo>
                <a:lnTo>
                  <a:pt x="10800" y="0"/>
                </a:lnTo>
                <a:lnTo>
                  <a:pt x="4049" y="0"/>
                </a:lnTo>
                <a:cubicBezTo>
                  <a:pt x="3449" y="0"/>
                  <a:pt x="2916" y="460"/>
                  <a:pt x="2752" y="1117"/>
                </a:cubicBezTo>
                <a:lnTo>
                  <a:pt x="51" y="12693"/>
                </a:lnTo>
                <a:cubicBezTo>
                  <a:pt x="17" y="12835"/>
                  <a:pt x="0" y="12976"/>
                  <a:pt x="0" y="13114"/>
                </a:cubicBezTo>
                <a:lnTo>
                  <a:pt x="0" y="18514"/>
                </a:lnTo>
                <a:cubicBezTo>
                  <a:pt x="0" y="20218"/>
                  <a:pt x="1208" y="21600"/>
                  <a:pt x="2699" y="21600"/>
                </a:cubicBezTo>
                <a:lnTo>
                  <a:pt x="18899" y="21600"/>
                </a:lnTo>
                <a:cubicBezTo>
                  <a:pt x="20391" y="21600"/>
                  <a:pt x="21600" y="20218"/>
                  <a:pt x="21600" y="18514"/>
                </a:cubicBezTo>
                <a:lnTo>
                  <a:pt x="21600" y="13114"/>
                </a:lnTo>
                <a:cubicBezTo>
                  <a:pt x="21600" y="12976"/>
                  <a:pt x="21582" y="12835"/>
                  <a:pt x="21548" y="12693"/>
                </a:cubicBezTo>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23" name="AutoShape 102"/>
          <p:cNvSpPr/>
          <p:nvPr/>
        </p:nvSpPr>
        <p:spPr bwMode="auto">
          <a:xfrm>
            <a:off x="3569096" y="3935156"/>
            <a:ext cx="354013" cy="261144"/>
          </a:xfrm>
          <a:custGeom>
            <a:avLst/>
            <a:gdLst>
              <a:gd name="T0" fmla="+- 0 10799 40"/>
              <a:gd name="T1" fmla="*/ T0 w 21519"/>
              <a:gd name="T2" fmla="*/ 10800 h 21600"/>
              <a:gd name="T3" fmla="+- 0 10799 40"/>
              <a:gd name="T4" fmla="*/ T3 w 21519"/>
              <a:gd name="T5" fmla="*/ 10800 h 21600"/>
              <a:gd name="T6" fmla="+- 0 10799 40"/>
              <a:gd name="T7" fmla="*/ T6 w 21519"/>
              <a:gd name="T8" fmla="*/ 10800 h 21600"/>
              <a:gd name="T9" fmla="+- 0 10799 40"/>
              <a:gd name="T10" fmla="*/ T9 w 21519"/>
              <a:gd name="T11" fmla="*/ 10800 h 21600"/>
            </a:gdLst>
            <a:ahLst/>
            <a:cxnLst>
              <a:cxn ang="0">
                <a:pos x="T1" y="T2"/>
              </a:cxn>
              <a:cxn ang="0">
                <a:pos x="T4" y="T5"/>
              </a:cxn>
              <a:cxn ang="0">
                <a:pos x="T7" y="T8"/>
              </a:cxn>
              <a:cxn ang="0">
                <a:pos x="T10" y="T11"/>
              </a:cxn>
            </a:cxnLst>
            <a:rect l="0" t="0" r="r" b="b"/>
            <a:pathLst>
              <a:path w="21519" h="21600">
                <a:moveTo>
                  <a:pt x="18070" y="14399"/>
                </a:moveTo>
                <a:lnTo>
                  <a:pt x="16603" y="14399"/>
                </a:lnTo>
                <a:cubicBezTo>
                  <a:pt x="15931" y="14399"/>
                  <a:pt x="15325" y="14907"/>
                  <a:pt x="15024" y="15725"/>
                </a:cubicBezTo>
                <a:lnTo>
                  <a:pt x="13746" y="19199"/>
                </a:lnTo>
                <a:lnTo>
                  <a:pt x="7773" y="19199"/>
                </a:lnTo>
                <a:lnTo>
                  <a:pt x="6495" y="15725"/>
                </a:lnTo>
                <a:cubicBezTo>
                  <a:pt x="6194" y="14907"/>
                  <a:pt x="5588" y="14399"/>
                  <a:pt x="4916" y="14399"/>
                </a:cubicBezTo>
                <a:lnTo>
                  <a:pt x="3449" y="14399"/>
                </a:lnTo>
                <a:lnTo>
                  <a:pt x="1343" y="14399"/>
                </a:lnTo>
                <a:lnTo>
                  <a:pt x="3924" y="1200"/>
                </a:lnTo>
                <a:lnTo>
                  <a:pt x="17595" y="1200"/>
                </a:lnTo>
                <a:lnTo>
                  <a:pt x="20176" y="14399"/>
                </a:lnTo>
                <a:cubicBezTo>
                  <a:pt x="20176" y="14399"/>
                  <a:pt x="18070" y="14399"/>
                  <a:pt x="18070" y="14399"/>
                </a:cubicBezTo>
                <a:close/>
                <a:moveTo>
                  <a:pt x="17595" y="0"/>
                </a:moveTo>
                <a:lnTo>
                  <a:pt x="3924" y="0"/>
                </a:lnTo>
                <a:cubicBezTo>
                  <a:pt x="3524" y="0"/>
                  <a:pt x="3174" y="366"/>
                  <a:pt x="3071" y="891"/>
                </a:cubicBezTo>
                <a:lnTo>
                  <a:pt x="28" y="15291"/>
                </a:lnTo>
                <a:cubicBezTo>
                  <a:pt x="-40" y="15651"/>
                  <a:pt x="16" y="16035"/>
                  <a:pt x="183" y="16330"/>
                </a:cubicBezTo>
                <a:cubicBezTo>
                  <a:pt x="350" y="16625"/>
                  <a:pt x="609" y="16799"/>
                  <a:pt x="883" y="16799"/>
                </a:cubicBezTo>
                <a:lnTo>
                  <a:pt x="3449" y="16799"/>
                </a:lnTo>
                <a:lnTo>
                  <a:pt x="4456" y="16799"/>
                </a:lnTo>
                <a:lnTo>
                  <a:pt x="4916" y="16799"/>
                </a:lnTo>
                <a:lnTo>
                  <a:pt x="6194" y="20274"/>
                </a:lnTo>
                <a:cubicBezTo>
                  <a:pt x="6493" y="21086"/>
                  <a:pt x="7104" y="21599"/>
                  <a:pt x="7773" y="21599"/>
                </a:cubicBezTo>
                <a:lnTo>
                  <a:pt x="13746" y="21599"/>
                </a:lnTo>
                <a:cubicBezTo>
                  <a:pt x="14415" y="21599"/>
                  <a:pt x="15026" y="21086"/>
                  <a:pt x="15325" y="20274"/>
                </a:cubicBezTo>
                <a:lnTo>
                  <a:pt x="16603" y="16799"/>
                </a:lnTo>
                <a:lnTo>
                  <a:pt x="17063" y="16799"/>
                </a:lnTo>
                <a:lnTo>
                  <a:pt x="18070" y="16799"/>
                </a:lnTo>
                <a:lnTo>
                  <a:pt x="20636" y="16799"/>
                </a:lnTo>
                <a:cubicBezTo>
                  <a:pt x="20910" y="16799"/>
                  <a:pt x="21169" y="16625"/>
                  <a:pt x="21336" y="16330"/>
                </a:cubicBezTo>
                <a:cubicBezTo>
                  <a:pt x="21503" y="16035"/>
                  <a:pt x="21560" y="15651"/>
                  <a:pt x="21490" y="15291"/>
                </a:cubicBezTo>
                <a:lnTo>
                  <a:pt x="18448" y="891"/>
                </a:lnTo>
                <a:cubicBezTo>
                  <a:pt x="18345" y="366"/>
                  <a:pt x="17995" y="0"/>
                  <a:pt x="17595" y="0"/>
                </a:cubicBezTo>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nvGrpSpPr>
          <p:cNvPr id="124" name="Group 116"/>
          <p:cNvGrpSpPr/>
          <p:nvPr/>
        </p:nvGrpSpPr>
        <p:grpSpPr>
          <a:xfrm>
            <a:off x="2581671" y="3877213"/>
            <a:ext cx="464344" cy="406400"/>
            <a:chOff x="2569485" y="4937447"/>
            <a:chExt cx="464344" cy="406400"/>
          </a:xfrm>
          <a:solidFill>
            <a:schemeClr val="tx1"/>
          </a:solidFill>
        </p:grpSpPr>
        <p:sp>
          <p:nvSpPr>
            <p:cNvPr id="125" name="AutoShape 103"/>
            <p:cNvSpPr/>
            <p:nvPr/>
          </p:nvSpPr>
          <p:spPr bwMode="auto">
            <a:xfrm>
              <a:off x="2642510" y="5009678"/>
              <a:ext cx="166688" cy="1095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60" y="0"/>
                  </a:moveTo>
                  <a:cubicBezTo>
                    <a:pt x="9461" y="0"/>
                    <a:pt x="0" y="9233"/>
                    <a:pt x="0" y="20160"/>
                  </a:cubicBezTo>
                  <a:cubicBezTo>
                    <a:pt x="0" y="20954"/>
                    <a:pt x="420" y="21600"/>
                    <a:pt x="939" y="21600"/>
                  </a:cubicBezTo>
                  <a:cubicBezTo>
                    <a:pt x="1457" y="21600"/>
                    <a:pt x="1878" y="20954"/>
                    <a:pt x="1878" y="20160"/>
                  </a:cubicBezTo>
                  <a:cubicBezTo>
                    <a:pt x="1878" y="10956"/>
                    <a:pt x="10655" y="2880"/>
                    <a:pt x="20660" y="2880"/>
                  </a:cubicBezTo>
                  <a:cubicBezTo>
                    <a:pt x="21179" y="2880"/>
                    <a:pt x="21600" y="2234"/>
                    <a:pt x="21600" y="1440"/>
                  </a:cubicBezTo>
                  <a:cubicBezTo>
                    <a:pt x="21600" y="645"/>
                    <a:pt x="21179" y="0"/>
                    <a:pt x="2066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26" name="AutoShape 104"/>
            <p:cNvSpPr/>
            <p:nvPr/>
          </p:nvSpPr>
          <p:spPr bwMode="auto">
            <a:xfrm>
              <a:off x="2569485" y="4937447"/>
              <a:ext cx="464344" cy="406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6971"/>
                  </a:moveTo>
                  <a:cubicBezTo>
                    <a:pt x="10181" y="16971"/>
                    <a:pt x="9546" y="16918"/>
                    <a:pt x="8912" y="16811"/>
                  </a:cubicBezTo>
                  <a:cubicBezTo>
                    <a:pt x="8847" y="16800"/>
                    <a:pt x="8781" y="16794"/>
                    <a:pt x="8716" y="16794"/>
                  </a:cubicBezTo>
                  <a:cubicBezTo>
                    <a:pt x="8315" y="16794"/>
                    <a:pt x="7931" y="16999"/>
                    <a:pt x="7673" y="17359"/>
                  </a:cubicBezTo>
                  <a:cubicBezTo>
                    <a:pt x="7384" y="17761"/>
                    <a:pt x="6563" y="18657"/>
                    <a:pt x="5591" y="19318"/>
                  </a:cubicBezTo>
                  <a:cubicBezTo>
                    <a:pt x="5854" y="18628"/>
                    <a:pt x="6060" y="17853"/>
                    <a:pt x="6074" y="17056"/>
                  </a:cubicBezTo>
                  <a:cubicBezTo>
                    <a:pt x="6078" y="17006"/>
                    <a:pt x="6080" y="16956"/>
                    <a:pt x="6080" y="16914"/>
                  </a:cubicBezTo>
                  <a:cubicBezTo>
                    <a:pt x="6080" y="16334"/>
                    <a:pt x="5796" y="15803"/>
                    <a:pt x="5344" y="15540"/>
                  </a:cubicBezTo>
                  <a:cubicBezTo>
                    <a:pt x="2843" y="14080"/>
                    <a:pt x="1349" y="11731"/>
                    <a:pt x="1349" y="9257"/>
                  </a:cubicBezTo>
                  <a:cubicBezTo>
                    <a:pt x="1349" y="5003"/>
                    <a:pt x="5588" y="1542"/>
                    <a:pt x="10800" y="1542"/>
                  </a:cubicBezTo>
                  <a:cubicBezTo>
                    <a:pt x="16011" y="1542"/>
                    <a:pt x="20249" y="5003"/>
                    <a:pt x="20249" y="9257"/>
                  </a:cubicBezTo>
                  <a:cubicBezTo>
                    <a:pt x="20249" y="13510"/>
                    <a:pt x="16011" y="16971"/>
                    <a:pt x="10800" y="16971"/>
                  </a:cubicBezTo>
                  <a:moveTo>
                    <a:pt x="10800" y="0"/>
                  </a:moveTo>
                  <a:cubicBezTo>
                    <a:pt x="4835" y="0"/>
                    <a:pt x="0" y="4144"/>
                    <a:pt x="0" y="9257"/>
                  </a:cubicBezTo>
                  <a:cubicBezTo>
                    <a:pt x="0" y="12440"/>
                    <a:pt x="1875" y="15248"/>
                    <a:pt x="4730" y="16914"/>
                  </a:cubicBezTo>
                  <a:cubicBezTo>
                    <a:pt x="4730" y="16935"/>
                    <a:pt x="4724" y="16949"/>
                    <a:pt x="4724" y="16971"/>
                  </a:cubicBezTo>
                  <a:cubicBezTo>
                    <a:pt x="4724" y="18354"/>
                    <a:pt x="3821" y="19843"/>
                    <a:pt x="3423" y="20625"/>
                  </a:cubicBezTo>
                  <a:lnTo>
                    <a:pt x="3425" y="20625"/>
                  </a:lnTo>
                  <a:cubicBezTo>
                    <a:pt x="3393" y="20709"/>
                    <a:pt x="3374" y="20802"/>
                    <a:pt x="3374" y="20900"/>
                  </a:cubicBezTo>
                  <a:cubicBezTo>
                    <a:pt x="3374" y="21287"/>
                    <a:pt x="3648" y="21600"/>
                    <a:pt x="3986" y="21600"/>
                  </a:cubicBezTo>
                  <a:cubicBezTo>
                    <a:pt x="4049" y="21600"/>
                    <a:pt x="4161" y="21580"/>
                    <a:pt x="4158" y="21590"/>
                  </a:cubicBezTo>
                  <a:cubicBezTo>
                    <a:pt x="6268" y="21195"/>
                    <a:pt x="8255" y="18979"/>
                    <a:pt x="8716" y="18338"/>
                  </a:cubicBezTo>
                  <a:cubicBezTo>
                    <a:pt x="9391" y="18451"/>
                    <a:pt x="10086" y="18514"/>
                    <a:pt x="10800" y="18514"/>
                  </a:cubicBezTo>
                  <a:cubicBezTo>
                    <a:pt x="16764" y="18514"/>
                    <a:pt x="21600" y="14369"/>
                    <a:pt x="21600" y="9257"/>
                  </a:cubicBezTo>
                  <a:cubicBezTo>
                    <a:pt x="21600" y="4144"/>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sp>
        <p:nvSpPr>
          <p:cNvPr id="127" name="AutoShape 105"/>
          <p:cNvSpPr/>
          <p:nvPr/>
        </p:nvSpPr>
        <p:spPr bwMode="auto">
          <a:xfrm>
            <a:off x="1652984" y="3935156"/>
            <a:ext cx="463550" cy="2905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9438"/>
                </a:moveTo>
                <a:cubicBezTo>
                  <a:pt x="7005" y="19438"/>
                  <a:pt x="3289" y="15988"/>
                  <a:pt x="1437" y="10797"/>
                </a:cubicBezTo>
                <a:cubicBezTo>
                  <a:pt x="3298" y="5598"/>
                  <a:pt x="7009" y="2161"/>
                  <a:pt x="10800" y="2161"/>
                </a:cubicBezTo>
                <a:cubicBezTo>
                  <a:pt x="14595" y="2161"/>
                  <a:pt x="18310" y="5611"/>
                  <a:pt x="20162" y="10802"/>
                </a:cubicBezTo>
                <a:cubicBezTo>
                  <a:pt x="18301" y="16000"/>
                  <a:pt x="14590" y="19438"/>
                  <a:pt x="10800" y="19438"/>
                </a:cubicBezTo>
                <a:moveTo>
                  <a:pt x="21576" y="10561"/>
                </a:moveTo>
                <a:cubicBezTo>
                  <a:pt x="21569" y="10516"/>
                  <a:pt x="21573" y="10467"/>
                  <a:pt x="21562" y="10423"/>
                </a:cubicBezTo>
                <a:cubicBezTo>
                  <a:pt x="21558" y="10406"/>
                  <a:pt x="21548" y="10395"/>
                  <a:pt x="21544" y="10378"/>
                </a:cubicBezTo>
                <a:cubicBezTo>
                  <a:pt x="21537" y="10352"/>
                  <a:pt x="21539" y="10322"/>
                  <a:pt x="21530" y="10297"/>
                </a:cubicBezTo>
                <a:cubicBezTo>
                  <a:pt x="19569" y="4298"/>
                  <a:pt x="15302" y="0"/>
                  <a:pt x="10800" y="0"/>
                </a:cubicBezTo>
                <a:cubicBezTo>
                  <a:pt x="6297" y="0"/>
                  <a:pt x="2030" y="4290"/>
                  <a:pt x="69" y="10290"/>
                </a:cubicBezTo>
                <a:cubicBezTo>
                  <a:pt x="61" y="10316"/>
                  <a:pt x="62" y="10344"/>
                  <a:pt x="55" y="10370"/>
                </a:cubicBezTo>
                <a:cubicBezTo>
                  <a:pt x="51" y="10387"/>
                  <a:pt x="41" y="10398"/>
                  <a:pt x="37" y="10415"/>
                </a:cubicBezTo>
                <a:cubicBezTo>
                  <a:pt x="26" y="10459"/>
                  <a:pt x="30" y="10508"/>
                  <a:pt x="24" y="10554"/>
                </a:cubicBezTo>
                <a:cubicBezTo>
                  <a:pt x="12" y="10635"/>
                  <a:pt x="0" y="10714"/>
                  <a:pt x="0" y="10796"/>
                </a:cubicBezTo>
                <a:cubicBezTo>
                  <a:pt x="0" y="10878"/>
                  <a:pt x="12" y="10955"/>
                  <a:pt x="24" y="11038"/>
                </a:cubicBezTo>
                <a:cubicBezTo>
                  <a:pt x="30" y="11083"/>
                  <a:pt x="26" y="11131"/>
                  <a:pt x="37" y="11175"/>
                </a:cubicBezTo>
                <a:cubicBezTo>
                  <a:pt x="41" y="11193"/>
                  <a:pt x="51" y="11204"/>
                  <a:pt x="55" y="11220"/>
                </a:cubicBezTo>
                <a:cubicBezTo>
                  <a:pt x="62" y="11247"/>
                  <a:pt x="61" y="11276"/>
                  <a:pt x="69" y="11302"/>
                </a:cubicBezTo>
                <a:cubicBezTo>
                  <a:pt x="2030" y="17300"/>
                  <a:pt x="6297" y="21599"/>
                  <a:pt x="10800" y="21599"/>
                </a:cubicBezTo>
                <a:cubicBezTo>
                  <a:pt x="15302" y="21599"/>
                  <a:pt x="19569" y="17308"/>
                  <a:pt x="21530" y="11309"/>
                </a:cubicBezTo>
                <a:cubicBezTo>
                  <a:pt x="21539" y="11283"/>
                  <a:pt x="21537" y="11255"/>
                  <a:pt x="21544" y="11228"/>
                </a:cubicBezTo>
                <a:cubicBezTo>
                  <a:pt x="21548" y="11212"/>
                  <a:pt x="21558" y="11201"/>
                  <a:pt x="21562" y="11183"/>
                </a:cubicBezTo>
                <a:cubicBezTo>
                  <a:pt x="21573" y="11139"/>
                  <a:pt x="21569" y="11089"/>
                  <a:pt x="21576" y="11044"/>
                </a:cubicBezTo>
                <a:cubicBezTo>
                  <a:pt x="21587" y="10963"/>
                  <a:pt x="21599" y="10885"/>
                  <a:pt x="21599" y="10803"/>
                </a:cubicBezTo>
                <a:cubicBezTo>
                  <a:pt x="21599" y="10721"/>
                  <a:pt x="21587" y="10642"/>
                  <a:pt x="21576" y="10561"/>
                </a:cubicBezTo>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28" name="AutoShape 106"/>
          <p:cNvSpPr/>
          <p:nvPr/>
        </p:nvSpPr>
        <p:spPr bwMode="auto">
          <a:xfrm>
            <a:off x="1826815" y="4022469"/>
            <a:ext cx="65881"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2" y="0"/>
                </a:moveTo>
                <a:cubicBezTo>
                  <a:pt x="19193" y="0"/>
                  <a:pt x="19183" y="4"/>
                  <a:pt x="19174" y="4"/>
                </a:cubicBezTo>
                <a:cubicBezTo>
                  <a:pt x="8585" y="23"/>
                  <a:pt x="0" y="8607"/>
                  <a:pt x="0" y="19198"/>
                </a:cubicBezTo>
                <a:cubicBezTo>
                  <a:pt x="0" y="20523"/>
                  <a:pt x="1076" y="21600"/>
                  <a:pt x="2402" y="21600"/>
                </a:cubicBezTo>
                <a:cubicBezTo>
                  <a:pt x="3722" y="21600"/>
                  <a:pt x="4799" y="20523"/>
                  <a:pt x="4799" y="19198"/>
                </a:cubicBezTo>
                <a:cubicBezTo>
                  <a:pt x="4799" y="11262"/>
                  <a:pt x="11262" y="4803"/>
                  <a:pt x="19202" y="4803"/>
                </a:cubicBezTo>
                <a:lnTo>
                  <a:pt x="19202" y="4798"/>
                </a:lnTo>
                <a:cubicBezTo>
                  <a:pt x="20523" y="4798"/>
                  <a:pt x="21599" y="3721"/>
                  <a:pt x="21599" y="2401"/>
                </a:cubicBezTo>
                <a:cubicBezTo>
                  <a:pt x="21599" y="1076"/>
                  <a:pt x="20523" y="0"/>
                  <a:pt x="19202" y="0"/>
                </a:cubicBezTo>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29" name="AutoShape 107"/>
          <p:cNvSpPr/>
          <p:nvPr/>
        </p:nvSpPr>
        <p:spPr bwMode="auto">
          <a:xfrm>
            <a:off x="1783159" y="3978813"/>
            <a:ext cx="203200" cy="203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057"/>
                </a:moveTo>
                <a:cubicBezTo>
                  <a:pt x="5694" y="20057"/>
                  <a:pt x="1542" y="15905"/>
                  <a:pt x="1542" y="10800"/>
                </a:cubicBezTo>
                <a:cubicBezTo>
                  <a:pt x="1542" y="5694"/>
                  <a:pt x="5694" y="1542"/>
                  <a:pt x="10800" y="1542"/>
                </a:cubicBezTo>
                <a:cubicBezTo>
                  <a:pt x="15905" y="1542"/>
                  <a:pt x="20057" y="5694"/>
                  <a:pt x="20057" y="10800"/>
                </a:cubicBezTo>
                <a:cubicBezTo>
                  <a:pt x="20057" y="15905"/>
                  <a:pt x="15905" y="20057"/>
                  <a:pt x="10800" y="20057"/>
                </a:cubicBezTo>
                <a:moveTo>
                  <a:pt x="10800" y="0"/>
                </a:moveTo>
                <a:cubicBezTo>
                  <a:pt x="4834" y="0"/>
                  <a:pt x="0" y="4834"/>
                  <a:pt x="0" y="10800"/>
                </a:cubicBezTo>
                <a:cubicBezTo>
                  <a:pt x="0" y="16765"/>
                  <a:pt x="4834" y="21600"/>
                  <a:pt x="10800" y="21600"/>
                </a:cubicBezTo>
                <a:cubicBezTo>
                  <a:pt x="16765" y="21600"/>
                  <a:pt x="21599" y="16765"/>
                  <a:pt x="21599" y="10800"/>
                </a:cubicBezTo>
                <a:cubicBezTo>
                  <a:pt x="21599" y="4834"/>
                  <a:pt x="16765" y="0"/>
                  <a:pt x="10800" y="0"/>
                </a:cubicBezTo>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nvGrpSpPr>
          <p:cNvPr id="130" name="Group 1"/>
          <p:cNvGrpSpPr/>
          <p:nvPr/>
        </p:nvGrpSpPr>
        <p:grpSpPr>
          <a:xfrm>
            <a:off x="782240" y="3847844"/>
            <a:ext cx="348456" cy="465138"/>
            <a:chOff x="770054" y="4554537"/>
            <a:chExt cx="348456" cy="465138"/>
          </a:xfrm>
          <a:solidFill>
            <a:schemeClr val="tx1"/>
          </a:solidFill>
        </p:grpSpPr>
        <p:sp>
          <p:nvSpPr>
            <p:cNvPr id="131" name="AutoShape 108"/>
            <p:cNvSpPr/>
            <p:nvPr/>
          </p:nvSpPr>
          <p:spPr bwMode="auto">
            <a:xfrm>
              <a:off x="856573" y="4641849"/>
              <a:ext cx="174625" cy="1746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00"/>
                  </a:moveTo>
                  <a:cubicBezTo>
                    <a:pt x="15764" y="1800"/>
                    <a:pt x="19800" y="5835"/>
                    <a:pt x="19800" y="10800"/>
                  </a:cubicBezTo>
                  <a:cubicBezTo>
                    <a:pt x="19800" y="15764"/>
                    <a:pt x="15764" y="19800"/>
                    <a:pt x="10800" y="19800"/>
                  </a:cubicBezTo>
                  <a:cubicBezTo>
                    <a:pt x="5835" y="19800"/>
                    <a:pt x="1800" y="15764"/>
                    <a:pt x="1800" y="10800"/>
                  </a:cubicBezTo>
                  <a:cubicBezTo>
                    <a:pt x="1800" y="5835"/>
                    <a:pt x="5835" y="1800"/>
                    <a:pt x="10800" y="1800"/>
                  </a:cubicBezTo>
                  <a:moveTo>
                    <a:pt x="10800" y="21599"/>
                  </a:moveTo>
                  <a:cubicBezTo>
                    <a:pt x="16756" y="21599"/>
                    <a:pt x="21600" y="16756"/>
                    <a:pt x="21600" y="10800"/>
                  </a:cubicBezTo>
                  <a:cubicBezTo>
                    <a:pt x="21600" y="4843"/>
                    <a:pt x="16756" y="0"/>
                    <a:pt x="10800" y="0"/>
                  </a:cubicBezTo>
                  <a:cubicBezTo>
                    <a:pt x="4843" y="0"/>
                    <a:pt x="0" y="4843"/>
                    <a:pt x="0" y="10800"/>
                  </a:cubicBezTo>
                  <a:cubicBezTo>
                    <a:pt x="0" y="16756"/>
                    <a:pt x="4843"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32" name="AutoShape 109"/>
            <p:cNvSpPr/>
            <p:nvPr/>
          </p:nvSpPr>
          <p:spPr bwMode="auto">
            <a:xfrm>
              <a:off x="770054" y="4554537"/>
              <a:ext cx="348456"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04" y="20170"/>
                  </a:moveTo>
                  <a:cubicBezTo>
                    <a:pt x="10885" y="20184"/>
                    <a:pt x="10830" y="20215"/>
                    <a:pt x="10782" y="20237"/>
                  </a:cubicBezTo>
                  <a:cubicBezTo>
                    <a:pt x="10774" y="20218"/>
                    <a:pt x="10707" y="20178"/>
                    <a:pt x="10666" y="20147"/>
                  </a:cubicBezTo>
                  <a:cubicBezTo>
                    <a:pt x="7368" y="17300"/>
                    <a:pt x="1799" y="12497"/>
                    <a:pt x="1799" y="8101"/>
                  </a:cubicBezTo>
                  <a:cubicBezTo>
                    <a:pt x="1799" y="4378"/>
                    <a:pt x="5838" y="1350"/>
                    <a:pt x="10800" y="1350"/>
                  </a:cubicBezTo>
                  <a:cubicBezTo>
                    <a:pt x="15762" y="1350"/>
                    <a:pt x="19800" y="4378"/>
                    <a:pt x="19800" y="8101"/>
                  </a:cubicBezTo>
                  <a:cubicBezTo>
                    <a:pt x="19800" y="12497"/>
                    <a:pt x="14231" y="17300"/>
                    <a:pt x="10904" y="20170"/>
                  </a:cubicBezTo>
                  <a:moveTo>
                    <a:pt x="10800" y="0"/>
                  </a:moveTo>
                  <a:cubicBezTo>
                    <a:pt x="4844" y="0"/>
                    <a:pt x="0" y="3588"/>
                    <a:pt x="0" y="8101"/>
                  </a:cubicBezTo>
                  <a:cubicBezTo>
                    <a:pt x="0" y="12826"/>
                    <a:pt x="5400" y="17660"/>
                    <a:pt x="9337" y="21056"/>
                  </a:cubicBezTo>
                  <a:cubicBezTo>
                    <a:pt x="9352" y="21070"/>
                    <a:pt x="9984" y="21599"/>
                    <a:pt x="10766" y="21599"/>
                  </a:cubicBezTo>
                  <a:lnTo>
                    <a:pt x="10834" y="21599"/>
                  </a:lnTo>
                  <a:cubicBezTo>
                    <a:pt x="11615" y="21599"/>
                    <a:pt x="12247" y="21070"/>
                    <a:pt x="12262" y="21056"/>
                  </a:cubicBezTo>
                  <a:cubicBezTo>
                    <a:pt x="16200" y="17660"/>
                    <a:pt x="21599" y="12826"/>
                    <a:pt x="21599" y="8101"/>
                  </a:cubicBezTo>
                  <a:cubicBezTo>
                    <a:pt x="21599" y="3588"/>
                    <a:pt x="16755"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grpSp>
        <p:nvGrpSpPr>
          <p:cNvPr id="133" name="Group 124"/>
          <p:cNvGrpSpPr/>
          <p:nvPr/>
        </p:nvGrpSpPr>
        <p:grpSpPr>
          <a:xfrm>
            <a:off x="5368528" y="2947731"/>
            <a:ext cx="465138" cy="435769"/>
            <a:chOff x="5368132" y="3540125"/>
            <a:chExt cx="465138" cy="435769"/>
          </a:xfrm>
          <a:solidFill>
            <a:schemeClr val="tx1"/>
          </a:solidFill>
        </p:grpSpPr>
        <p:sp>
          <p:nvSpPr>
            <p:cNvPr id="134"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35"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sp>
        <p:nvSpPr>
          <p:cNvPr id="136" name="AutoShape 112"/>
          <p:cNvSpPr/>
          <p:nvPr/>
        </p:nvSpPr>
        <p:spPr bwMode="auto">
          <a:xfrm>
            <a:off x="4439840" y="2918363"/>
            <a:ext cx="464344" cy="465138"/>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nvGrpSpPr>
          <p:cNvPr id="137" name="Group 128"/>
          <p:cNvGrpSpPr/>
          <p:nvPr/>
        </p:nvGrpSpPr>
        <p:grpSpPr>
          <a:xfrm>
            <a:off x="3583384" y="2918363"/>
            <a:ext cx="319088" cy="465138"/>
            <a:chOff x="3582988" y="3510757"/>
            <a:chExt cx="319088" cy="465138"/>
          </a:xfrm>
          <a:solidFill>
            <a:schemeClr val="tx1"/>
          </a:solidFill>
        </p:grpSpPr>
        <p:sp>
          <p:nvSpPr>
            <p:cNvPr id="138" name="AutoShape 113"/>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39" name="AutoShape 114"/>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grpSp>
        <p:nvGrpSpPr>
          <p:cNvPr id="140" name="Group 131"/>
          <p:cNvGrpSpPr/>
          <p:nvPr/>
        </p:nvGrpSpPr>
        <p:grpSpPr>
          <a:xfrm>
            <a:off x="2639615" y="2918363"/>
            <a:ext cx="348456" cy="465138"/>
            <a:chOff x="2639219" y="3510757"/>
            <a:chExt cx="348456" cy="465138"/>
          </a:xfrm>
          <a:solidFill>
            <a:schemeClr val="tx1"/>
          </a:solidFill>
        </p:grpSpPr>
        <p:sp>
          <p:nvSpPr>
            <p:cNvPr id="141" name="AutoShape 115"/>
            <p:cNvSpPr/>
            <p:nvPr/>
          </p:nvSpPr>
          <p:spPr bwMode="auto">
            <a:xfrm>
              <a:off x="2639219" y="3510757"/>
              <a:ext cx="348456"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42" name="AutoShape 116"/>
            <p:cNvSpPr/>
            <p:nvPr/>
          </p:nvSpPr>
          <p:spPr bwMode="auto">
            <a:xfrm>
              <a:off x="2784475" y="3786982"/>
              <a:ext cx="57944"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sp>
        <p:nvSpPr>
          <p:cNvPr id="143" name="AutoShape 117"/>
          <p:cNvSpPr/>
          <p:nvPr/>
        </p:nvSpPr>
        <p:spPr bwMode="auto">
          <a:xfrm>
            <a:off x="1652984" y="3005675"/>
            <a:ext cx="464344" cy="348456"/>
          </a:xfrm>
          <a:custGeom>
            <a:avLst/>
            <a:gdLst>
              <a:gd name="T0" fmla="+- 0 10799 1"/>
              <a:gd name="T1" fmla="*/ T0 w 21596"/>
              <a:gd name="T2" fmla="*/ 10800 h 21600"/>
              <a:gd name="T3" fmla="+- 0 10799 1"/>
              <a:gd name="T4" fmla="*/ T3 w 21596"/>
              <a:gd name="T5" fmla="*/ 10800 h 21600"/>
              <a:gd name="T6" fmla="+- 0 10799 1"/>
              <a:gd name="T7" fmla="*/ T6 w 21596"/>
              <a:gd name="T8" fmla="*/ 10800 h 21600"/>
              <a:gd name="T9" fmla="+- 0 10799 1"/>
              <a:gd name="T10" fmla="*/ T9 w 21596"/>
              <a:gd name="T11" fmla="*/ 10800 h 21600"/>
            </a:gdLst>
            <a:ahLst/>
            <a:cxnLst>
              <a:cxn ang="0">
                <a:pos x="T1" y="T2"/>
              </a:cxn>
              <a:cxn ang="0">
                <a:pos x="T4" y="T5"/>
              </a:cxn>
              <a:cxn ang="0">
                <a:pos x="T7" y="T8"/>
              </a:cxn>
              <a:cxn ang="0">
                <a:pos x="T10" y="T11"/>
              </a:cxn>
            </a:cxnLst>
            <a:rect l="0" t="0" r="r" b="b"/>
            <a:pathLst>
              <a:path w="21596" h="21600">
                <a:moveTo>
                  <a:pt x="4511" y="2151"/>
                </a:moveTo>
                <a:lnTo>
                  <a:pt x="6064" y="3877"/>
                </a:lnTo>
                <a:lnTo>
                  <a:pt x="4246" y="6302"/>
                </a:lnTo>
                <a:lnTo>
                  <a:pt x="1353" y="6302"/>
                </a:lnTo>
                <a:cubicBezTo>
                  <a:pt x="1353" y="6302"/>
                  <a:pt x="4511" y="2151"/>
                  <a:pt x="4511" y="2151"/>
                </a:cubicBezTo>
                <a:close/>
                <a:moveTo>
                  <a:pt x="17348" y="6302"/>
                </a:moveTo>
                <a:lnTo>
                  <a:pt x="15531" y="3877"/>
                </a:lnTo>
                <a:lnTo>
                  <a:pt x="17082" y="2153"/>
                </a:lnTo>
                <a:lnTo>
                  <a:pt x="20191" y="6302"/>
                </a:lnTo>
                <a:cubicBezTo>
                  <a:pt x="20191" y="6302"/>
                  <a:pt x="17348" y="6302"/>
                  <a:pt x="17348" y="6302"/>
                </a:cubicBezTo>
                <a:close/>
                <a:moveTo>
                  <a:pt x="17264" y="7202"/>
                </a:moveTo>
                <a:lnTo>
                  <a:pt x="19663" y="7202"/>
                </a:lnTo>
                <a:lnTo>
                  <a:pt x="13021" y="16638"/>
                </a:lnTo>
                <a:cubicBezTo>
                  <a:pt x="13021" y="16638"/>
                  <a:pt x="17264" y="7202"/>
                  <a:pt x="17264" y="7202"/>
                </a:cubicBezTo>
                <a:close/>
                <a:moveTo>
                  <a:pt x="8574" y="16637"/>
                </a:moveTo>
                <a:lnTo>
                  <a:pt x="1933" y="7202"/>
                </a:lnTo>
                <a:lnTo>
                  <a:pt x="4330" y="7202"/>
                </a:lnTo>
                <a:cubicBezTo>
                  <a:pt x="4330" y="7202"/>
                  <a:pt x="8574" y="16637"/>
                  <a:pt x="8574" y="16637"/>
                </a:cubicBezTo>
                <a:close/>
                <a:moveTo>
                  <a:pt x="8429" y="7202"/>
                </a:moveTo>
                <a:lnTo>
                  <a:pt x="10084" y="18249"/>
                </a:lnTo>
                <a:lnTo>
                  <a:pt x="5117" y="7202"/>
                </a:lnTo>
                <a:cubicBezTo>
                  <a:pt x="5117" y="7202"/>
                  <a:pt x="8429" y="7202"/>
                  <a:pt x="8429" y="7202"/>
                </a:cubicBezTo>
                <a:close/>
                <a:moveTo>
                  <a:pt x="6584" y="4456"/>
                </a:moveTo>
                <a:lnTo>
                  <a:pt x="8246" y="6302"/>
                </a:lnTo>
                <a:lnTo>
                  <a:pt x="5200" y="6302"/>
                </a:lnTo>
                <a:cubicBezTo>
                  <a:pt x="5200" y="6302"/>
                  <a:pt x="6584" y="4456"/>
                  <a:pt x="6584" y="4456"/>
                </a:cubicBezTo>
                <a:close/>
                <a:moveTo>
                  <a:pt x="6543" y="3238"/>
                </a:moveTo>
                <a:lnTo>
                  <a:pt x="5250" y="1800"/>
                </a:lnTo>
                <a:lnTo>
                  <a:pt x="7621" y="1800"/>
                </a:lnTo>
                <a:cubicBezTo>
                  <a:pt x="7621" y="1800"/>
                  <a:pt x="6543" y="3238"/>
                  <a:pt x="6543" y="3238"/>
                </a:cubicBezTo>
                <a:close/>
                <a:moveTo>
                  <a:pt x="10797" y="3466"/>
                </a:moveTo>
                <a:lnTo>
                  <a:pt x="9299" y="1800"/>
                </a:lnTo>
                <a:lnTo>
                  <a:pt x="12296" y="1800"/>
                </a:lnTo>
                <a:cubicBezTo>
                  <a:pt x="12296" y="1800"/>
                  <a:pt x="10797" y="3466"/>
                  <a:pt x="10797" y="3466"/>
                </a:cubicBezTo>
                <a:close/>
                <a:moveTo>
                  <a:pt x="13974" y="1800"/>
                </a:moveTo>
                <a:lnTo>
                  <a:pt x="16345" y="1800"/>
                </a:lnTo>
                <a:lnTo>
                  <a:pt x="15052" y="3238"/>
                </a:lnTo>
                <a:cubicBezTo>
                  <a:pt x="15052" y="3238"/>
                  <a:pt x="13974" y="1800"/>
                  <a:pt x="13974" y="1800"/>
                </a:cubicBezTo>
                <a:close/>
                <a:moveTo>
                  <a:pt x="13349" y="6302"/>
                </a:moveTo>
                <a:lnTo>
                  <a:pt x="15011" y="4456"/>
                </a:lnTo>
                <a:lnTo>
                  <a:pt x="16394" y="6302"/>
                </a:lnTo>
                <a:cubicBezTo>
                  <a:pt x="16394" y="6302"/>
                  <a:pt x="13349" y="6302"/>
                  <a:pt x="13349" y="6302"/>
                </a:cubicBezTo>
                <a:close/>
                <a:moveTo>
                  <a:pt x="13166" y="7202"/>
                </a:moveTo>
                <a:lnTo>
                  <a:pt x="16478" y="7202"/>
                </a:lnTo>
                <a:lnTo>
                  <a:pt x="11511" y="18249"/>
                </a:lnTo>
                <a:cubicBezTo>
                  <a:pt x="11511" y="18249"/>
                  <a:pt x="13166" y="7202"/>
                  <a:pt x="13166" y="7202"/>
                </a:cubicBezTo>
                <a:close/>
                <a:moveTo>
                  <a:pt x="12478" y="7202"/>
                </a:moveTo>
                <a:lnTo>
                  <a:pt x="10797" y="18414"/>
                </a:lnTo>
                <a:lnTo>
                  <a:pt x="9117" y="7202"/>
                </a:lnTo>
                <a:cubicBezTo>
                  <a:pt x="9117" y="7202"/>
                  <a:pt x="12478" y="7202"/>
                  <a:pt x="12478" y="7202"/>
                </a:cubicBezTo>
                <a:close/>
                <a:moveTo>
                  <a:pt x="8773" y="5716"/>
                </a:moveTo>
                <a:lnTo>
                  <a:pt x="7064" y="3817"/>
                </a:lnTo>
                <a:lnTo>
                  <a:pt x="8426" y="2000"/>
                </a:lnTo>
                <a:lnTo>
                  <a:pt x="10270" y="4051"/>
                </a:lnTo>
                <a:cubicBezTo>
                  <a:pt x="10270" y="4051"/>
                  <a:pt x="8773" y="5716"/>
                  <a:pt x="8773" y="5716"/>
                </a:cubicBezTo>
                <a:close/>
                <a:moveTo>
                  <a:pt x="11325" y="4051"/>
                </a:moveTo>
                <a:lnTo>
                  <a:pt x="13169" y="2000"/>
                </a:lnTo>
                <a:lnTo>
                  <a:pt x="14531" y="3817"/>
                </a:lnTo>
                <a:lnTo>
                  <a:pt x="12822" y="5716"/>
                </a:lnTo>
                <a:cubicBezTo>
                  <a:pt x="12822" y="5716"/>
                  <a:pt x="11325" y="4051"/>
                  <a:pt x="11325" y="4051"/>
                </a:cubicBezTo>
                <a:close/>
                <a:moveTo>
                  <a:pt x="12296" y="6302"/>
                </a:moveTo>
                <a:lnTo>
                  <a:pt x="9299" y="6302"/>
                </a:lnTo>
                <a:lnTo>
                  <a:pt x="10797" y="4638"/>
                </a:lnTo>
                <a:cubicBezTo>
                  <a:pt x="10797" y="4638"/>
                  <a:pt x="12296" y="6302"/>
                  <a:pt x="12296" y="6302"/>
                </a:cubicBezTo>
                <a:close/>
                <a:moveTo>
                  <a:pt x="21200" y="5102"/>
                </a:moveTo>
                <a:lnTo>
                  <a:pt x="17771" y="527"/>
                </a:lnTo>
                <a:cubicBezTo>
                  <a:pt x="17518" y="189"/>
                  <a:pt x="17176" y="0"/>
                  <a:pt x="16817" y="0"/>
                </a:cubicBezTo>
                <a:lnTo>
                  <a:pt x="4779" y="0"/>
                </a:lnTo>
                <a:cubicBezTo>
                  <a:pt x="4420" y="0"/>
                  <a:pt x="4077" y="189"/>
                  <a:pt x="3824" y="527"/>
                </a:cubicBezTo>
                <a:lnTo>
                  <a:pt x="395" y="5102"/>
                </a:lnTo>
                <a:cubicBezTo>
                  <a:pt x="131" y="5455"/>
                  <a:pt x="-1" y="5921"/>
                  <a:pt x="-1" y="6387"/>
                </a:cubicBezTo>
                <a:cubicBezTo>
                  <a:pt x="1" y="6810"/>
                  <a:pt x="114" y="7233"/>
                  <a:pt x="341" y="7573"/>
                </a:cubicBezTo>
                <a:lnTo>
                  <a:pt x="9788" y="20995"/>
                </a:lnTo>
                <a:cubicBezTo>
                  <a:pt x="10045" y="21379"/>
                  <a:pt x="10412" y="21599"/>
                  <a:pt x="10797" y="21599"/>
                </a:cubicBezTo>
                <a:cubicBezTo>
                  <a:pt x="11183" y="21599"/>
                  <a:pt x="11550" y="21379"/>
                  <a:pt x="11807" y="20995"/>
                </a:cubicBezTo>
                <a:lnTo>
                  <a:pt x="21255" y="7573"/>
                </a:lnTo>
                <a:cubicBezTo>
                  <a:pt x="21485" y="7226"/>
                  <a:pt x="21598" y="6791"/>
                  <a:pt x="21595" y="6359"/>
                </a:cubicBezTo>
                <a:cubicBezTo>
                  <a:pt x="21593" y="5902"/>
                  <a:pt x="21459" y="5449"/>
                  <a:pt x="21200" y="5102"/>
                </a:cubicBezTo>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nvGrpSpPr>
          <p:cNvPr id="144" name="Group 135"/>
          <p:cNvGrpSpPr/>
          <p:nvPr/>
        </p:nvGrpSpPr>
        <p:grpSpPr>
          <a:xfrm>
            <a:off x="724296" y="2977100"/>
            <a:ext cx="464344" cy="348456"/>
            <a:chOff x="712110" y="4037334"/>
            <a:chExt cx="464344" cy="348456"/>
          </a:xfrm>
          <a:solidFill>
            <a:schemeClr val="tx1"/>
          </a:solidFill>
        </p:grpSpPr>
        <p:sp>
          <p:nvSpPr>
            <p:cNvPr id="145" name="AutoShape 118"/>
            <p:cNvSpPr/>
            <p:nvPr/>
          </p:nvSpPr>
          <p:spPr bwMode="auto">
            <a:xfrm>
              <a:off x="712110" y="4037334"/>
              <a:ext cx="464344" cy="348456"/>
            </a:xfrm>
            <a:custGeom>
              <a:avLst/>
              <a:gdLst>
                <a:gd name="T0" fmla="*/ 10732 w 21464"/>
                <a:gd name="T1" fmla="*/ 10800 h 21600"/>
                <a:gd name="T2" fmla="*/ 10732 w 21464"/>
                <a:gd name="T3" fmla="*/ 10800 h 21600"/>
                <a:gd name="T4" fmla="*/ 10732 w 21464"/>
                <a:gd name="T5" fmla="*/ 10800 h 21600"/>
                <a:gd name="T6" fmla="*/ 10732 w 21464"/>
                <a:gd name="T7" fmla="*/ 10800 h 21600"/>
              </a:gdLst>
              <a:ahLst/>
              <a:cxnLst>
                <a:cxn ang="0">
                  <a:pos x="T0" y="T1"/>
                </a:cxn>
                <a:cxn ang="0">
                  <a:pos x="T2" y="T3"/>
                </a:cxn>
                <a:cxn ang="0">
                  <a:pos x="T4" y="T5"/>
                </a:cxn>
                <a:cxn ang="0">
                  <a:pos x="T6" y="T7"/>
                </a:cxn>
              </a:cxnLst>
              <a:rect l="0" t="0" r="r" b="b"/>
              <a:pathLst>
                <a:path w="21464" h="21600">
                  <a:moveTo>
                    <a:pt x="19918" y="11754"/>
                  </a:moveTo>
                  <a:lnTo>
                    <a:pt x="16564" y="18954"/>
                  </a:lnTo>
                  <a:cubicBezTo>
                    <a:pt x="16317" y="19484"/>
                    <a:pt x="15892" y="19800"/>
                    <a:pt x="15427" y="19800"/>
                  </a:cubicBezTo>
                  <a:lnTo>
                    <a:pt x="2683" y="19800"/>
                  </a:lnTo>
                  <a:cubicBezTo>
                    <a:pt x="1943" y="19800"/>
                    <a:pt x="1341" y="18992"/>
                    <a:pt x="1341" y="18000"/>
                  </a:cubicBezTo>
                  <a:lnTo>
                    <a:pt x="1341" y="3600"/>
                  </a:lnTo>
                  <a:cubicBezTo>
                    <a:pt x="1341" y="2608"/>
                    <a:pt x="1943" y="1800"/>
                    <a:pt x="2683" y="1800"/>
                  </a:cubicBezTo>
                  <a:lnTo>
                    <a:pt x="15427" y="1800"/>
                  </a:lnTo>
                  <a:cubicBezTo>
                    <a:pt x="15892" y="1800"/>
                    <a:pt x="16317" y="2116"/>
                    <a:pt x="16564" y="2645"/>
                  </a:cubicBezTo>
                  <a:lnTo>
                    <a:pt x="19917" y="9845"/>
                  </a:lnTo>
                  <a:cubicBezTo>
                    <a:pt x="20188" y="10425"/>
                    <a:pt x="20188" y="11174"/>
                    <a:pt x="19918" y="11754"/>
                  </a:cubicBezTo>
                  <a:moveTo>
                    <a:pt x="21055" y="8891"/>
                  </a:moveTo>
                  <a:lnTo>
                    <a:pt x="17701" y="1691"/>
                  </a:lnTo>
                  <a:cubicBezTo>
                    <a:pt x="17211" y="639"/>
                    <a:pt x="16352" y="0"/>
                    <a:pt x="15427" y="0"/>
                  </a:cubicBezTo>
                  <a:lnTo>
                    <a:pt x="2683" y="0"/>
                  </a:lnTo>
                  <a:cubicBezTo>
                    <a:pt x="1201" y="0"/>
                    <a:pt x="0" y="1611"/>
                    <a:pt x="0" y="3600"/>
                  </a:cubicBezTo>
                  <a:lnTo>
                    <a:pt x="0" y="18000"/>
                  </a:lnTo>
                  <a:cubicBezTo>
                    <a:pt x="0" y="19988"/>
                    <a:pt x="1201" y="21599"/>
                    <a:pt x="2683" y="21599"/>
                  </a:cubicBezTo>
                  <a:lnTo>
                    <a:pt x="15427" y="21599"/>
                  </a:lnTo>
                  <a:cubicBezTo>
                    <a:pt x="16352" y="21599"/>
                    <a:pt x="17211" y="20960"/>
                    <a:pt x="17701" y="19908"/>
                  </a:cubicBezTo>
                  <a:lnTo>
                    <a:pt x="21055" y="12708"/>
                  </a:lnTo>
                  <a:cubicBezTo>
                    <a:pt x="21600" y="11541"/>
                    <a:pt x="21600" y="10059"/>
                    <a:pt x="21055" y="8891"/>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46" name="AutoShape 119"/>
            <p:cNvSpPr/>
            <p:nvPr/>
          </p:nvSpPr>
          <p:spPr bwMode="auto">
            <a:xfrm>
              <a:off x="1001829" y="4167509"/>
              <a:ext cx="87313"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000"/>
                  </a:moveTo>
                  <a:cubicBezTo>
                    <a:pt x="6825" y="18000"/>
                    <a:pt x="3600" y="14774"/>
                    <a:pt x="3600" y="10800"/>
                  </a:cubicBezTo>
                  <a:cubicBezTo>
                    <a:pt x="3600" y="6825"/>
                    <a:pt x="6825" y="3600"/>
                    <a:pt x="10800" y="3600"/>
                  </a:cubicBezTo>
                  <a:cubicBezTo>
                    <a:pt x="14774" y="3600"/>
                    <a:pt x="17999" y="6825"/>
                    <a:pt x="17999" y="10800"/>
                  </a:cubicBezTo>
                  <a:cubicBezTo>
                    <a:pt x="17999" y="14774"/>
                    <a:pt x="14774" y="18000"/>
                    <a:pt x="10800" y="18000"/>
                  </a:cubicBezTo>
                  <a:moveTo>
                    <a:pt x="10800" y="0"/>
                  </a:moveTo>
                  <a:cubicBezTo>
                    <a:pt x="4833" y="0"/>
                    <a:pt x="0" y="4833"/>
                    <a:pt x="0" y="10800"/>
                  </a:cubicBezTo>
                  <a:cubicBezTo>
                    <a:pt x="0" y="16766"/>
                    <a:pt x="4833" y="21599"/>
                    <a:pt x="10800" y="21599"/>
                  </a:cubicBezTo>
                  <a:cubicBezTo>
                    <a:pt x="16766" y="21599"/>
                    <a:pt x="21600" y="16766"/>
                    <a:pt x="21600" y="10800"/>
                  </a:cubicBezTo>
                  <a:cubicBezTo>
                    <a:pt x="21600" y="4833"/>
                    <a:pt x="16766"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grpSp>
        <p:nvGrpSpPr>
          <p:cNvPr id="147" name="Group 138"/>
          <p:cNvGrpSpPr/>
          <p:nvPr/>
        </p:nvGrpSpPr>
        <p:grpSpPr>
          <a:xfrm>
            <a:off x="5368528" y="2033331"/>
            <a:ext cx="465138" cy="391319"/>
            <a:chOff x="5356342" y="3093565"/>
            <a:chExt cx="465138" cy="391319"/>
          </a:xfrm>
          <a:solidFill>
            <a:schemeClr val="tx1"/>
          </a:solidFill>
        </p:grpSpPr>
        <p:sp>
          <p:nvSpPr>
            <p:cNvPr id="148" name="AutoShape 120"/>
            <p:cNvSpPr/>
            <p:nvPr/>
          </p:nvSpPr>
          <p:spPr bwMode="auto">
            <a:xfrm>
              <a:off x="5473023" y="319516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49" name="AutoShape 121"/>
            <p:cNvSpPr/>
            <p:nvPr/>
          </p:nvSpPr>
          <p:spPr bwMode="auto">
            <a:xfrm>
              <a:off x="5530967" y="325310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50" name="AutoShape 122"/>
            <p:cNvSpPr/>
            <p:nvPr/>
          </p:nvSpPr>
          <p:spPr bwMode="auto">
            <a:xfrm>
              <a:off x="5356342" y="309356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grpSp>
        <p:nvGrpSpPr>
          <p:cNvPr id="151" name="Group 142"/>
          <p:cNvGrpSpPr/>
          <p:nvPr/>
        </p:nvGrpSpPr>
        <p:grpSpPr>
          <a:xfrm>
            <a:off x="4439840" y="1989675"/>
            <a:ext cx="464344" cy="464344"/>
            <a:chOff x="4427654" y="3049909"/>
            <a:chExt cx="464344" cy="464344"/>
          </a:xfrm>
          <a:solidFill>
            <a:schemeClr val="tx1"/>
          </a:solidFill>
        </p:grpSpPr>
        <p:sp>
          <p:nvSpPr>
            <p:cNvPr id="152" name="AutoShape 123"/>
            <p:cNvSpPr/>
            <p:nvPr/>
          </p:nvSpPr>
          <p:spPr bwMode="auto">
            <a:xfrm>
              <a:off x="4427654" y="304990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53" name="AutoShape 124"/>
            <p:cNvSpPr/>
            <p:nvPr/>
          </p:nvSpPr>
          <p:spPr bwMode="auto">
            <a:xfrm>
              <a:off x="4558623" y="3180084"/>
              <a:ext cx="203200" cy="203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54" name="AutoShape 125"/>
            <p:cNvSpPr/>
            <p:nvPr/>
          </p:nvSpPr>
          <p:spPr bwMode="auto">
            <a:xfrm>
              <a:off x="4601485" y="3223740"/>
              <a:ext cx="116682" cy="1166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grpSp>
        <p:nvGrpSpPr>
          <p:cNvPr id="155" name="Group 146"/>
          <p:cNvGrpSpPr/>
          <p:nvPr/>
        </p:nvGrpSpPr>
        <p:grpSpPr>
          <a:xfrm>
            <a:off x="3511153" y="1989675"/>
            <a:ext cx="464344" cy="464344"/>
            <a:chOff x="3498967" y="3049909"/>
            <a:chExt cx="464344" cy="464344"/>
          </a:xfrm>
          <a:solidFill>
            <a:schemeClr val="tx1"/>
          </a:solidFill>
        </p:grpSpPr>
        <p:sp>
          <p:nvSpPr>
            <p:cNvPr id="156" name="AutoShape 126"/>
            <p:cNvSpPr/>
            <p:nvPr/>
          </p:nvSpPr>
          <p:spPr bwMode="auto">
            <a:xfrm>
              <a:off x="3498967" y="304990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57" name="AutoShape 127"/>
            <p:cNvSpPr/>
            <p:nvPr/>
          </p:nvSpPr>
          <p:spPr bwMode="auto">
            <a:xfrm>
              <a:off x="3687085" y="3122140"/>
              <a:ext cx="109538" cy="1087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grpSp>
        <p:nvGrpSpPr>
          <p:cNvPr id="158" name="Group 149"/>
          <p:cNvGrpSpPr/>
          <p:nvPr/>
        </p:nvGrpSpPr>
        <p:grpSpPr>
          <a:xfrm>
            <a:off x="2581671" y="1989675"/>
            <a:ext cx="465138" cy="464344"/>
            <a:chOff x="2581275" y="2582069"/>
            <a:chExt cx="465138" cy="464344"/>
          </a:xfrm>
          <a:solidFill>
            <a:schemeClr val="tx1"/>
          </a:solidFill>
        </p:grpSpPr>
        <p:sp>
          <p:nvSpPr>
            <p:cNvPr id="159" name="AutoShape 128"/>
            <p:cNvSpPr/>
            <p:nvPr/>
          </p:nvSpPr>
          <p:spPr bwMode="auto">
            <a:xfrm>
              <a:off x="2581275" y="2582069"/>
              <a:ext cx="465138"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850" y="12150"/>
                  </a:moveTo>
                  <a:cubicBezTo>
                    <a:pt x="13851" y="12150"/>
                    <a:pt x="12926" y="11859"/>
                    <a:pt x="12124" y="11386"/>
                  </a:cubicBezTo>
                  <a:lnTo>
                    <a:pt x="11892" y="11618"/>
                  </a:lnTo>
                  <a:lnTo>
                    <a:pt x="11132" y="12377"/>
                  </a:lnTo>
                  <a:lnTo>
                    <a:pt x="9846" y="13663"/>
                  </a:lnTo>
                  <a:cubicBezTo>
                    <a:pt x="9593" y="13916"/>
                    <a:pt x="9451" y="14260"/>
                    <a:pt x="9451" y="14617"/>
                  </a:cubicBezTo>
                  <a:lnTo>
                    <a:pt x="9451" y="16200"/>
                  </a:lnTo>
                  <a:lnTo>
                    <a:pt x="8101" y="16200"/>
                  </a:lnTo>
                  <a:cubicBezTo>
                    <a:pt x="7356" y="16200"/>
                    <a:pt x="6751" y="16804"/>
                    <a:pt x="6751" y="17549"/>
                  </a:cubicBezTo>
                  <a:lnTo>
                    <a:pt x="6751" y="18900"/>
                  </a:lnTo>
                  <a:lnTo>
                    <a:pt x="5170" y="18900"/>
                  </a:lnTo>
                  <a:cubicBezTo>
                    <a:pt x="4812" y="18900"/>
                    <a:pt x="4469" y="19042"/>
                    <a:pt x="4216" y="19295"/>
                  </a:cubicBezTo>
                  <a:lnTo>
                    <a:pt x="3259" y="20252"/>
                  </a:lnTo>
                  <a:lnTo>
                    <a:pt x="1352" y="20249"/>
                  </a:lnTo>
                  <a:lnTo>
                    <a:pt x="1350" y="18326"/>
                  </a:lnTo>
                  <a:lnTo>
                    <a:pt x="9223" y="10467"/>
                  </a:lnTo>
                  <a:cubicBezTo>
                    <a:pt x="9223" y="10467"/>
                    <a:pt x="9223" y="10467"/>
                    <a:pt x="9224" y="10468"/>
                  </a:cubicBezTo>
                  <a:lnTo>
                    <a:pt x="10215" y="9477"/>
                  </a:lnTo>
                  <a:cubicBezTo>
                    <a:pt x="9741" y="8674"/>
                    <a:pt x="9451" y="7748"/>
                    <a:pt x="9451" y="6750"/>
                  </a:cubicBezTo>
                  <a:cubicBezTo>
                    <a:pt x="9451" y="3767"/>
                    <a:pt x="11869" y="1350"/>
                    <a:pt x="14850" y="1350"/>
                  </a:cubicBezTo>
                  <a:cubicBezTo>
                    <a:pt x="17832" y="1350"/>
                    <a:pt x="20250" y="3767"/>
                    <a:pt x="20250" y="6750"/>
                  </a:cubicBezTo>
                  <a:cubicBezTo>
                    <a:pt x="20250" y="9732"/>
                    <a:pt x="17832" y="12150"/>
                    <a:pt x="14850" y="12150"/>
                  </a:cubicBezTo>
                  <a:moveTo>
                    <a:pt x="14850" y="0"/>
                  </a:moveTo>
                  <a:cubicBezTo>
                    <a:pt x="11123" y="0"/>
                    <a:pt x="8101" y="3022"/>
                    <a:pt x="8101" y="6750"/>
                  </a:cubicBezTo>
                  <a:cubicBezTo>
                    <a:pt x="8101" y="7617"/>
                    <a:pt x="8283" y="8438"/>
                    <a:pt x="8582" y="9199"/>
                  </a:cubicBezTo>
                  <a:lnTo>
                    <a:pt x="383" y="17400"/>
                  </a:lnTo>
                  <a:cubicBezTo>
                    <a:pt x="146" y="17637"/>
                    <a:pt x="0" y="17863"/>
                    <a:pt x="0" y="18225"/>
                  </a:cubicBezTo>
                  <a:lnTo>
                    <a:pt x="0" y="20249"/>
                  </a:lnTo>
                  <a:cubicBezTo>
                    <a:pt x="0" y="20972"/>
                    <a:pt x="626" y="21599"/>
                    <a:pt x="1349" y="21599"/>
                  </a:cubicBezTo>
                  <a:lnTo>
                    <a:pt x="3374" y="21599"/>
                  </a:lnTo>
                  <a:cubicBezTo>
                    <a:pt x="3736" y="21599"/>
                    <a:pt x="3965" y="21455"/>
                    <a:pt x="4202" y="21219"/>
                  </a:cubicBezTo>
                  <a:lnTo>
                    <a:pt x="5170" y="20249"/>
                  </a:lnTo>
                  <a:lnTo>
                    <a:pt x="6751" y="20249"/>
                  </a:lnTo>
                  <a:cubicBezTo>
                    <a:pt x="7496" y="20249"/>
                    <a:pt x="8101" y="19645"/>
                    <a:pt x="8101" y="18900"/>
                  </a:cubicBezTo>
                  <a:lnTo>
                    <a:pt x="8101" y="17549"/>
                  </a:lnTo>
                  <a:lnTo>
                    <a:pt x="9451" y="17549"/>
                  </a:lnTo>
                  <a:cubicBezTo>
                    <a:pt x="10196" y="17549"/>
                    <a:pt x="10801" y="16945"/>
                    <a:pt x="10801" y="16200"/>
                  </a:cubicBezTo>
                  <a:lnTo>
                    <a:pt x="10801" y="14617"/>
                  </a:lnTo>
                  <a:lnTo>
                    <a:pt x="12400" y="13018"/>
                  </a:lnTo>
                  <a:cubicBezTo>
                    <a:pt x="13162" y="13317"/>
                    <a:pt x="13982" y="13500"/>
                    <a:pt x="14850" y="13500"/>
                  </a:cubicBezTo>
                  <a:cubicBezTo>
                    <a:pt x="18577" y="13500"/>
                    <a:pt x="21599" y="10477"/>
                    <a:pt x="21599" y="6750"/>
                  </a:cubicBezTo>
                  <a:cubicBezTo>
                    <a:pt x="21599" y="3022"/>
                    <a:pt x="18577" y="0"/>
                    <a:pt x="1485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60" name="AutoShape 129"/>
            <p:cNvSpPr/>
            <p:nvPr/>
          </p:nvSpPr>
          <p:spPr bwMode="auto">
            <a:xfrm>
              <a:off x="2871788" y="2640013"/>
              <a:ext cx="115888" cy="115888"/>
            </a:xfrm>
            <a:custGeom>
              <a:avLst/>
              <a:gdLst>
                <a:gd name="T0" fmla="*/ 10800 w 21600"/>
                <a:gd name="T1" fmla="+- 0 10800 134"/>
                <a:gd name="T2" fmla="*/ 10800 h 21333"/>
                <a:gd name="T3" fmla="*/ 10800 w 21600"/>
                <a:gd name="T4" fmla="+- 0 10800 134"/>
                <a:gd name="T5" fmla="*/ 10800 h 21333"/>
                <a:gd name="T6" fmla="*/ 10800 w 21600"/>
                <a:gd name="T7" fmla="+- 0 10800 134"/>
                <a:gd name="T8" fmla="*/ 10800 h 21333"/>
                <a:gd name="T9" fmla="*/ 10800 w 21600"/>
                <a:gd name="T10" fmla="+- 0 10800 134"/>
                <a:gd name="T11" fmla="*/ 10800 h 21333"/>
              </a:gdLst>
              <a:ahLst/>
              <a:cxnLst>
                <a:cxn ang="0">
                  <a:pos x="T0" y="T2"/>
                </a:cxn>
                <a:cxn ang="0">
                  <a:pos x="T3" y="T5"/>
                </a:cxn>
                <a:cxn ang="0">
                  <a:pos x="T6" y="T8"/>
                </a:cxn>
                <a:cxn ang="0">
                  <a:pos x="T9" y="T11"/>
                </a:cxn>
              </a:cxnLst>
              <a:rect l="0" t="0" r="r" b="b"/>
              <a:pathLst>
                <a:path w="21600" h="21333">
                  <a:moveTo>
                    <a:pt x="13008" y="18684"/>
                  </a:moveTo>
                  <a:cubicBezTo>
                    <a:pt x="9017" y="15850"/>
                    <a:pt x="5542" y="12415"/>
                    <a:pt x="2694" y="8570"/>
                  </a:cubicBezTo>
                  <a:cubicBezTo>
                    <a:pt x="3736" y="5628"/>
                    <a:pt x="5693" y="3697"/>
                    <a:pt x="8585" y="2647"/>
                  </a:cubicBezTo>
                  <a:cubicBezTo>
                    <a:pt x="12578" y="5489"/>
                    <a:pt x="16048" y="8911"/>
                    <a:pt x="18889" y="12809"/>
                  </a:cubicBezTo>
                  <a:cubicBezTo>
                    <a:pt x="17836" y="15730"/>
                    <a:pt x="15883" y="17647"/>
                    <a:pt x="13008" y="18684"/>
                  </a:cubicBezTo>
                  <a:moveTo>
                    <a:pt x="21110" y="11295"/>
                  </a:moveTo>
                  <a:cubicBezTo>
                    <a:pt x="18081" y="7130"/>
                    <a:pt x="14396" y="3496"/>
                    <a:pt x="10161" y="484"/>
                  </a:cubicBezTo>
                  <a:cubicBezTo>
                    <a:pt x="9468" y="-8"/>
                    <a:pt x="8579" y="-134"/>
                    <a:pt x="7778" y="145"/>
                  </a:cubicBezTo>
                  <a:cubicBezTo>
                    <a:pt x="4027" y="1450"/>
                    <a:pt x="1463" y="3983"/>
                    <a:pt x="145" y="7687"/>
                  </a:cubicBezTo>
                  <a:cubicBezTo>
                    <a:pt x="46" y="7962"/>
                    <a:pt x="0" y="8252"/>
                    <a:pt x="0" y="8537"/>
                  </a:cubicBezTo>
                  <a:cubicBezTo>
                    <a:pt x="0" y="9071"/>
                    <a:pt x="167" y="9596"/>
                    <a:pt x="487" y="10041"/>
                  </a:cubicBezTo>
                  <a:cubicBezTo>
                    <a:pt x="3525" y="14213"/>
                    <a:pt x="7211" y="17850"/>
                    <a:pt x="11431" y="20850"/>
                  </a:cubicBezTo>
                  <a:cubicBezTo>
                    <a:pt x="12122" y="21338"/>
                    <a:pt x="13010" y="21466"/>
                    <a:pt x="13812" y="21188"/>
                  </a:cubicBezTo>
                  <a:cubicBezTo>
                    <a:pt x="17563" y="19893"/>
                    <a:pt x="20133" y="17356"/>
                    <a:pt x="21451" y="13647"/>
                  </a:cubicBezTo>
                  <a:cubicBezTo>
                    <a:pt x="21551" y="13372"/>
                    <a:pt x="21600" y="13081"/>
                    <a:pt x="21600" y="12796"/>
                  </a:cubicBezTo>
                  <a:cubicBezTo>
                    <a:pt x="21600" y="12265"/>
                    <a:pt x="21429" y="11740"/>
                    <a:pt x="21110" y="1129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sp>
        <p:nvSpPr>
          <p:cNvPr id="161" name="AutoShape 130"/>
          <p:cNvSpPr/>
          <p:nvPr/>
        </p:nvSpPr>
        <p:spPr bwMode="auto">
          <a:xfrm>
            <a:off x="1652984" y="1989675"/>
            <a:ext cx="464344" cy="464344"/>
          </a:xfrm>
          <a:custGeom>
            <a:avLst/>
            <a:gdLst>
              <a:gd name="T0" fmla="+- 0 10799 113"/>
              <a:gd name="T1" fmla="*/ T0 w 21373"/>
              <a:gd name="T2" fmla="*/ 10800 h 21600"/>
              <a:gd name="T3" fmla="+- 0 10799 113"/>
              <a:gd name="T4" fmla="*/ T3 w 21373"/>
              <a:gd name="T5" fmla="*/ 10800 h 21600"/>
              <a:gd name="T6" fmla="+- 0 10799 113"/>
              <a:gd name="T7" fmla="*/ T6 w 21373"/>
              <a:gd name="T8" fmla="*/ 10800 h 21600"/>
              <a:gd name="T9" fmla="+- 0 10799 113"/>
              <a:gd name="T10" fmla="*/ T9 w 21373"/>
              <a:gd name="T11" fmla="*/ 10800 h 21600"/>
            </a:gdLst>
            <a:ahLst/>
            <a:cxnLst>
              <a:cxn ang="0">
                <a:pos x="T1" y="T2"/>
              </a:cxn>
              <a:cxn ang="0">
                <a:pos x="T4" y="T5"/>
              </a:cxn>
              <a:cxn ang="0">
                <a:pos x="T7" y="T8"/>
              </a:cxn>
              <a:cxn ang="0">
                <a:pos x="T10" y="T11"/>
              </a:cxn>
            </a:cxnLst>
            <a:rect l="0" t="0" r="r" b="b"/>
            <a:pathLst>
              <a:path w="21373" h="21600">
                <a:moveTo>
                  <a:pt x="1336" y="20249"/>
                </a:moveTo>
                <a:cubicBezTo>
                  <a:pt x="1428" y="20188"/>
                  <a:pt x="3691" y="18688"/>
                  <a:pt x="7070" y="17950"/>
                </a:cubicBezTo>
                <a:lnTo>
                  <a:pt x="8729" y="17587"/>
                </a:lnTo>
                <a:cubicBezTo>
                  <a:pt x="9321" y="17980"/>
                  <a:pt x="9972" y="18225"/>
                  <a:pt x="10686" y="18225"/>
                </a:cubicBezTo>
                <a:cubicBezTo>
                  <a:pt x="11401" y="18225"/>
                  <a:pt x="12052" y="17980"/>
                  <a:pt x="12644" y="17587"/>
                </a:cubicBezTo>
                <a:lnTo>
                  <a:pt x="14303" y="17950"/>
                </a:lnTo>
                <a:cubicBezTo>
                  <a:pt x="17656" y="18682"/>
                  <a:pt x="19911" y="20165"/>
                  <a:pt x="20037" y="20249"/>
                </a:cubicBezTo>
                <a:cubicBezTo>
                  <a:pt x="20037" y="20249"/>
                  <a:pt x="1336" y="20249"/>
                  <a:pt x="1336" y="20249"/>
                </a:cubicBezTo>
                <a:close/>
                <a:moveTo>
                  <a:pt x="13537" y="15793"/>
                </a:moveTo>
                <a:lnTo>
                  <a:pt x="13317" y="16073"/>
                </a:lnTo>
                <a:cubicBezTo>
                  <a:pt x="11725" y="17923"/>
                  <a:pt x="9648" y="17923"/>
                  <a:pt x="8056" y="16073"/>
                </a:cubicBezTo>
                <a:lnTo>
                  <a:pt x="7836" y="15793"/>
                </a:lnTo>
                <a:cubicBezTo>
                  <a:pt x="5977" y="13411"/>
                  <a:pt x="5053" y="10261"/>
                  <a:pt x="5451" y="7255"/>
                </a:cubicBezTo>
                <a:cubicBezTo>
                  <a:pt x="5815" y="4367"/>
                  <a:pt x="7453" y="1350"/>
                  <a:pt x="10686" y="1350"/>
                </a:cubicBezTo>
                <a:cubicBezTo>
                  <a:pt x="13920" y="1350"/>
                  <a:pt x="15558" y="4367"/>
                  <a:pt x="15922" y="7255"/>
                </a:cubicBezTo>
                <a:cubicBezTo>
                  <a:pt x="16318" y="10262"/>
                  <a:pt x="15398" y="13411"/>
                  <a:pt x="13537" y="15793"/>
                </a:cubicBezTo>
                <a:moveTo>
                  <a:pt x="20778" y="19126"/>
                </a:moveTo>
                <a:cubicBezTo>
                  <a:pt x="20644" y="19037"/>
                  <a:pt x="18209" y="17422"/>
                  <a:pt x="14585" y="16630"/>
                </a:cubicBezTo>
                <a:cubicBezTo>
                  <a:pt x="15914" y="14927"/>
                  <a:pt x="16767" y="12639"/>
                  <a:pt x="17130" y="11115"/>
                </a:cubicBezTo>
                <a:cubicBezTo>
                  <a:pt x="17633" y="9004"/>
                  <a:pt x="17438" y="4873"/>
                  <a:pt x="15431" y="2299"/>
                </a:cubicBezTo>
                <a:cubicBezTo>
                  <a:pt x="14259" y="795"/>
                  <a:pt x="12618" y="0"/>
                  <a:pt x="10686" y="0"/>
                </a:cubicBezTo>
                <a:cubicBezTo>
                  <a:pt x="8755" y="0"/>
                  <a:pt x="7114" y="795"/>
                  <a:pt x="5942" y="2299"/>
                </a:cubicBezTo>
                <a:cubicBezTo>
                  <a:pt x="3935" y="4873"/>
                  <a:pt x="3740" y="9004"/>
                  <a:pt x="4243" y="11115"/>
                </a:cubicBezTo>
                <a:cubicBezTo>
                  <a:pt x="4606" y="12639"/>
                  <a:pt x="5459" y="14927"/>
                  <a:pt x="6788" y="16630"/>
                </a:cubicBezTo>
                <a:cubicBezTo>
                  <a:pt x="3164" y="17422"/>
                  <a:pt x="729" y="19037"/>
                  <a:pt x="595" y="19126"/>
                </a:cubicBezTo>
                <a:cubicBezTo>
                  <a:pt x="105" y="19457"/>
                  <a:pt x="-113" y="20071"/>
                  <a:pt x="57" y="20640"/>
                </a:cubicBezTo>
                <a:cubicBezTo>
                  <a:pt x="228" y="21210"/>
                  <a:pt x="747" y="21599"/>
                  <a:pt x="1336" y="21599"/>
                </a:cubicBezTo>
                <a:lnTo>
                  <a:pt x="20037" y="21599"/>
                </a:lnTo>
                <a:cubicBezTo>
                  <a:pt x="20626" y="21599"/>
                  <a:pt x="21145" y="21210"/>
                  <a:pt x="21316" y="20640"/>
                </a:cubicBezTo>
                <a:cubicBezTo>
                  <a:pt x="21487" y="20071"/>
                  <a:pt x="21268" y="19457"/>
                  <a:pt x="20778" y="19126"/>
                </a:cubicBezTo>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62" name="AutoShape 131"/>
          <p:cNvSpPr/>
          <p:nvPr/>
        </p:nvSpPr>
        <p:spPr bwMode="auto">
          <a:xfrm>
            <a:off x="752871" y="1989675"/>
            <a:ext cx="406400"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057" y="5400"/>
                </a:moveTo>
                <a:lnTo>
                  <a:pt x="20057" y="6075"/>
                </a:lnTo>
                <a:lnTo>
                  <a:pt x="1542" y="6075"/>
                </a:lnTo>
                <a:lnTo>
                  <a:pt x="1542" y="5400"/>
                </a:lnTo>
                <a:lnTo>
                  <a:pt x="1542" y="4725"/>
                </a:lnTo>
                <a:cubicBezTo>
                  <a:pt x="1542" y="4352"/>
                  <a:pt x="1887" y="4050"/>
                  <a:pt x="2314" y="4050"/>
                </a:cubicBezTo>
                <a:lnTo>
                  <a:pt x="19285" y="4050"/>
                </a:lnTo>
                <a:cubicBezTo>
                  <a:pt x="19712" y="4050"/>
                  <a:pt x="20057" y="4352"/>
                  <a:pt x="20057" y="4725"/>
                </a:cubicBezTo>
                <a:cubicBezTo>
                  <a:pt x="20057" y="4725"/>
                  <a:pt x="20057" y="5400"/>
                  <a:pt x="20057" y="5400"/>
                </a:cubicBezTo>
                <a:close/>
                <a:moveTo>
                  <a:pt x="18514" y="18900"/>
                </a:moveTo>
                <a:cubicBezTo>
                  <a:pt x="18514" y="19644"/>
                  <a:pt x="17822" y="20249"/>
                  <a:pt x="16971" y="20249"/>
                </a:cubicBezTo>
                <a:lnTo>
                  <a:pt x="4628" y="20249"/>
                </a:lnTo>
                <a:cubicBezTo>
                  <a:pt x="3777" y="20249"/>
                  <a:pt x="3085" y="19644"/>
                  <a:pt x="3085" y="18900"/>
                </a:cubicBezTo>
                <a:lnTo>
                  <a:pt x="3085" y="7425"/>
                </a:lnTo>
                <a:lnTo>
                  <a:pt x="18514" y="7425"/>
                </a:lnTo>
                <a:cubicBezTo>
                  <a:pt x="18514" y="7425"/>
                  <a:pt x="18514" y="18900"/>
                  <a:pt x="18514" y="18900"/>
                </a:cubicBezTo>
                <a:close/>
                <a:moveTo>
                  <a:pt x="6171" y="2025"/>
                </a:moveTo>
                <a:cubicBezTo>
                  <a:pt x="6171" y="1652"/>
                  <a:pt x="6516" y="1350"/>
                  <a:pt x="6942" y="1350"/>
                </a:cubicBezTo>
                <a:lnTo>
                  <a:pt x="14657" y="1350"/>
                </a:lnTo>
                <a:cubicBezTo>
                  <a:pt x="15083" y="1350"/>
                  <a:pt x="15428" y="1652"/>
                  <a:pt x="15428" y="2025"/>
                </a:cubicBezTo>
                <a:lnTo>
                  <a:pt x="15428" y="2700"/>
                </a:lnTo>
                <a:lnTo>
                  <a:pt x="6171" y="2700"/>
                </a:lnTo>
                <a:cubicBezTo>
                  <a:pt x="6171" y="2700"/>
                  <a:pt x="6171" y="2025"/>
                  <a:pt x="6171" y="2025"/>
                </a:cubicBezTo>
                <a:close/>
                <a:moveTo>
                  <a:pt x="21585" y="4601"/>
                </a:moveTo>
                <a:cubicBezTo>
                  <a:pt x="21511" y="3541"/>
                  <a:pt x="20516" y="2700"/>
                  <a:pt x="19285" y="2700"/>
                </a:cubicBezTo>
                <a:lnTo>
                  <a:pt x="16971" y="2700"/>
                </a:lnTo>
                <a:lnTo>
                  <a:pt x="16971" y="2025"/>
                </a:lnTo>
                <a:cubicBezTo>
                  <a:pt x="16971" y="906"/>
                  <a:pt x="15935" y="0"/>
                  <a:pt x="14657" y="0"/>
                </a:cubicBezTo>
                <a:lnTo>
                  <a:pt x="6942" y="0"/>
                </a:lnTo>
                <a:cubicBezTo>
                  <a:pt x="5664" y="0"/>
                  <a:pt x="4628" y="906"/>
                  <a:pt x="4628" y="2025"/>
                </a:cubicBezTo>
                <a:lnTo>
                  <a:pt x="4628" y="2700"/>
                </a:lnTo>
                <a:lnTo>
                  <a:pt x="2314" y="2700"/>
                </a:lnTo>
                <a:cubicBezTo>
                  <a:pt x="1083" y="2700"/>
                  <a:pt x="88" y="3541"/>
                  <a:pt x="14" y="4601"/>
                </a:cubicBezTo>
                <a:lnTo>
                  <a:pt x="0" y="4601"/>
                </a:lnTo>
                <a:lnTo>
                  <a:pt x="0" y="5400"/>
                </a:lnTo>
                <a:lnTo>
                  <a:pt x="0" y="6075"/>
                </a:lnTo>
                <a:cubicBezTo>
                  <a:pt x="0" y="6820"/>
                  <a:pt x="691" y="7425"/>
                  <a:pt x="1542" y="7425"/>
                </a:cubicBezTo>
                <a:lnTo>
                  <a:pt x="1542" y="18900"/>
                </a:lnTo>
                <a:cubicBezTo>
                  <a:pt x="1542" y="20391"/>
                  <a:pt x="2924" y="21599"/>
                  <a:pt x="4628" y="21599"/>
                </a:cubicBezTo>
                <a:lnTo>
                  <a:pt x="16971" y="21599"/>
                </a:lnTo>
                <a:cubicBezTo>
                  <a:pt x="18675" y="21599"/>
                  <a:pt x="20057" y="20391"/>
                  <a:pt x="20057" y="18900"/>
                </a:cubicBezTo>
                <a:lnTo>
                  <a:pt x="20057" y="7425"/>
                </a:lnTo>
                <a:cubicBezTo>
                  <a:pt x="20908" y="7425"/>
                  <a:pt x="21599" y="6820"/>
                  <a:pt x="21599" y="6075"/>
                </a:cubicBezTo>
                <a:lnTo>
                  <a:pt x="21599" y="5400"/>
                </a:lnTo>
                <a:lnTo>
                  <a:pt x="21599" y="4601"/>
                </a:lnTo>
                <a:cubicBezTo>
                  <a:pt x="21599" y="4601"/>
                  <a:pt x="21585" y="4601"/>
                  <a:pt x="21585" y="4601"/>
                </a:cubicBezTo>
                <a:close/>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63" name="AutoShape 132"/>
          <p:cNvSpPr/>
          <p:nvPr/>
        </p:nvSpPr>
        <p:spPr bwMode="auto">
          <a:xfrm>
            <a:off x="840184" y="2177794"/>
            <a:ext cx="57944" cy="2182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99" y="1440"/>
                </a:moveTo>
                <a:lnTo>
                  <a:pt x="16199" y="1440"/>
                </a:lnTo>
                <a:lnTo>
                  <a:pt x="16199" y="20160"/>
                </a:lnTo>
                <a:lnTo>
                  <a:pt x="5399" y="20160"/>
                </a:lnTo>
                <a:cubicBezTo>
                  <a:pt x="5399" y="20160"/>
                  <a:pt x="5399" y="1440"/>
                  <a:pt x="5399" y="1440"/>
                </a:cubicBezTo>
                <a:close/>
                <a:moveTo>
                  <a:pt x="5399" y="21600"/>
                </a:moveTo>
                <a:lnTo>
                  <a:pt x="16199" y="21600"/>
                </a:lnTo>
                <a:cubicBezTo>
                  <a:pt x="19187" y="21600"/>
                  <a:pt x="21600" y="20956"/>
                  <a:pt x="21600" y="20160"/>
                </a:cubicBezTo>
                <a:lnTo>
                  <a:pt x="21600" y="1440"/>
                </a:lnTo>
                <a:cubicBezTo>
                  <a:pt x="21600" y="644"/>
                  <a:pt x="19187" y="0"/>
                  <a:pt x="16199" y="0"/>
                </a:cubicBezTo>
                <a:lnTo>
                  <a:pt x="5399" y="0"/>
                </a:lnTo>
                <a:cubicBezTo>
                  <a:pt x="2412" y="0"/>
                  <a:pt x="0" y="644"/>
                  <a:pt x="0" y="1440"/>
                </a:cubicBezTo>
                <a:lnTo>
                  <a:pt x="0" y="20160"/>
                </a:lnTo>
                <a:cubicBezTo>
                  <a:pt x="0" y="20956"/>
                  <a:pt x="2412" y="21600"/>
                  <a:pt x="5399" y="21600"/>
                </a:cubicBezTo>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64" name="AutoShape 133"/>
          <p:cNvSpPr/>
          <p:nvPr/>
        </p:nvSpPr>
        <p:spPr bwMode="auto">
          <a:xfrm>
            <a:off x="927496" y="2177794"/>
            <a:ext cx="57944" cy="2182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99" y="1440"/>
                </a:moveTo>
                <a:lnTo>
                  <a:pt x="16199" y="1440"/>
                </a:lnTo>
                <a:lnTo>
                  <a:pt x="16199" y="20160"/>
                </a:lnTo>
                <a:lnTo>
                  <a:pt x="5399" y="20160"/>
                </a:lnTo>
                <a:cubicBezTo>
                  <a:pt x="5399" y="20160"/>
                  <a:pt x="5399" y="1440"/>
                  <a:pt x="5399" y="1440"/>
                </a:cubicBezTo>
                <a:close/>
                <a:moveTo>
                  <a:pt x="5399" y="21600"/>
                </a:moveTo>
                <a:lnTo>
                  <a:pt x="16199" y="21600"/>
                </a:lnTo>
                <a:cubicBezTo>
                  <a:pt x="19187" y="21600"/>
                  <a:pt x="21600" y="20956"/>
                  <a:pt x="21600" y="20160"/>
                </a:cubicBezTo>
                <a:lnTo>
                  <a:pt x="21600" y="1440"/>
                </a:lnTo>
                <a:cubicBezTo>
                  <a:pt x="21600" y="644"/>
                  <a:pt x="19187" y="0"/>
                  <a:pt x="16199" y="0"/>
                </a:cubicBezTo>
                <a:lnTo>
                  <a:pt x="5399" y="0"/>
                </a:lnTo>
                <a:cubicBezTo>
                  <a:pt x="2412" y="0"/>
                  <a:pt x="0" y="644"/>
                  <a:pt x="0" y="1440"/>
                </a:cubicBezTo>
                <a:lnTo>
                  <a:pt x="0" y="20160"/>
                </a:lnTo>
                <a:cubicBezTo>
                  <a:pt x="0" y="20956"/>
                  <a:pt x="2412" y="21600"/>
                  <a:pt x="5399" y="21600"/>
                </a:cubicBezTo>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65" name="AutoShape 134"/>
          <p:cNvSpPr/>
          <p:nvPr/>
        </p:nvSpPr>
        <p:spPr bwMode="auto">
          <a:xfrm>
            <a:off x="1014015" y="2177794"/>
            <a:ext cx="57944" cy="2182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99" y="1440"/>
                </a:moveTo>
                <a:lnTo>
                  <a:pt x="16199" y="1440"/>
                </a:lnTo>
                <a:lnTo>
                  <a:pt x="16199" y="20160"/>
                </a:lnTo>
                <a:lnTo>
                  <a:pt x="5399" y="20160"/>
                </a:lnTo>
                <a:cubicBezTo>
                  <a:pt x="5399" y="20160"/>
                  <a:pt x="5399" y="1440"/>
                  <a:pt x="5399" y="1440"/>
                </a:cubicBezTo>
                <a:close/>
                <a:moveTo>
                  <a:pt x="5399" y="21600"/>
                </a:moveTo>
                <a:lnTo>
                  <a:pt x="16199" y="21600"/>
                </a:lnTo>
                <a:cubicBezTo>
                  <a:pt x="19187" y="21600"/>
                  <a:pt x="21600" y="20956"/>
                  <a:pt x="21600" y="20160"/>
                </a:cubicBezTo>
                <a:lnTo>
                  <a:pt x="21600" y="1440"/>
                </a:lnTo>
                <a:cubicBezTo>
                  <a:pt x="21600" y="644"/>
                  <a:pt x="19187" y="0"/>
                  <a:pt x="16199" y="0"/>
                </a:cubicBezTo>
                <a:lnTo>
                  <a:pt x="5399" y="0"/>
                </a:lnTo>
                <a:cubicBezTo>
                  <a:pt x="2412" y="0"/>
                  <a:pt x="0" y="644"/>
                  <a:pt x="0" y="1440"/>
                </a:cubicBezTo>
                <a:lnTo>
                  <a:pt x="0" y="20160"/>
                </a:lnTo>
                <a:cubicBezTo>
                  <a:pt x="0" y="20956"/>
                  <a:pt x="2412" y="21600"/>
                  <a:pt x="5399" y="21600"/>
                </a:cubicBezTo>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66" name="AutoShape 135"/>
          <p:cNvSpPr/>
          <p:nvPr/>
        </p:nvSpPr>
        <p:spPr bwMode="auto">
          <a:xfrm>
            <a:off x="5368528" y="1132425"/>
            <a:ext cx="465138" cy="3198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8681"/>
                </a:moveTo>
                <a:lnTo>
                  <a:pt x="19651" y="18681"/>
                </a:lnTo>
                <a:lnTo>
                  <a:pt x="19575" y="18681"/>
                </a:lnTo>
                <a:lnTo>
                  <a:pt x="16874" y="14754"/>
                </a:lnTo>
                <a:lnTo>
                  <a:pt x="16874" y="14727"/>
                </a:lnTo>
                <a:lnTo>
                  <a:pt x="16199" y="13745"/>
                </a:lnTo>
                <a:lnTo>
                  <a:pt x="16199" y="7854"/>
                </a:lnTo>
                <a:lnTo>
                  <a:pt x="19575" y="2945"/>
                </a:lnTo>
                <a:lnTo>
                  <a:pt x="19651" y="2945"/>
                </a:lnTo>
                <a:lnTo>
                  <a:pt x="20249" y="2945"/>
                </a:lnTo>
                <a:cubicBezTo>
                  <a:pt x="20249" y="2945"/>
                  <a:pt x="20249" y="18681"/>
                  <a:pt x="20249" y="18681"/>
                </a:cubicBezTo>
                <a:close/>
                <a:moveTo>
                  <a:pt x="2024" y="19636"/>
                </a:moveTo>
                <a:cubicBezTo>
                  <a:pt x="1651" y="19636"/>
                  <a:pt x="1349" y="19195"/>
                  <a:pt x="1349" y="18654"/>
                </a:cubicBezTo>
                <a:lnTo>
                  <a:pt x="1349" y="2945"/>
                </a:lnTo>
                <a:cubicBezTo>
                  <a:pt x="1349" y="2402"/>
                  <a:pt x="1651" y="1963"/>
                  <a:pt x="2024" y="1963"/>
                </a:cubicBezTo>
                <a:lnTo>
                  <a:pt x="14849" y="1963"/>
                </a:lnTo>
                <a:cubicBezTo>
                  <a:pt x="15221" y="1963"/>
                  <a:pt x="15524" y="2403"/>
                  <a:pt x="15524" y="2945"/>
                </a:cubicBezTo>
                <a:lnTo>
                  <a:pt x="15524" y="18654"/>
                </a:lnTo>
                <a:cubicBezTo>
                  <a:pt x="15524" y="19195"/>
                  <a:pt x="15221" y="19636"/>
                  <a:pt x="14849" y="19636"/>
                </a:cubicBezTo>
                <a:cubicBezTo>
                  <a:pt x="14849" y="19636"/>
                  <a:pt x="2024" y="19636"/>
                  <a:pt x="2024" y="19636"/>
                </a:cubicBezTo>
                <a:close/>
                <a:moveTo>
                  <a:pt x="20249" y="981"/>
                </a:moveTo>
                <a:lnTo>
                  <a:pt x="19651" y="981"/>
                </a:lnTo>
                <a:cubicBezTo>
                  <a:pt x="19296" y="981"/>
                  <a:pt x="18956" y="1185"/>
                  <a:pt x="18703" y="1547"/>
                </a:cubicBezTo>
                <a:lnTo>
                  <a:pt x="16874" y="4170"/>
                </a:lnTo>
                <a:lnTo>
                  <a:pt x="16874" y="2945"/>
                </a:lnTo>
                <a:cubicBezTo>
                  <a:pt x="16874" y="1317"/>
                  <a:pt x="15967" y="0"/>
                  <a:pt x="14849" y="0"/>
                </a:cubicBezTo>
                <a:lnTo>
                  <a:pt x="2024" y="0"/>
                </a:lnTo>
                <a:cubicBezTo>
                  <a:pt x="908" y="0"/>
                  <a:pt x="0" y="1320"/>
                  <a:pt x="0" y="2945"/>
                </a:cubicBezTo>
                <a:lnTo>
                  <a:pt x="0" y="9789"/>
                </a:lnTo>
                <a:lnTo>
                  <a:pt x="0" y="18654"/>
                </a:lnTo>
                <a:cubicBezTo>
                  <a:pt x="0" y="20281"/>
                  <a:pt x="905" y="21599"/>
                  <a:pt x="2024" y="21599"/>
                </a:cubicBezTo>
                <a:lnTo>
                  <a:pt x="14849" y="21599"/>
                </a:lnTo>
                <a:cubicBezTo>
                  <a:pt x="15967" y="21599"/>
                  <a:pt x="16874" y="20281"/>
                  <a:pt x="16874" y="18654"/>
                </a:cubicBezTo>
                <a:lnTo>
                  <a:pt x="16874" y="17456"/>
                </a:lnTo>
                <a:lnTo>
                  <a:pt x="18703" y="20079"/>
                </a:lnTo>
                <a:cubicBezTo>
                  <a:pt x="18956" y="20442"/>
                  <a:pt x="19296" y="20645"/>
                  <a:pt x="19651" y="20645"/>
                </a:cubicBezTo>
                <a:lnTo>
                  <a:pt x="20249" y="20645"/>
                </a:lnTo>
                <a:cubicBezTo>
                  <a:pt x="20994" y="20645"/>
                  <a:pt x="21600" y="19765"/>
                  <a:pt x="21600" y="18681"/>
                </a:cubicBezTo>
                <a:lnTo>
                  <a:pt x="21600" y="2945"/>
                </a:lnTo>
                <a:cubicBezTo>
                  <a:pt x="21600" y="1860"/>
                  <a:pt x="20994" y="981"/>
                  <a:pt x="20249" y="981"/>
                </a:cubicBezTo>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nvGrpSpPr>
          <p:cNvPr id="167" name="Group 158"/>
          <p:cNvGrpSpPr/>
          <p:nvPr/>
        </p:nvGrpSpPr>
        <p:grpSpPr>
          <a:xfrm>
            <a:off x="4439840" y="1060194"/>
            <a:ext cx="464344" cy="464344"/>
            <a:chOff x="4439444" y="1652588"/>
            <a:chExt cx="464344" cy="464344"/>
          </a:xfrm>
          <a:solidFill>
            <a:schemeClr val="tx1"/>
          </a:solidFill>
        </p:grpSpPr>
        <p:sp>
          <p:nvSpPr>
            <p:cNvPr id="168" name="AutoShape 136"/>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69" name="AutoShape 137"/>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70" name="AutoShape 138"/>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sp>
        <p:nvSpPr>
          <p:cNvPr id="171" name="AutoShape 139"/>
          <p:cNvSpPr/>
          <p:nvPr/>
        </p:nvSpPr>
        <p:spPr bwMode="auto">
          <a:xfrm>
            <a:off x="3511153" y="1060194"/>
            <a:ext cx="464344" cy="450057"/>
          </a:xfrm>
          <a:custGeom>
            <a:avLst/>
            <a:gdLst>
              <a:gd name="T0" fmla="+- 0 10800 104"/>
              <a:gd name="T1" fmla="*/ T0 w 21392"/>
              <a:gd name="T2" fmla="*/ 10800 h 21600"/>
              <a:gd name="T3" fmla="+- 0 10800 104"/>
              <a:gd name="T4" fmla="*/ T3 w 21392"/>
              <a:gd name="T5" fmla="*/ 10800 h 21600"/>
              <a:gd name="T6" fmla="+- 0 10800 104"/>
              <a:gd name="T7" fmla="*/ T6 w 21392"/>
              <a:gd name="T8" fmla="*/ 10800 h 21600"/>
              <a:gd name="T9" fmla="+- 0 10800 104"/>
              <a:gd name="T10" fmla="*/ T9 w 21392"/>
              <a:gd name="T11" fmla="*/ 10800 h 21600"/>
            </a:gdLst>
            <a:ahLst/>
            <a:cxnLst>
              <a:cxn ang="0">
                <a:pos x="T1" y="T2"/>
              </a:cxn>
              <a:cxn ang="0">
                <a:pos x="T4" y="T5"/>
              </a:cxn>
              <a:cxn ang="0">
                <a:pos x="T7" y="T8"/>
              </a:cxn>
              <a:cxn ang="0">
                <a:pos x="T10" y="T11"/>
              </a:cxn>
            </a:cxnLst>
            <a:rect l="0" t="0" r="r" b="b"/>
            <a:pathLst>
              <a:path w="21392" h="21600">
                <a:moveTo>
                  <a:pt x="15768" y="12794"/>
                </a:moveTo>
                <a:cubicBezTo>
                  <a:pt x="15426" y="13150"/>
                  <a:pt x="15271" y="13651"/>
                  <a:pt x="15350" y="14142"/>
                </a:cubicBezTo>
                <a:lnTo>
                  <a:pt x="16296" y="20031"/>
                </a:lnTo>
                <a:lnTo>
                  <a:pt x="11443" y="17309"/>
                </a:lnTo>
                <a:cubicBezTo>
                  <a:pt x="11210" y="17178"/>
                  <a:pt x="10953" y="17112"/>
                  <a:pt x="10696" y="17112"/>
                </a:cubicBezTo>
                <a:cubicBezTo>
                  <a:pt x="10439" y="17112"/>
                  <a:pt x="10182" y="17178"/>
                  <a:pt x="9949" y="17309"/>
                </a:cubicBezTo>
                <a:lnTo>
                  <a:pt x="5095" y="20031"/>
                </a:lnTo>
                <a:lnTo>
                  <a:pt x="6042" y="14142"/>
                </a:lnTo>
                <a:cubicBezTo>
                  <a:pt x="6121" y="13651"/>
                  <a:pt x="5966" y="13150"/>
                  <a:pt x="5624" y="12794"/>
                </a:cubicBezTo>
                <a:lnTo>
                  <a:pt x="1545" y="8550"/>
                </a:lnTo>
                <a:lnTo>
                  <a:pt x="7111" y="7685"/>
                </a:lnTo>
                <a:cubicBezTo>
                  <a:pt x="7619" y="7607"/>
                  <a:pt x="8057" y="7275"/>
                  <a:pt x="8276" y="6802"/>
                </a:cubicBezTo>
                <a:lnTo>
                  <a:pt x="10696" y="1568"/>
                </a:lnTo>
                <a:lnTo>
                  <a:pt x="13116" y="6802"/>
                </a:lnTo>
                <a:cubicBezTo>
                  <a:pt x="13334" y="7275"/>
                  <a:pt x="13772" y="7607"/>
                  <a:pt x="14280" y="7685"/>
                </a:cubicBezTo>
                <a:lnTo>
                  <a:pt x="19847" y="8550"/>
                </a:lnTo>
                <a:cubicBezTo>
                  <a:pt x="19847" y="8550"/>
                  <a:pt x="15768" y="12794"/>
                  <a:pt x="15768" y="12794"/>
                </a:cubicBezTo>
                <a:close/>
                <a:moveTo>
                  <a:pt x="21312" y="8051"/>
                </a:moveTo>
                <a:cubicBezTo>
                  <a:pt x="21127" y="7495"/>
                  <a:pt x="20652" y="7088"/>
                  <a:pt x="20080" y="6999"/>
                </a:cubicBezTo>
                <a:lnTo>
                  <a:pt x="14514" y="6136"/>
                </a:lnTo>
                <a:lnTo>
                  <a:pt x="12094" y="901"/>
                </a:lnTo>
                <a:cubicBezTo>
                  <a:pt x="11840" y="351"/>
                  <a:pt x="11295" y="0"/>
                  <a:pt x="10696" y="0"/>
                </a:cubicBezTo>
                <a:cubicBezTo>
                  <a:pt x="10097" y="0"/>
                  <a:pt x="9552" y="351"/>
                  <a:pt x="9297" y="901"/>
                </a:cubicBezTo>
                <a:lnTo>
                  <a:pt x="6878" y="6136"/>
                </a:lnTo>
                <a:lnTo>
                  <a:pt x="1311" y="6999"/>
                </a:lnTo>
                <a:cubicBezTo>
                  <a:pt x="739" y="7088"/>
                  <a:pt x="264" y="7495"/>
                  <a:pt x="80" y="8051"/>
                </a:cubicBezTo>
                <a:cubicBezTo>
                  <a:pt x="-104" y="8609"/>
                  <a:pt x="35" y="9224"/>
                  <a:pt x="439" y="9644"/>
                </a:cubicBezTo>
                <a:lnTo>
                  <a:pt x="4518" y="13889"/>
                </a:lnTo>
                <a:lnTo>
                  <a:pt x="3572" y="19777"/>
                </a:lnTo>
                <a:cubicBezTo>
                  <a:pt x="3476" y="20370"/>
                  <a:pt x="3722" y="20966"/>
                  <a:pt x="4206" y="21313"/>
                </a:cubicBezTo>
                <a:cubicBezTo>
                  <a:pt x="4471" y="21503"/>
                  <a:pt x="4783" y="21600"/>
                  <a:pt x="5095" y="21600"/>
                </a:cubicBezTo>
                <a:cubicBezTo>
                  <a:pt x="5352" y="21600"/>
                  <a:pt x="5609" y="21534"/>
                  <a:pt x="5843" y="21404"/>
                </a:cubicBezTo>
                <a:lnTo>
                  <a:pt x="10696" y="18681"/>
                </a:lnTo>
                <a:lnTo>
                  <a:pt x="15549" y="21404"/>
                </a:lnTo>
                <a:cubicBezTo>
                  <a:pt x="15782" y="21534"/>
                  <a:pt x="16040" y="21600"/>
                  <a:pt x="16296" y="21600"/>
                </a:cubicBezTo>
                <a:cubicBezTo>
                  <a:pt x="16608" y="21600"/>
                  <a:pt x="16920" y="21503"/>
                  <a:pt x="17186" y="21313"/>
                </a:cubicBezTo>
                <a:cubicBezTo>
                  <a:pt x="17669" y="20966"/>
                  <a:pt x="17915" y="20370"/>
                  <a:pt x="17820" y="19777"/>
                </a:cubicBezTo>
                <a:lnTo>
                  <a:pt x="16873" y="13889"/>
                </a:lnTo>
                <a:lnTo>
                  <a:pt x="20953" y="9644"/>
                </a:lnTo>
                <a:cubicBezTo>
                  <a:pt x="21357" y="9224"/>
                  <a:pt x="21496" y="8609"/>
                  <a:pt x="21312" y="8051"/>
                </a:cubicBezTo>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nvGrpSpPr>
          <p:cNvPr id="172" name="Group 163"/>
          <p:cNvGrpSpPr/>
          <p:nvPr/>
        </p:nvGrpSpPr>
        <p:grpSpPr>
          <a:xfrm>
            <a:off x="2581671" y="1118138"/>
            <a:ext cx="464344" cy="362744"/>
            <a:chOff x="2581275" y="1710532"/>
            <a:chExt cx="464344" cy="362744"/>
          </a:xfrm>
          <a:solidFill>
            <a:schemeClr val="tx1"/>
          </a:solidFill>
        </p:grpSpPr>
        <p:sp>
          <p:nvSpPr>
            <p:cNvPr id="173" name="AutoShape 140"/>
            <p:cNvSpPr/>
            <p:nvPr/>
          </p:nvSpPr>
          <p:spPr bwMode="auto">
            <a:xfrm>
              <a:off x="2639219" y="1768475"/>
              <a:ext cx="290513" cy="235744"/>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74" name="AutoShape 141"/>
            <p:cNvSpPr/>
            <p:nvPr/>
          </p:nvSpPr>
          <p:spPr bwMode="auto">
            <a:xfrm>
              <a:off x="2581275" y="1710532"/>
              <a:ext cx="464344" cy="362744"/>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75" name="AutoShape 142"/>
            <p:cNvSpPr/>
            <p:nvPr/>
          </p:nvSpPr>
          <p:spPr bwMode="auto">
            <a:xfrm>
              <a:off x="2944019" y="1783557"/>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76" name="AutoShape 143"/>
            <p:cNvSpPr/>
            <p:nvPr/>
          </p:nvSpPr>
          <p:spPr bwMode="auto">
            <a:xfrm>
              <a:off x="2929732" y="1971675"/>
              <a:ext cx="57944"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77" name="AutoShape 144"/>
            <p:cNvSpPr/>
            <p:nvPr/>
          </p:nvSpPr>
          <p:spPr bwMode="auto">
            <a:xfrm>
              <a:off x="2944019" y="1928019"/>
              <a:ext cx="58738"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78" name="AutoShape 145"/>
            <p:cNvSpPr/>
            <p:nvPr/>
          </p:nvSpPr>
          <p:spPr bwMode="auto">
            <a:xfrm>
              <a:off x="2944019" y="1885157"/>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79" name="AutoShape 146"/>
            <p:cNvSpPr/>
            <p:nvPr/>
          </p:nvSpPr>
          <p:spPr bwMode="auto">
            <a:xfrm>
              <a:off x="2697957" y="1826419"/>
              <a:ext cx="86519" cy="61119"/>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grpSp>
        <p:nvGrpSpPr>
          <p:cNvPr id="180" name="Group 171"/>
          <p:cNvGrpSpPr/>
          <p:nvPr/>
        </p:nvGrpSpPr>
        <p:grpSpPr>
          <a:xfrm>
            <a:off x="1652984" y="1088769"/>
            <a:ext cx="464344" cy="407194"/>
            <a:chOff x="1640798" y="2149003"/>
            <a:chExt cx="464344" cy="407194"/>
          </a:xfrm>
          <a:solidFill>
            <a:schemeClr val="tx1"/>
          </a:solidFill>
        </p:grpSpPr>
        <p:sp>
          <p:nvSpPr>
            <p:cNvPr id="181" name="AutoShape 147"/>
            <p:cNvSpPr/>
            <p:nvPr/>
          </p:nvSpPr>
          <p:spPr bwMode="auto">
            <a:xfrm>
              <a:off x="1640798" y="2149003"/>
              <a:ext cx="464344" cy="407194"/>
            </a:xfrm>
            <a:custGeom>
              <a:avLst/>
              <a:gdLst>
                <a:gd name="T0" fmla="+- 0 10800 597"/>
                <a:gd name="T1" fmla="*/ T0 w 20407"/>
                <a:gd name="T2" fmla="+- 0 11028 672"/>
                <a:gd name="T3" fmla="*/ 11028 h 20712"/>
                <a:gd name="T4" fmla="+- 0 10800 597"/>
                <a:gd name="T5" fmla="*/ T4 w 20407"/>
                <a:gd name="T6" fmla="+- 0 11028 672"/>
                <a:gd name="T7" fmla="*/ 11028 h 20712"/>
                <a:gd name="T8" fmla="+- 0 10800 597"/>
                <a:gd name="T9" fmla="*/ T8 w 20407"/>
                <a:gd name="T10" fmla="+- 0 11028 672"/>
                <a:gd name="T11" fmla="*/ 11028 h 20712"/>
                <a:gd name="T12" fmla="+- 0 10800 597"/>
                <a:gd name="T13" fmla="*/ T12 w 20407"/>
                <a:gd name="T14" fmla="+- 0 11028 672"/>
                <a:gd name="T15" fmla="*/ 11028 h 20712"/>
              </a:gdLst>
              <a:ahLst/>
              <a:cxnLst>
                <a:cxn ang="0">
                  <a:pos x="T1" y="T3"/>
                </a:cxn>
                <a:cxn ang="0">
                  <a:pos x="T5" y="T7"/>
                </a:cxn>
                <a:cxn ang="0">
                  <a:pos x="T9" y="T11"/>
                </a:cxn>
                <a:cxn ang="0">
                  <a:pos x="T13" y="T15"/>
                </a:cxn>
              </a:cxnLst>
              <a:rect l="0" t="0" r="r" b="b"/>
              <a:pathLst>
                <a:path w="20407" h="20712">
                  <a:moveTo>
                    <a:pt x="17706" y="10922"/>
                  </a:moveTo>
                  <a:lnTo>
                    <a:pt x="10657" y="19017"/>
                  </a:lnTo>
                  <a:cubicBezTo>
                    <a:pt x="10407" y="19305"/>
                    <a:pt x="9998" y="19305"/>
                    <a:pt x="9748" y="19017"/>
                  </a:cubicBezTo>
                  <a:lnTo>
                    <a:pt x="2699" y="10922"/>
                  </a:lnTo>
                  <a:cubicBezTo>
                    <a:pt x="817" y="8762"/>
                    <a:pt x="817" y="5247"/>
                    <a:pt x="2699" y="3087"/>
                  </a:cubicBezTo>
                  <a:cubicBezTo>
                    <a:pt x="4512" y="1004"/>
                    <a:pt x="7429" y="931"/>
                    <a:pt x="9338" y="2923"/>
                  </a:cubicBezTo>
                  <a:lnTo>
                    <a:pt x="10202" y="3825"/>
                  </a:lnTo>
                  <a:lnTo>
                    <a:pt x="11067" y="2923"/>
                  </a:lnTo>
                  <a:cubicBezTo>
                    <a:pt x="12976" y="931"/>
                    <a:pt x="15893" y="1004"/>
                    <a:pt x="17706" y="3087"/>
                  </a:cubicBezTo>
                  <a:cubicBezTo>
                    <a:pt x="19588" y="5247"/>
                    <a:pt x="19588" y="8762"/>
                    <a:pt x="17706" y="10922"/>
                  </a:cubicBezTo>
                  <a:moveTo>
                    <a:pt x="18616" y="2043"/>
                  </a:moveTo>
                  <a:cubicBezTo>
                    <a:pt x="16301" y="-617"/>
                    <a:pt x="12601" y="-672"/>
                    <a:pt x="10202" y="1830"/>
                  </a:cubicBezTo>
                  <a:cubicBezTo>
                    <a:pt x="7805" y="-672"/>
                    <a:pt x="4104" y="-617"/>
                    <a:pt x="1789" y="2043"/>
                  </a:cubicBezTo>
                  <a:cubicBezTo>
                    <a:pt x="-597" y="4783"/>
                    <a:pt x="-597" y="9226"/>
                    <a:pt x="1789" y="11967"/>
                  </a:cubicBezTo>
                  <a:cubicBezTo>
                    <a:pt x="2470" y="12750"/>
                    <a:pt x="8838" y="20061"/>
                    <a:pt x="8838" y="20061"/>
                  </a:cubicBezTo>
                  <a:cubicBezTo>
                    <a:pt x="9592" y="20928"/>
                    <a:pt x="10812" y="20928"/>
                    <a:pt x="11567" y="20061"/>
                  </a:cubicBezTo>
                  <a:cubicBezTo>
                    <a:pt x="11567" y="20061"/>
                    <a:pt x="18539" y="12056"/>
                    <a:pt x="18616" y="11967"/>
                  </a:cubicBezTo>
                  <a:cubicBezTo>
                    <a:pt x="21003" y="9226"/>
                    <a:pt x="21003" y="4783"/>
                    <a:pt x="18616" y="2043"/>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82" name="AutoShape 148"/>
            <p:cNvSpPr/>
            <p:nvPr/>
          </p:nvSpPr>
          <p:spPr bwMode="auto">
            <a:xfrm>
              <a:off x="1713029" y="2222028"/>
              <a:ext cx="69056" cy="690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326" y="0"/>
                  </a:moveTo>
                  <a:cubicBezTo>
                    <a:pt x="19317" y="0"/>
                    <a:pt x="19317" y="4"/>
                    <a:pt x="19308" y="4"/>
                  </a:cubicBezTo>
                  <a:cubicBezTo>
                    <a:pt x="8643" y="13"/>
                    <a:pt x="0" y="8659"/>
                    <a:pt x="0" y="19326"/>
                  </a:cubicBezTo>
                  <a:cubicBezTo>
                    <a:pt x="0" y="20580"/>
                    <a:pt x="1019" y="21600"/>
                    <a:pt x="2273" y="21600"/>
                  </a:cubicBezTo>
                  <a:cubicBezTo>
                    <a:pt x="3528" y="21600"/>
                    <a:pt x="4547" y="20580"/>
                    <a:pt x="4547" y="19326"/>
                  </a:cubicBezTo>
                  <a:lnTo>
                    <a:pt x="4547" y="19321"/>
                  </a:lnTo>
                  <a:cubicBezTo>
                    <a:pt x="4547" y="11164"/>
                    <a:pt x="11164" y="4547"/>
                    <a:pt x="19321" y="4547"/>
                  </a:cubicBezTo>
                  <a:lnTo>
                    <a:pt x="19326" y="4547"/>
                  </a:lnTo>
                  <a:cubicBezTo>
                    <a:pt x="20580" y="4547"/>
                    <a:pt x="21599" y="3528"/>
                    <a:pt x="21599" y="2273"/>
                  </a:cubicBezTo>
                  <a:cubicBezTo>
                    <a:pt x="21599" y="1019"/>
                    <a:pt x="20580" y="0"/>
                    <a:pt x="19326"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grpSp>
      <p:sp>
        <p:nvSpPr>
          <p:cNvPr id="183" name="AutoShape 149"/>
          <p:cNvSpPr/>
          <p:nvPr/>
        </p:nvSpPr>
        <p:spPr bwMode="auto">
          <a:xfrm>
            <a:off x="724296" y="1118138"/>
            <a:ext cx="464344" cy="3341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537" y="19720"/>
                </a:moveTo>
                <a:lnTo>
                  <a:pt x="16537" y="19721"/>
                </a:lnTo>
                <a:lnTo>
                  <a:pt x="4387" y="19721"/>
                </a:lnTo>
                <a:cubicBezTo>
                  <a:pt x="2713" y="19720"/>
                  <a:pt x="1350" y="17824"/>
                  <a:pt x="1350" y="15494"/>
                </a:cubicBezTo>
                <a:cubicBezTo>
                  <a:pt x="1350" y="13992"/>
                  <a:pt x="1918" y="12635"/>
                  <a:pt x="2871" y="11862"/>
                </a:cubicBezTo>
                <a:cubicBezTo>
                  <a:pt x="3797" y="11123"/>
                  <a:pt x="3860" y="10975"/>
                  <a:pt x="3472" y="9647"/>
                </a:cubicBezTo>
                <a:cubicBezTo>
                  <a:pt x="3406" y="9374"/>
                  <a:pt x="3375" y="9136"/>
                  <a:pt x="3375" y="8921"/>
                </a:cubicBezTo>
                <a:cubicBezTo>
                  <a:pt x="3375" y="7626"/>
                  <a:pt x="4131" y="6573"/>
                  <a:pt x="5062" y="6573"/>
                </a:cubicBezTo>
                <a:cubicBezTo>
                  <a:pt x="5062" y="6573"/>
                  <a:pt x="5505" y="6529"/>
                  <a:pt x="5976" y="6789"/>
                </a:cubicBezTo>
                <a:cubicBezTo>
                  <a:pt x="6750" y="7219"/>
                  <a:pt x="6834" y="6808"/>
                  <a:pt x="7200" y="5701"/>
                </a:cubicBezTo>
                <a:cubicBezTo>
                  <a:pt x="7974" y="3380"/>
                  <a:pt x="9652" y="1878"/>
                  <a:pt x="11475" y="1878"/>
                </a:cubicBezTo>
                <a:cubicBezTo>
                  <a:pt x="13905" y="1878"/>
                  <a:pt x="15914" y="4435"/>
                  <a:pt x="16148" y="7826"/>
                </a:cubicBezTo>
                <a:cubicBezTo>
                  <a:pt x="16231" y="9171"/>
                  <a:pt x="16231" y="9171"/>
                  <a:pt x="17239" y="9491"/>
                </a:cubicBezTo>
                <a:cubicBezTo>
                  <a:pt x="18984" y="9955"/>
                  <a:pt x="20250" y="12085"/>
                  <a:pt x="20250" y="14555"/>
                </a:cubicBezTo>
                <a:cubicBezTo>
                  <a:pt x="20250" y="17404"/>
                  <a:pt x="18585" y="19720"/>
                  <a:pt x="16537" y="19720"/>
                </a:cubicBezTo>
                <a:moveTo>
                  <a:pt x="17492" y="7647"/>
                </a:moveTo>
                <a:cubicBezTo>
                  <a:pt x="17196" y="3362"/>
                  <a:pt x="14632" y="0"/>
                  <a:pt x="11475" y="0"/>
                </a:cubicBezTo>
                <a:cubicBezTo>
                  <a:pt x="9031" y="0"/>
                  <a:pt x="6939" y="2017"/>
                  <a:pt x="5976" y="4911"/>
                </a:cubicBezTo>
                <a:cubicBezTo>
                  <a:pt x="5685" y="4784"/>
                  <a:pt x="5383" y="4695"/>
                  <a:pt x="5062" y="4695"/>
                </a:cubicBezTo>
                <a:cubicBezTo>
                  <a:pt x="3385" y="4695"/>
                  <a:pt x="2025" y="6589"/>
                  <a:pt x="2025" y="8921"/>
                </a:cubicBezTo>
                <a:cubicBezTo>
                  <a:pt x="2025" y="9385"/>
                  <a:pt x="2092" y="9824"/>
                  <a:pt x="2191" y="10240"/>
                </a:cubicBezTo>
                <a:cubicBezTo>
                  <a:pt x="886" y="11298"/>
                  <a:pt x="0" y="13242"/>
                  <a:pt x="0" y="15494"/>
                </a:cubicBezTo>
                <a:cubicBezTo>
                  <a:pt x="0" y="18866"/>
                  <a:pt x="1964" y="21599"/>
                  <a:pt x="4387" y="21599"/>
                </a:cubicBezTo>
                <a:lnTo>
                  <a:pt x="4387" y="21600"/>
                </a:lnTo>
                <a:lnTo>
                  <a:pt x="16537" y="21600"/>
                </a:lnTo>
                <a:lnTo>
                  <a:pt x="16537" y="21599"/>
                </a:lnTo>
                <a:cubicBezTo>
                  <a:pt x="19334" y="21599"/>
                  <a:pt x="21599" y="18446"/>
                  <a:pt x="21599" y="14555"/>
                </a:cubicBezTo>
                <a:cubicBezTo>
                  <a:pt x="21599" y="11120"/>
                  <a:pt x="19831" y="8269"/>
                  <a:pt x="17492" y="7647"/>
                </a:cubicBezTo>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85" name="椭圆 184"/>
          <p:cNvSpPr/>
          <p:nvPr/>
        </p:nvSpPr>
        <p:spPr>
          <a:xfrm>
            <a:off x="4648608" y="5083753"/>
            <a:ext cx="553998" cy="553998"/>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任意多边形: 形状 6"/>
          <p:cNvSpPr/>
          <p:nvPr/>
        </p:nvSpPr>
        <p:spPr bwMode="auto">
          <a:xfrm rot="8618804">
            <a:off x="245971" y="-1303017"/>
            <a:ext cx="4325164" cy="3887319"/>
          </a:xfrm>
          <a:custGeom>
            <a:avLst/>
            <a:gdLst>
              <a:gd name="connsiteX0" fmla="*/ 3722629 w 4325164"/>
              <a:gd name="connsiteY0" fmla="*/ 3887319 h 3887319"/>
              <a:gd name="connsiteX1" fmla="*/ 0 w 4325164"/>
              <a:gd name="connsiteY1" fmla="*/ 1147444 h 3887319"/>
              <a:gd name="connsiteX2" fmla="*/ 59280 w 4325164"/>
              <a:gd name="connsiteY2" fmla="*/ 1065430 h 3887319"/>
              <a:gd name="connsiteX3" fmla="*/ 211601 w 4325164"/>
              <a:gd name="connsiteY3" fmla="*/ 873211 h 3887319"/>
              <a:gd name="connsiteX4" fmla="*/ 678823 w 4325164"/>
              <a:gd name="connsiteY4" fmla="*/ 402962 h 3887319"/>
              <a:gd name="connsiteX5" fmla="*/ 1128194 w 4325164"/>
              <a:gd name="connsiteY5" fmla="*/ 120712 h 3887319"/>
              <a:gd name="connsiteX6" fmla="*/ 1547556 w 4325164"/>
              <a:gd name="connsiteY6" fmla="*/ 8064 h 3887319"/>
              <a:gd name="connsiteX7" fmla="*/ 1619476 w 4325164"/>
              <a:gd name="connsiteY7" fmla="*/ 0 h 3887319"/>
              <a:gd name="connsiteX8" fmla="*/ 1703814 w 4325164"/>
              <a:gd name="connsiteY8" fmla="*/ 0 h 3887319"/>
              <a:gd name="connsiteX9" fmla="*/ 1724510 w 4325164"/>
              <a:gd name="connsiteY9" fmla="*/ 3780 h 3887319"/>
              <a:gd name="connsiteX10" fmla="*/ 1847913 w 4325164"/>
              <a:gd name="connsiteY10" fmla="*/ 17137 h 3887319"/>
              <a:gd name="connsiteX11" fmla="*/ 2308926 w 4325164"/>
              <a:gd name="connsiteY11" fmla="*/ 175398 h 3887319"/>
              <a:gd name="connsiteX12" fmla="*/ 2813401 w 4325164"/>
              <a:gd name="connsiteY12" fmla="*/ 550640 h 3887319"/>
              <a:gd name="connsiteX13" fmla="*/ 3264583 w 4325164"/>
              <a:gd name="connsiteY13" fmla="*/ 1064738 h 3887319"/>
              <a:gd name="connsiteX14" fmla="*/ 4072520 w 4325164"/>
              <a:gd name="connsiteY14" fmla="*/ 2419538 h 3887319"/>
              <a:gd name="connsiteX15" fmla="*/ 4307720 w 4325164"/>
              <a:gd name="connsiteY15" fmla="*/ 3008211 h 3887319"/>
              <a:gd name="connsiteX16" fmla="*/ 4325164 w 4325164"/>
              <a:gd name="connsiteY16" fmla="*/ 3068663 h 3887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25164" h="3887319">
                <a:moveTo>
                  <a:pt x="3722629" y="3887319"/>
                </a:moveTo>
                <a:lnTo>
                  <a:pt x="0" y="1147444"/>
                </a:lnTo>
                <a:lnTo>
                  <a:pt x="59280" y="1065430"/>
                </a:lnTo>
                <a:cubicBezTo>
                  <a:pt x="108507" y="1000271"/>
                  <a:pt x="159213" y="936150"/>
                  <a:pt x="211601" y="873211"/>
                </a:cubicBezTo>
                <a:cubicBezTo>
                  <a:pt x="353630" y="702853"/>
                  <a:pt x="506525" y="543079"/>
                  <a:pt x="678823" y="402962"/>
                </a:cubicBezTo>
                <a:cubicBezTo>
                  <a:pt x="816972" y="290314"/>
                  <a:pt x="964951" y="193039"/>
                  <a:pt x="1128194" y="120712"/>
                </a:cubicBezTo>
                <a:cubicBezTo>
                  <a:pt x="1262204" y="61490"/>
                  <a:pt x="1401387" y="21925"/>
                  <a:pt x="1547556" y="8064"/>
                </a:cubicBezTo>
                <a:cubicBezTo>
                  <a:pt x="1571615" y="5796"/>
                  <a:pt x="1595416" y="2772"/>
                  <a:pt x="1619476" y="0"/>
                </a:cubicBezTo>
                <a:cubicBezTo>
                  <a:pt x="1647675" y="0"/>
                  <a:pt x="1675615" y="0"/>
                  <a:pt x="1703814" y="0"/>
                </a:cubicBezTo>
                <a:cubicBezTo>
                  <a:pt x="1710799" y="1260"/>
                  <a:pt x="1717525" y="3276"/>
                  <a:pt x="1724510" y="3780"/>
                </a:cubicBezTo>
                <a:cubicBezTo>
                  <a:pt x="1765645" y="8316"/>
                  <a:pt x="1807037" y="10836"/>
                  <a:pt x="1847913" y="17137"/>
                </a:cubicBezTo>
                <a:cubicBezTo>
                  <a:pt x="2011156" y="41581"/>
                  <a:pt x="2163792" y="97527"/>
                  <a:pt x="2308926" y="175398"/>
                </a:cubicBezTo>
                <a:cubicBezTo>
                  <a:pt x="2495453" y="275446"/>
                  <a:pt x="2660506" y="404978"/>
                  <a:pt x="2813401" y="550640"/>
                </a:cubicBezTo>
                <a:cubicBezTo>
                  <a:pt x="2979232" y="708397"/>
                  <a:pt x="3127987" y="881527"/>
                  <a:pt x="3264583" y="1064738"/>
                </a:cubicBezTo>
                <a:cubicBezTo>
                  <a:pt x="3580721" y="1488365"/>
                  <a:pt x="3846412" y="1942233"/>
                  <a:pt x="4072520" y="2419538"/>
                </a:cubicBezTo>
                <a:cubicBezTo>
                  <a:pt x="4163326" y="2611190"/>
                  <a:pt x="4243509" y="2806812"/>
                  <a:pt x="4307720" y="3008211"/>
                </a:cubicBezTo>
                <a:lnTo>
                  <a:pt x="4325164" y="3068663"/>
                </a:lnTo>
                <a:close/>
              </a:path>
            </a:pathLst>
          </a:custGeom>
          <a:solidFill>
            <a:schemeClr val="bg1">
              <a:lumMod val="95000"/>
            </a:schemeClr>
          </a:solidFill>
          <a:ln w="25400" cap="flat">
            <a:noFill/>
            <a:miter lim="800000"/>
            <a:headEnd type="none" w="med" len="med"/>
            <a:tailEnd type="none" w="med" len="med"/>
          </a:ln>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9" name="任意多边形: 形状 8"/>
          <p:cNvSpPr/>
          <p:nvPr/>
        </p:nvSpPr>
        <p:spPr bwMode="auto">
          <a:xfrm rot="8618804">
            <a:off x="7825830" y="5533375"/>
            <a:ext cx="3685638" cy="2649249"/>
          </a:xfrm>
          <a:custGeom>
            <a:avLst/>
            <a:gdLst>
              <a:gd name="connsiteX0" fmla="*/ 502923 w 3053405"/>
              <a:gd name="connsiteY0" fmla="*/ 1655751 h 2194798"/>
              <a:gd name="connsiteX1" fmla="*/ 63383 w 3053405"/>
              <a:gd name="connsiteY1" fmla="*/ 1014892 h 2194798"/>
              <a:gd name="connsiteX2" fmla="*/ 8796 w 3053405"/>
              <a:gd name="connsiteY2" fmla="*/ 703913 h 2194798"/>
              <a:gd name="connsiteX3" fmla="*/ 0 w 3053405"/>
              <a:gd name="connsiteY3" fmla="*/ 636879 h 2194798"/>
              <a:gd name="connsiteX4" fmla="*/ 0 w 3053405"/>
              <a:gd name="connsiteY4" fmla="*/ 529019 h 2194798"/>
              <a:gd name="connsiteX5" fmla="*/ 6985 w 3053405"/>
              <a:gd name="connsiteY5" fmla="*/ 485170 h 2194798"/>
              <a:gd name="connsiteX6" fmla="*/ 34666 w 3053405"/>
              <a:gd name="connsiteY6" fmla="*/ 231270 h 2194798"/>
              <a:gd name="connsiteX7" fmla="*/ 83226 w 3053405"/>
              <a:gd name="connsiteY7" fmla="*/ 0 h 2194798"/>
              <a:gd name="connsiteX8" fmla="*/ 3053405 w 3053405"/>
              <a:gd name="connsiteY8" fmla="*/ 2186067 h 2194798"/>
              <a:gd name="connsiteX9" fmla="*/ 2850158 w 3053405"/>
              <a:gd name="connsiteY9" fmla="*/ 2192278 h 2194798"/>
              <a:gd name="connsiteX10" fmla="*/ 2829202 w 3053405"/>
              <a:gd name="connsiteY10" fmla="*/ 2194798 h 2194798"/>
              <a:gd name="connsiteX11" fmla="*/ 2758835 w 3053405"/>
              <a:gd name="connsiteY11" fmla="*/ 2194798 h 2194798"/>
              <a:gd name="connsiteX12" fmla="*/ 2728566 w 3053405"/>
              <a:gd name="connsiteY12" fmla="*/ 2192278 h 2194798"/>
              <a:gd name="connsiteX13" fmla="*/ 2203912 w 3053405"/>
              <a:gd name="connsiteY13" fmla="*/ 2172117 h 2194798"/>
              <a:gd name="connsiteX14" fmla="*/ 1571894 w 3053405"/>
              <a:gd name="connsiteY14" fmla="*/ 2091474 h 2194798"/>
              <a:gd name="connsiteX15" fmla="*/ 990583 w 3053405"/>
              <a:gd name="connsiteY15" fmla="*/ 1927669 h 2194798"/>
              <a:gd name="connsiteX16" fmla="*/ 502923 w 3053405"/>
              <a:gd name="connsiteY16" fmla="*/ 1655751 h 2194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53405" h="2194798">
                <a:moveTo>
                  <a:pt x="502923" y="1655751"/>
                </a:moveTo>
                <a:cubicBezTo>
                  <a:pt x="290009" y="1487913"/>
                  <a:pt x="139960" y="1276730"/>
                  <a:pt x="63383" y="1014892"/>
                </a:cubicBezTo>
                <a:cubicBezTo>
                  <a:pt x="33631" y="913332"/>
                  <a:pt x="16040" y="809505"/>
                  <a:pt x="8796" y="703913"/>
                </a:cubicBezTo>
                <a:cubicBezTo>
                  <a:pt x="7244" y="681484"/>
                  <a:pt x="3104" y="659308"/>
                  <a:pt x="0" y="636879"/>
                </a:cubicBezTo>
                <a:cubicBezTo>
                  <a:pt x="0" y="600841"/>
                  <a:pt x="0" y="564804"/>
                  <a:pt x="0" y="529019"/>
                </a:cubicBezTo>
                <a:cubicBezTo>
                  <a:pt x="2328" y="514403"/>
                  <a:pt x="6209" y="500038"/>
                  <a:pt x="6985" y="485170"/>
                </a:cubicBezTo>
                <a:cubicBezTo>
                  <a:pt x="11512" y="399864"/>
                  <a:pt x="21020" y="315252"/>
                  <a:pt x="34666" y="231270"/>
                </a:cubicBezTo>
                <a:lnTo>
                  <a:pt x="83226" y="0"/>
                </a:lnTo>
                <a:lnTo>
                  <a:pt x="3053405" y="2186067"/>
                </a:lnTo>
                <a:lnTo>
                  <a:pt x="2850158" y="2192278"/>
                </a:lnTo>
                <a:cubicBezTo>
                  <a:pt x="2843172" y="2192530"/>
                  <a:pt x="2836188" y="2194042"/>
                  <a:pt x="2829202" y="2194798"/>
                </a:cubicBezTo>
                <a:cubicBezTo>
                  <a:pt x="2805660" y="2194798"/>
                  <a:pt x="2782377" y="2194798"/>
                  <a:pt x="2758835" y="2194798"/>
                </a:cubicBezTo>
                <a:cubicBezTo>
                  <a:pt x="2748745" y="2194042"/>
                  <a:pt x="2738655" y="2192530"/>
                  <a:pt x="2728566" y="2192278"/>
                </a:cubicBezTo>
                <a:cubicBezTo>
                  <a:pt x="2553681" y="2190514"/>
                  <a:pt x="2378538" y="2184718"/>
                  <a:pt x="2203912" y="2172117"/>
                </a:cubicBezTo>
                <a:cubicBezTo>
                  <a:pt x="1991773" y="2156493"/>
                  <a:pt x="1780669" y="2131544"/>
                  <a:pt x="1571894" y="2091474"/>
                </a:cubicBezTo>
                <a:cubicBezTo>
                  <a:pt x="1373467" y="2053169"/>
                  <a:pt x="1178920" y="2001759"/>
                  <a:pt x="990583" y="1927669"/>
                </a:cubicBezTo>
                <a:cubicBezTo>
                  <a:pt x="815957" y="1858870"/>
                  <a:pt x="651161" y="1772431"/>
                  <a:pt x="502923" y="1655751"/>
                </a:cubicBezTo>
                <a:close/>
              </a:path>
            </a:pathLst>
          </a:custGeom>
          <a:solidFill>
            <a:schemeClr val="bg1">
              <a:lumMod val="95000"/>
            </a:schemeClr>
          </a:solidFill>
          <a:ln w="25400" cap="flat">
            <a:noFill/>
            <a:miter lim="800000"/>
            <a:headEnd type="none" w="med" len="med"/>
            <a:tailEnd type="none" w="med" len="med"/>
          </a:ln>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10" name="Footer Text"/>
          <p:cNvSpPr txBox="1"/>
          <p:nvPr/>
        </p:nvSpPr>
        <p:spPr>
          <a:xfrm>
            <a:off x="4448188" y="3424432"/>
            <a:ext cx="3295624" cy="553998"/>
          </a:xfrm>
          <a:prstGeom prst="rect">
            <a:avLst/>
          </a:prstGeom>
          <a:noFill/>
        </p:spPr>
        <p:txBody>
          <a:bodyPr wrap="square" lIns="0" tIns="0" rIns="0" bIns="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3600" dirty="0">
                <a:cs typeface="+mn-ea"/>
                <a:sym typeface="+mn-lt"/>
              </a:rPr>
              <a:t>阶段工作概述</a:t>
            </a:r>
            <a:endParaRPr lang="en-US" altLang="zh-CN" sz="3600" dirty="0">
              <a:cs typeface="+mn-ea"/>
              <a:sym typeface="+mn-lt"/>
            </a:endParaRPr>
          </a:p>
        </p:txBody>
      </p:sp>
      <p:sp>
        <p:nvSpPr>
          <p:cNvPr id="11" name="Footer Text"/>
          <p:cNvSpPr txBox="1"/>
          <p:nvPr/>
        </p:nvSpPr>
        <p:spPr>
          <a:xfrm>
            <a:off x="5643100" y="2435218"/>
            <a:ext cx="883577" cy="923330"/>
          </a:xfrm>
          <a:prstGeom prst="rect">
            <a:avLst/>
          </a:prstGeom>
          <a:noFill/>
        </p:spPr>
        <p:txBody>
          <a:bodyPr wrap="square" lIns="0" tIns="0" rIns="0" bIns="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6000" b="1" dirty="0">
                <a:cs typeface="+mn-ea"/>
                <a:sym typeface="+mn-lt"/>
              </a:rPr>
              <a:t>01</a:t>
            </a:r>
            <a:endParaRPr lang="en-US" sz="3200" b="1" dirty="0">
              <a:cs typeface="+mn-ea"/>
              <a:sym typeface="+mn-lt"/>
            </a:endParaRPr>
          </a:p>
        </p:txBody>
      </p:sp>
      <p:sp>
        <p:nvSpPr>
          <p:cNvPr id="12" name="矩形 11"/>
          <p:cNvSpPr/>
          <p:nvPr/>
        </p:nvSpPr>
        <p:spPr>
          <a:xfrm>
            <a:off x="3911043" y="4022673"/>
            <a:ext cx="4369914" cy="400110"/>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000" kern="100" dirty="0">
                <a:cs typeface="+mn-ea"/>
                <a:sym typeface="+mn-lt"/>
              </a:rPr>
              <a:t>Lorem ipsum dolor sit </a:t>
            </a:r>
            <a:r>
              <a:rPr lang="en-US" altLang="zh-CN" sz="1000" kern="100" dirty="0" err="1">
                <a:cs typeface="+mn-ea"/>
                <a:sym typeface="+mn-lt"/>
              </a:rPr>
              <a:t>amet</a:t>
            </a:r>
            <a:r>
              <a:rPr lang="en-US" altLang="zh-CN" sz="1000" kern="100" dirty="0">
                <a:cs typeface="+mn-ea"/>
                <a:sym typeface="+mn-lt"/>
              </a:rPr>
              <a:t>, </a:t>
            </a:r>
            <a:r>
              <a:rPr lang="en-US" altLang="zh-CN" sz="1000" kern="100" dirty="0" err="1">
                <a:cs typeface="+mn-ea"/>
                <a:sym typeface="+mn-lt"/>
              </a:rPr>
              <a:t>consectetur</a:t>
            </a:r>
            <a:r>
              <a:rPr lang="en-US" altLang="zh-CN" sz="1000" kern="100" dirty="0">
                <a:cs typeface="+mn-ea"/>
                <a:sym typeface="+mn-lt"/>
              </a:rPr>
              <a:t> </a:t>
            </a:r>
            <a:r>
              <a:rPr lang="en-US" altLang="zh-CN" sz="1000" kern="100" dirty="0" err="1">
                <a:cs typeface="+mn-ea"/>
                <a:sym typeface="+mn-lt"/>
              </a:rPr>
              <a:t>adipiscing</a:t>
            </a:r>
            <a:r>
              <a:rPr lang="en-US" altLang="zh-CN" sz="1000" kern="100" dirty="0">
                <a:cs typeface="+mn-ea"/>
                <a:sym typeface="+mn-lt"/>
              </a:rPr>
              <a:t> </a:t>
            </a:r>
            <a:r>
              <a:rPr lang="en-US" altLang="zh-CN" sz="1000" kern="100" dirty="0" err="1">
                <a:cs typeface="+mn-ea"/>
                <a:sym typeface="+mn-lt"/>
              </a:rPr>
              <a:t>elit</a:t>
            </a:r>
            <a:r>
              <a:rPr lang="en-US" altLang="zh-CN" sz="1000" kern="100" dirty="0">
                <a:cs typeface="+mn-ea"/>
                <a:sym typeface="+mn-lt"/>
              </a:rPr>
              <a:t>. Nunc </a:t>
            </a:r>
            <a:r>
              <a:rPr lang="en-US" altLang="zh-CN" sz="1000" kern="100" dirty="0" err="1">
                <a:cs typeface="+mn-ea"/>
                <a:sym typeface="+mn-lt"/>
              </a:rPr>
              <a:t>condimentum</a:t>
            </a:r>
            <a:r>
              <a:rPr lang="en-US" altLang="zh-CN" sz="1000" kern="100" dirty="0">
                <a:cs typeface="+mn-ea"/>
                <a:sym typeface="+mn-lt"/>
              </a:rPr>
              <a:t> dui </a:t>
            </a:r>
            <a:r>
              <a:rPr lang="en-US" altLang="zh-CN" sz="1000" kern="100" dirty="0" err="1">
                <a:cs typeface="+mn-ea"/>
                <a:sym typeface="+mn-lt"/>
              </a:rPr>
              <a:t>nec</a:t>
            </a:r>
            <a:r>
              <a:rPr lang="en-US" altLang="zh-CN" sz="1000" kern="100" dirty="0">
                <a:cs typeface="+mn-ea"/>
                <a:sym typeface="+mn-lt"/>
              </a:rPr>
              <a:t> </a:t>
            </a:r>
            <a:r>
              <a:rPr lang="en-US" altLang="zh-CN" sz="1000" kern="100" dirty="0" err="1">
                <a:cs typeface="+mn-ea"/>
                <a:sym typeface="+mn-lt"/>
              </a:rPr>
              <a:t>erat</a:t>
            </a:r>
            <a:r>
              <a:rPr lang="en-US" altLang="zh-CN" sz="1000" kern="100" dirty="0">
                <a:cs typeface="+mn-ea"/>
                <a:sym typeface="+mn-lt"/>
              </a:rPr>
              <a:t> </a:t>
            </a:r>
            <a:r>
              <a:rPr lang="en-US" altLang="zh-CN" sz="1000" kern="100" dirty="0" err="1">
                <a:cs typeface="+mn-ea"/>
                <a:sym typeface="+mn-lt"/>
              </a:rPr>
              <a:t>dapibus</a:t>
            </a:r>
            <a:r>
              <a:rPr lang="en-US" altLang="zh-CN" sz="1000" kern="100" dirty="0">
                <a:cs typeface="+mn-ea"/>
                <a:sym typeface="+mn-lt"/>
              </a:rPr>
              <a:t>, </a:t>
            </a:r>
            <a:r>
              <a:rPr lang="en-US" altLang="zh-CN" sz="1000" kern="100" dirty="0" err="1">
                <a:cs typeface="+mn-ea"/>
                <a:sym typeface="+mn-lt"/>
              </a:rPr>
              <a:t>nec</a:t>
            </a:r>
            <a:r>
              <a:rPr lang="en-US" altLang="zh-CN" sz="1000" kern="100" dirty="0">
                <a:cs typeface="+mn-ea"/>
                <a:sym typeface="+mn-lt"/>
              </a:rPr>
              <a:t> </a:t>
            </a:r>
            <a:r>
              <a:rPr lang="en-US" altLang="zh-CN" sz="1000" kern="100" dirty="0" err="1">
                <a:cs typeface="+mn-ea"/>
                <a:sym typeface="+mn-lt"/>
              </a:rPr>
              <a:t>tristique</a:t>
            </a:r>
            <a:r>
              <a:rPr lang="en-US" altLang="zh-CN" sz="1000" kern="100" dirty="0">
                <a:cs typeface="+mn-ea"/>
                <a:sym typeface="+mn-lt"/>
              </a:rPr>
              <a:t> mi </a:t>
            </a:r>
            <a:r>
              <a:rPr lang="en-US" altLang="zh-CN" sz="1000" kern="100" dirty="0" err="1">
                <a:cs typeface="+mn-ea"/>
                <a:sym typeface="+mn-lt"/>
              </a:rPr>
              <a:t>feugiat</a:t>
            </a:r>
            <a:r>
              <a:rPr lang="en-US" altLang="zh-CN" sz="1000" kern="100" dirty="0">
                <a:cs typeface="+mn-ea"/>
                <a:sym typeface="+mn-lt"/>
              </a:rPr>
              <a:t>. </a:t>
            </a:r>
            <a:endParaRPr lang="zh-CN" altLang="en-US" sz="1000" dirty="0">
              <a:cs typeface="+mn-ea"/>
              <a:sym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3"/>
        <p:cNvGrpSpPr/>
        <p:nvPr/>
      </p:nvGrpSpPr>
      <p:grpSpPr>
        <a:xfrm>
          <a:off x="0" y="0"/>
          <a:ext cx="0" cy="0"/>
          <a:chOff x="0" y="0"/>
          <a:chExt cx="0" cy="0"/>
        </a:xfrm>
      </p:grpSpPr>
      <p:cxnSp>
        <p:nvCxnSpPr>
          <p:cNvPr id="758" name="Shape 758"/>
          <p:cNvCxnSpPr/>
          <p:nvPr/>
        </p:nvCxnSpPr>
        <p:spPr>
          <a:xfrm>
            <a:off x="4142313" y="2887678"/>
            <a:ext cx="0" cy="2457899"/>
          </a:xfrm>
          <a:prstGeom prst="straightConnector1">
            <a:avLst/>
          </a:prstGeom>
          <a:noFill/>
          <a:ln w="9525" cap="flat" cmpd="sng">
            <a:solidFill>
              <a:srgbClr val="D8D8D8"/>
            </a:solidFill>
            <a:prstDash val="solid"/>
            <a:round/>
            <a:headEnd type="none" w="med" len="med"/>
            <a:tailEnd type="none" w="med" len="med"/>
          </a:ln>
        </p:spPr>
      </p:cxnSp>
      <p:cxnSp>
        <p:nvCxnSpPr>
          <p:cNvPr id="759" name="Shape 759"/>
          <p:cNvCxnSpPr/>
          <p:nvPr/>
        </p:nvCxnSpPr>
        <p:spPr>
          <a:xfrm>
            <a:off x="8136398" y="2887678"/>
            <a:ext cx="0" cy="2457899"/>
          </a:xfrm>
          <a:prstGeom prst="straightConnector1">
            <a:avLst/>
          </a:prstGeom>
          <a:noFill/>
          <a:ln w="9525" cap="flat" cmpd="sng">
            <a:solidFill>
              <a:srgbClr val="D8D8D8"/>
            </a:solidFill>
            <a:prstDash val="solid"/>
            <a:round/>
            <a:headEnd type="none" w="med" len="med"/>
            <a:tailEnd type="none" w="med" len="med"/>
          </a:ln>
        </p:spPr>
      </p:cxnSp>
      <p:sp>
        <p:nvSpPr>
          <p:cNvPr id="760" name="Shape 760"/>
          <p:cNvSpPr txBox="1"/>
          <p:nvPr/>
        </p:nvSpPr>
        <p:spPr>
          <a:xfrm>
            <a:off x="785356" y="4116628"/>
            <a:ext cx="2611516" cy="464512"/>
          </a:xfrm>
          <a:prstGeom prst="rect">
            <a:avLst/>
          </a:prstGeom>
          <a:noFill/>
          <a:ln>
            <a:noFill/>
          </a:ln>
        </p:spPr>
        <p:txBody>
          <a:bodyPr wrap="square" lIns="121900" tIns="60933" rIns="121900" bIns="60933" anchor="t" anchorCtr="0">
            <a:noAutofit/>
          </a:bodyPr>
          <a:lstStyle/>
          <a:p>
            <a:pPr algn="ctr"/>
            <a:r>
              <a:rPr lang="zh-CN" altLang="en-US" sz="1600" b="0" dirty="0">
                <a:cs typeface="+mn-ea"/>
                <a:sym typeface="+mn-lt"/>
              </a:rPr>
              <a:t>输入您的小标题</a:t>
            </a:r>
            <a:endParaRPr lang="es-ES_tradnl" altLang="zh-CN" sz="1600" b="0" dirty="0">
              <a:cs typeface="+mn-ea"/>
              <a:sym typeface="+mn-lt"/>
            </a:endParaRPr>
          </a:p>
        </p:txBody>
      </p:sp>
      <p:sp>
        <p:nvSpPr>
          <p:cNvPr id="761" name="Shape 761"/>
          <p:cNvSpPr txBox="1"/>
          <p:nvPr/>
        </p:nvSpPr>
        <p:spPr>
          <a:xfrm>
            <a:off x="4790243" y="4116628"/>
            <a:ext cx="2611516" cy="464512"/>
          </a:xfrm>
          <a:prstGeom prst="rect">
            <a:avLst/>
          </a:prstGeom>
          <a:noFill/>
          <a:ln>
            <a:noFill/>
          </a:ln>
        </p:spPr>
        <p:txBody>
          <a:bodyPr wrap="square" lIns="121900" tIns="60933" rIns="121900" bIns="60933" anchor="t" anchorCtr="0">
            <a:noAutofit/>
          </a:bodyPr>
          <a:lstStyle/>
          <a:p>
            <a:pPr algn="ctr"/>
            <a:r>
              <a:rPr lang="zh-CN" altLang="en-US" sz="1600" b="0" dirty="0">
                <a:cs typeface="+mn-ea"/>
                <a:sym typeface="+mn-lt"/>
              </a:rPr>
              <a:t>输入您的小标题</a:t>
            </a:r>
            <a:endParaRPr lang="es-ES_tradnl" altLang="zh-CN" sz="1600" b="0" dirty="0">
              <a:cs typeface="+mn-ea"/>
              <a:sym typeface="+mn-lt"/>
            </a:endParaRPr>
          </a:p>
        </p:txBody>
      </p:sp>
      <p:sp>
        <p:nvSpPr>
          <p:cNvPr id="762" name="Shape 762"/>
          <p:cNvSpPr txBox="1"/>
          <p:nvPr/>
        </p:nvSpPr>
        <p:spPr>
          <a:xfrm>
            <a:off x="8795131" y="4116628"/>
            <a:ext cx="2611516" cy="464512"/>
          </a:xfrm>
          <a:prstGeom prst="rect">
            <a:avLst/>
          </a:prstGeom>
          <a:noFill/>
          <a:ln>
            <a:noFill/>
          </a:ln>
        </p:spPr>
        <p:txBody>
          <a:bodyPr wrap="square" lIns="121900" tIns="60933" rIns="121900" bIns="60933" anchor="t" anchorCtr="0">
            <a:noAutofit/>
          </a:bodyPr>
          <a:lstStyle/>
          <a:p>
            <a:pPr algn="ctr"/>
            <a:r>
              <a:rPr lang="zh-CN" altLang="en-US" sz="1600" b="0" dirty="0">
                <a:cs typeface="+mn-ea"/>
                <a:sym typeface="+mn-lt"/>
              </a:rPr>
              <a:t>输入您的小标题</a:t>
            </a:r>
            <a:endParaRPr lang="es-ES_tradnl" altLang="zh-CN" sz="1600" b="0" dirty="0">
              <a:cs typeface="+mn-ea"/>
              <a:sym typeface="+mn-lt"/>
            </a:endParaRPr>
          </a:p>
        </p:txBody>
      </p:sp>
      <p:sp>
        <p:nvSpPr>
          <p:cNvPr id="763" name="Shape 763"/>
          <p:cNvSpPr txBox="1"/>
          <p:nvPr/>
        </p:nvSpPr>
        <p:spPr>
          <a:xfrm>
            <a:off x="524627" y="4411542"/>
            <a:ext cx="3132974" cy="1354217"/>
          </a:xfrm>
          <a:prstGeom prst="rect">
            <a:avLst/>
          </a:prstGeom>
          <a:noFill/>
          <a:ln>
            <a:noFill/>
          </a:ln>
        </p:spPr>
        <p:txBody>
          <a:bodyPr wrap="square" lIns="121900" tIns="60933" rIns="121900" bIns="60933" anchor="t" anchorCtr="0">
            <a:noAutofit/>
          </a:bodyPr>
          <a:lstStyle/>
          <a:p>
            <a:pPr algn="ctr">
              <a:lnSpc>
                <a:spcPct val="150000"/>
              </a:lnSpc>
              <a:buSzPct val="25000"/>
            </a:pPr>
            <a:r>
              <a:rPr lang="en-US" sz="1200" dirty="0">
                <a:cs typeface="+mn-ea"/>
                <a:sym typeface="+mn-lt"/>
              </a:rPr>
              <a:t>You </a:t>
            </a:r>
            <a:r>
              <a:rPr lang="en-US" sz="1200" dirty="0" err="1">
                <a:cs typeface="+mn-ea"/>
                <a:sym typeface="+mn-lt"/>
              </a:rPr>
              <a:t>gotta</a:t>
            </a:r>
            <a:r>
              <a:rPr lang="en-US" sz="1200" dirty="0">
                <a:cs typeface="+mn-ea"/>
                <a:sym typeface="+mn-lt"/>
              </a:rPr>
              <a:t> learn something when we meet you after school. I said jump, down </a:t>
            </a:r>
            <a:endParaRPr lang="en-US" sz="1200" dirty="0">
              <a:cs typeface="+mn-ea"/>
              <a:sym typeface="+mn-lt"/>
            </a:endParaRPr>
          </a:p>
          <a:p>
            <a:pPr algn="ctr">
              <a:lnSpc>
                <a:spcPct val="150000"/>
              </a:lnSpc>
              <a:buSzPct val="25000"/>
            </a:pPr>
            <a:r>
              <a:rPr lang="en-US" sz="1200" dirty="0">
                <a:cs typeface="+mn-ea"/>
                <a:sym typeface="+mn-lt"/>
              </a:rPr>
              <a:t>on Jump Street</a:t>
            </a:r>
            <a:endParaRPr lang="en-US" sz="1200" dirty="0">
              <a:cs typeface="+mn-ea"/>
              <a:sym typeface="+mn-lt"/>
            </a:endParaRPr>
          </a:p>
        </p:txBody>
      </p:sp>
      <p:sp>
        <p:nvSpPr>
          <p:cNvPr id="764" name="Shape 764"/>
          <p:cNvSpPr txBox="1"/>
          <p:nvPr/>
        </p:nvSpPr>
        <p:spPr>
          <a:xfrm>
            <a:off x="4529514" y="4411542"/>
            <a:ext cx="3132974" cy="1354217"/>
          </a:xfrm>
          <a:prstGeom prst="rect">
            <a:avLst/>
          </a:prstGeom>
          <a:noFill/>
          <a:ln>
            <a:noFill/>
          </a:ln>
        </p:spPr>
        <p:txBody>
          <a:bodyPr wrap="square" lIns="121900" tIns="60933" rIns="121900" bIns="60933" anchor="t" anchorCtr="0">
            <a:noAutofit/>
          </a:bodyPr>
          <a:lstStyle/>
          <a:p>
            <a:pPr algn="ctr">
              <a:lnSpc>
                <a:spcPct val="150000"/>
              </a:lnSpc>
              <a:buSzPct val="25000"/>
            </a:pPr>
            <a:r>
              <a:rPr lang="en-US" sz="1200">
                <a:cs typeface="+mn-ea"/>
                <a:sym typeface="+mn-lt"/>
              </a:rPr>
              <a:t>You gotta learn something when we meet you after school. I said jump, down </a:t>
            </a:r>
            <a:endParaRPr lang="en-US" sz="1200">
              <a:cs typeface="+mn-ea"/>
              <a:sym typeface="+mn-lt"/>
            </a:endParaRPr>
          </a:p>
          <a:p>
            <a:pPr algn="ctr">
              <a:lnSpc>
                <a:spcPct val="150000"/>
              </a:lnSpc>
              <a:buSzPct val="25000"/>
            </a:pPr>
            <a:r>
              <a:rPr lang="en-US" sz="1200">
                <a:cs typeface="+mn-ea"/>
                <a:sym typeface="+mn-lt"/>
              </a:rPr>
              <a:t>on Jump Street</a:t>
            </a:r>
            <a:endParaRPr lang="en-US" sz="1200">
              <a:cs typeface="+mn-ea"/>
              <a:sym typeface="+mn-lt"/>
            </a:endParaRPr>
          </a:p>
        </p:txBody>
      </p:sp>
      <p:sp>
        <p:nvSpPr>
          <p:cNvPr id="765" name="Shape 765"/>
          <p:cNvSpPr txBox="1"/>
          <p:nvPr/>
        </p:nvSpPr>
        <p:spPr>
          <a:xfrm>
            <a:off x="8534402" y="4411542"/>
            <a:ext cx="3132974" cy="1354217"/>
          </a:xfrm>
          <a:prstGeom prst="rect">
            <a:avLst/>
          </a:prstGeom>
          <a:noFill/>
          <a:ln>
            <a:noFill/>
          </a:ln>
        </p:spPr>
        <p:txBody>
          <a:bodyPr wrap="square" lIns="121900" tIns="60933" rIns="121900" bIns="60933" anchor="t" anchorCtr="0">
            <a:noAutofit/>
          </a:bodyPr>
          <a:lstStyle/>
          <a:p>
            <a:pPr algn="ctr">
              <a:lnSpc>
                <a:spcPct val="150000"/>
              </a:lnSpc>
              <a:buSzPct val="25000"/>
            </a:pPr>
            <a:r>
              <a:rPr lang="en-US" sz="1200">
                <a:cs typeface="+mn-ea"/>
                <a:sym typeface="+mn-lt"/>
              </a:rPr>
              <a:t>You gotta learn something when we meet you after school. I said jump, down </a:t>
            </a:r>
            <a:endParaRPr lang="en-US" sz="1200">
              <a:cs typeface="+mn-ea"/>
              <a:sym typeface="+mn-lt"/>
            </a:endParaRPr>
          </a:p>
          <a:p>
            <a:pPr algn="ctr">
              <a:lnSpc>
                <a:spcPct val="150000"/>
              </a:lnSpc>
              <a:buSzPct val="25000"/>
            </a:pPr>
            <a:r>
              <a:rPr lang="en-US" sz="1200">
                <a:cs typeface="+mn-ea"/>
                <a:sym typeface="+mn-lt"/>
              </a:rPr>
              <a:t>on Jump Street</a:t>
            </a:r>
            <a:endParaRPr lang="en-US" sz="1200">
              <a:cs typeface="+mn-ea"/>
              <a:sym typeface="+mn-lt"/>
            </a:endParaRPr>
          </a:p>
        </p:txBody>
      </p:sp>
      <p:sp>
        <p:nvSpPr>
          <p:cNvPr id="14" name="AutoShape 1"/>
          <p:cNvSpPr/>
          <p:nvPr/>
        </p:nvSpPr>
        <p:spPr bwMode="auto">
          <a:xfrm rot="7070335">
            <a:off x="9486415" y="2896296"/>
            <a:ext cx="1228949" cy="1197138"/>
          </a:xfrm>
          <a:custGeom>
            <a:avLst/>
            <a:gdLst/>
            <a:ahLst/>
            <a:cxnLst/>
            <a:rect l="0" t="0" r="r" b="b"/>
            <a:pathLst>
              <a:path w="21600" h="21600">
                <a:moveTo>
                  <a:pt x="21600" y="14990"/>
                </a:moveTo>
                <a:cubicBezTo>
                  <a:pt x="21600" y="15126"/>
                  <a:pt x="21600" y="15263"/>
                  <a:pt x="21600" y="15399"/>
                </a:cubicBezTo>
                <a:cubicBezTo>
                  <a:pt x="21594" y="15445"/>
                  <a:pt x="21584" y="15490"/>
                  <a:pt x="21584" y="15536"/>
                </a:cubicBezTo>
                <a:cubicBezTo>
                  <a:pt x="21583" y="15866"/>
                  <a:pt x="21538" y="16191"/>
                  <a:pt x="21471" y="16513"/>
                </a:cubicBezTo>
                <a:cubicBezTo>
                  <a:pt x="21274" y="17469"/>
                  <a:pt x="20847" y="18299"/>
                  <a:pt x="20177" y="18995"/>
                </a:cubicBezTo>
                <a:cubicBezTo>
                  <a:pt x="19694" y="19496"/>
                  <a:pt x="19133" y="19885"/>
                  <a:pt x="18522" y="20201"/>
                </a:cubicBezTo>
                <a:cubicBezTo>
                  <a:pt x="17784" y="20582"/>
                  <a:pt x="17006" y="20844"/>
                  <a:pt x="16205" y="21041"/>
                </a:cubicBezTo>
                <a:cubicBezTo>
                  <a:pt x="15549" y="21201"/>
                  <a:pt x="14886" y="21315"/>
                  <a:pt x="14217" y="21398"/>
                </a:cubicBezTo>
                <a:cubicBezTo>
                  <a:pt x="13683" y="21465"/>
                  <a:pt x="13147" y="21516"/>
                  <a:pt x="12611" y="21540"/>
                </a:cubicBezTo>
                <a:cubicBezTo>
                  <a:pt x="12079" y="21565"/>
                  <a:pt x="11548" y="21574"/>
                  <a:pt x="11017" y="21590"/>
                </a:cubicBezTo>
                <a:cubicBezTo>
                  <a:pt x="10990" y="21591"/>
                  <a:pt x="10963" y="21597"/>
                  <a:pt x="10936" y="21600"/>
                </a:cubicBezTo>
                <a:cubicBezTo>
                  <a:pt x="10845" y="21600"/>
                  <a:pt x="10755" y="21600"/>
                  <a:pt x="10664" y="21600"/>
                </a:cubicBezTo>
                <a:cubicBezTo>
                  <a:pt x="10625" y="21597"/>
                  <a:pt x="10586" y="21591"/>
                  <a:pt x="10547" y="21590"/>
                </a:cubicBezTo>
                <a:cubicBezTo>
                  <a:pt x="9871" y="21583"/>
                  <a:pt x="9194" y="21560"/>
                  <a:pt x="8519" y="21510"/>
                </a:cubicBezTo>
                <a:cubicBezTo>
                  <a:pt x="7699" y="21448"/>
                  <a:pt x="6883" y="21349"/>
                  <a:pt x="6076" y="21190"/>
                </a:cubicBezTo>
                <a:cubicBezTo>
                  <a:pt x="5309" y="21038"/>
                  <a:pt x="4557" y="20834"/>
                  <a:pt x="3829" y="20540"/>
                </a:cubicBezTo>
                <a:cubicBezTo>
                  <a:pt x="3154" y="20267"/>
                  <a:pt x="2517" y="19924"/>
                  <a:pt x="1944" y="19461"/>
                </a:cubicBezTo>
                <a:cubicBezTo>
                  <a:pt x="1121" y="18795"/>
                  <a:pt x="541" y="17957"/>
                  <a:pt x="245" y="16918"/>
                </a:cubicBezTo>
                <a:cubicBezTo>
                  <a:pt x="130" y="16515"/>
                  <a:pt x="62" y="16103"/>
                  <a:pt x="34" y="15684"/>
                </a:cubicBezTo>
                <a:cubicBezTo>
                  <a:pt x="28" y="15595"/>
                  <a:pt x="12" y="15507"/>
                  <a:pt x="0" y="15418"/>
                </a:cubicBezTo>
                <a:cubicBezTo>
                  <a:pt x="0" y="15275"/>
                  <a:pt x="0" y="15132"/>
                  <a:pt x="0" y="14990"/>
                </a:cubicBezTo>
                <a:cubicBezTo>
                  <a:pt x="9" y="14932"/>
                  <a:pt x="24" y="14875"/>
                  <a:pt x="27" y="14816"/>
                </a:cubicBezTo>
                <a:cubicBezTo>
                  <a:pt x="62" y="14139"/>
                  <a:pt x="174" y="13473"/>
                  <a:pt x="337" y="12816"/>
                </a:cubicBezTo>
                <a:cubicBezTo>
                  <a:pt x="559" y="11922"/>
                  <a:pt x="866" y="11057"/>
                  <a:pt x="1225" y="10212"/>
                </a:cubicBezTo>
                <a:cubicBezTo>
                  <a:pt x="1746" y="8981"/>
                  <a:pt x="2363" y="7801"/>
                  <a:pt x="3036" y="6651"/>
                </a:cubicBezTo>
                <a:cubicBezTo>
                  <a:pt x="3688" y="5538"/>
                  <a:pt x="4394" y="4464"/>
                  <a:pt x="5204" y="3465"/>
                </a:cubicBezTo>
                <a:cubicBezTo>
                  <a:pt x="5753" y="2789"/>
                  <a:pt x="6344" y="2155"/>
                  <a:pt x="7010" y="1599"/>
                </a:cubicBezTo>
                <a:cubicBezTo>
                  <a:pt x="7544" y="1152"/>
                  <a:pt x="8116" y="766"/>
                  <a:pt x="8747" y="479"/>
                </a:cubicBezTo>
                <a:cubicBezTo>
                  <a:pt x="9265" y="244"/>
                  <a:pt x="9803" y="87"/>
                  <a:pt x="10368" y="32"/>
                </a:cubicBezTo>
                <a:cubicBezTo>
                  <a:pt x="10461" y="23"/>
                  <a:pt x="10553" y="11"/>
                  <a:pt x="10646" y="0"/>
                </a:cubicBezTo>
                <a:cubicBezTo>
                  <a:pt x="10755" y="0"/>
                  <a:pt x="10863" y="0"/>
                  <a:pt x="10972" y="0"/>
                </a:cubicBezTo>
                <a:cubicBezTo>
                  <a:pt x="10999" y="5"/>
                  <a:pt x="11025" y="13"/>
                  <a:pt x="11052" y="15"/>
                </a:cubicBezTo>
                <a:cubicBezTo>
                  <a:pt x="11211" y="33"/>
                  <a:pt x="11371" y="43"/>
                  <a:pt x="11529" y="68"/>
                </a:cubicBezTo>
                <a:cubicBezTo>
                  <a:pt x="12160" y="165"/>
                  <a:pt x="12750" y="387"/>
                  <a:pt x="13311" y="696"/>
                </a:cubicBezTo>
                <a:cubicBezTo>
                  <a:pt x="14032" y="1093"/>
                  <a:pt x="14670" y="1607"/>
                  <a:pt x="15261" y="2185"/>
                </a:cubicBezTo>
                <a:cubicBezTo>
                  <a:pt x="15902" y="2811"/>
                  <a:pt x="16477" y="3498"/>
                  <a:pt x="17005" y="4225"/>
                </a:cubicBezTo>
                <a:cubicBezTo>
                  <a:pt x="18227" y="5906"/>
                  <a:pt x="19254" y="7707"/>
                  <a:pt x="20128" y="9601"/>
                </a:cubicBezTo>
                <a:cubicBezTo>
                  <a:pt x="20596" y="10615"/>
                  <a:pt x="20991" y="11657"/>
                  <a:pt x="21264" y="12744"/>
                </a:cubicBezTo>
                <a:cubicBezTo>
                  <a:pt x="21441" y="13445"/>
                  <a:pt x="21573" y="14154"/>
                  <a:pt x="21585" y="14881"/>
                </a:cubicBezTo>
                <a:cubicBezTo>
                  <a:pt x="21586" y="14918"/>
                  <a:pt x="21595" y="14954"/>
                  <a:pt x="21600" y="14990"/>
                </a:cubicBezTo>
                <a:close/>
                <a:moveTo>
                  <a:pt x="21600" y="14990"/>
                </a:moveTo>
              </a:path>
            </a:pathLst>
          </a:custGeom>
          <a:solidFill>
            <a:schemeClr val="bg1">
              <a:lumMod val="85000"/>
            </a:schemeClr>
          </a:solidFill>
          <a:ln w="25400" cap="flat">
            <a:noFill/>
            <a:miter lim="800000"/>
            <a:headEnd type="none" w="med" len="med"/>
            <a:tailEnd type="none" w="med" len="me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4400">
              <a:cs typeface="+mn-ea"/>
              <a:sym typeface="+mn-lt"/>
            </a:endParaRPr>
          </a:p>
        </p:txBody>
      </p:sp>
      <p:sp>
        <p:nvSpPr>
          <p:cNvPr id="15" name="Shape 674"/>
          <p:cNvSpPr/>
          <p:nvPr/>
        </p:nvSpPr>
        <p:spPr>
          <a:xfrm>
            <a:off x="9948012" y="3156313"/>
            <a:ext cx="238848" cy="677108"/>
          </a:xfrm>
          <a:prstGeom prst="rect">
            <a:avLst/>
          </a:prstGeom>
          <a:noFill/>
          <a:ln w="12700">
            <a:miter lim="400000"/>
          </a:ln>
        </p:spPr>
        <p:txBody>
          <a:bodyPr wrap="none" lIns="0" tIns="0" rIns="0" bIns="0" anchor="ctr">
            <a:spAutoFit/>
          </a:bodyPr>
          <a:lstStyle>
            <a:lvl1pPr>
              <a:defRPr sz="5400">
                <a:solidFill>
                  <a:srgbClr val="BFBFBF"/>
                </a:solidFill>
                <a:latin typeface="FontAwesome"/>
                <a:ea typeface="FontAwesome"/>
                <a:cs typeface="FontAwesome"/>
                <a:sym typeface="FontAwesome"/>
              </a:defRPr>
            </a:lvl1pPr>
          </a:lstStyle>
          <a:p>
            <a:pPr lvl="0" algn="ctr">
              <a:defRPr sz="1800">
                <a:solidFill>
                  <a:srgbClr val="000000"/>
                </a:solidFill>
              </a:defRPr>
            </a:pPr>
            <a:r>
              <a:rPr lang="en-US" altLang="zh-CN" sz="4400" dirty="0">
                <a:solidFill>
                  <a:schemeClr val="tx1"/>
                </a:solidFill>
                <a:latin typeface="+mn-lt"/>
                <a:ea typeface="+mn-ea"/>
                <a:cs typeface="+mn-ea"/>
                <a:sym typeface="+mn-lt"/>
              </a:rPr>
              <a:t>3</a:t>
            </a:r>
            <a:endParaRPr sz="4400" dirty="0">
              <a:solidFill>
                <a:schemeClr val="tx1"/>
              </a:solidFill>
              <a:latin typeface="+mn-lt"/>
              <a:ea typeface="+mn-ea"/>
              <a:cs typeface="+mn-ea"/>
              <a:sym typeface="+mn-lt"/>
            </a:endParaRPr>
          </a:p>
        </p:txBody>
      </p:sp>
      <p:sp>
        <p:nvSpPr>
          <p:cNvPr id="16" name="AutoShape 1"/>
          <p:cNvSpPr/>
          <p:nvPr/>
        </p:nvSpPr>
        <p:spPr bwMode="auto">
          <a:xfrm rot="7070335">
            <a:off x="5481527" y="2896295"/>
            <a:ext cx="1228949" cy="1197138"/>
          </a:xfrm>
          <a:custGeom>
            <a:avLst/>
            <a:gdLst/>
            <a:ahLst/>
            <a:cxnLst/>
            <a:rect l="0" t="0" r="r" b="b"/>
            <a:pathLst>
              <a:path w="21600" h="21600">
                <a:moveTo>
                  <a:pt x="21600" y="14990"/>
                </a:moveTo>
                <a:cubicBezTo>
                  <a:pt x="21600" y="15126"/>
                  <a:pt x="21600" y="15263"/>
                  <a:pt x="21600" y="15399"/>
                </a:cubicBezTo>
                <a:cubicBezTo>
                  <a:pt x="21594" y="15445"/>
                  <a:pt x="21584" y="15490"/>
                  <a:pt x="21584" y="15536"/>
                </a:cubicBezTo>
                <a:cubicBezTo>
                  <a:pt x="21583" y="15866"/>
                  <a:pt x="21538" y="16191"/>
                  <a:pt x="21471" y="16513"/>
                </a:cubicBezTo>
                <a:cubicBezTo>
                  <a:pt x="21274" y="17469"/>
                  <a:pt x="20847" y="18299"/>
                  <a:pt x="20177" y="18995"/>
                </a:cubicBezTo>
                <a:cubicBezTo>
                  <a:pt x="19694" y="19496"/>
                  <a:pt x="19133" y="19885"/>
                  <a:pt x="18522" y="20201"/>
                </a:cubicBezTo>
                <a:cubicBezTo>
                  <a:pt x="17784" y="20582"/>
                  <a:pt x="17006" y="20844"/>
                  <a:pt x="16205" y="21041"/>
                </a:cubicBezTo>
                <a:cubicBezTo>
                  <a:pt x="15549" y="21201"/>
                  <a:pt x="14886" y="21315"/>
                  <a:pt x="14217" y="21398"/>
                </a:cubicBezTo>
                <a:cubicBezTo>
                  <a:pt x="13683" y="21465"/>
                  <a:pt x="13147" y="21516"/>
                  <a:pt x="12611" y="21540"/>
                </a:cubicBezTo>
                <a:cubicBezTo>
                  <a:pt x="12079" y="21565"/>
                  <a:pt x="11548" y="21574"/>
                  <a:pt x="11017" y="21590"/>
                </a:cubicBezTo>
                <a:cubicBezTo>
                  <a:pt x="10990" y="21591"/>
                  <a:pt x="10963" y="21597"/>
                  <a:pt x="10936" y="21600"/>
                </a:cubicBezTo>
                <a:cubicBezTo>
                  <a:pt x="10845" y="21600"/>
                  <a:pt x="10755" y="21600"/>
                  <a:pt x="10664" y="21600"/>
                </a:cubicBezTo>
                <a:cubicBezTo>
                  <a:pt x="10625" y="21597"/>
                  <a:pt x="10586" y="21591"/>
                  <a:pt x="10547" y="21590"/>
                </a:cubicBezTo>
                <a:cubicBezTo>
                  <a:pt x="9871" y="21583"/>
                  <a:pt x="9194" y="21560"/>
                  <a:pt x="8519" y="21510"/>
                </a:cubicBezTo>
                <a:cubicBezTo>
                  <a:pt x="7699" y="21448"/>
                  <a:pt x="6883" y="21349"/>
                  <a:pt x="6076" y="21190"/>
                </a:cubicBezTo>
                <a:cubicBezTo>
                  <a:pt x="5309" y="21038"/>
                  <a:pt x="4557" y="20834"/>
                  <a:pt x="3829" y="20540"/>
                </a:cubicBezTo>
                <a:cubicBezTo>
                  <a:pt x="3154" y="20267"/>
                  <a:pt x="2517" y="19924"/>
                  <a:pt x="1944" y="19461"/>
                </a:cubicBezTo>
                <a:cubicBezTo>
                  <a:pt x="1121" y="18795"/>
                  <a:pt x="541" y="17957"/>
                  <a:pt x="245" y="16918"/>
                </a:cubicBezTo>
                <a:cubicBezTo>
                  <a:pt x="130" y="16515"/>
                  <a:pt x="62" y="16103"/>
                  <a:pt x="34" y="15684"/>
                </a:cubicBezTo>
                <a:cubicBezTo>
                  <a:pt x="28" y="15595"/>
                  <a:pt x="12" y="15507"/>
                  <a:pt x="0" y="15418"/>
                </a:cubicBezTo>
                <a:cubicBezTo>
                  <a:pt x="0" y="15275"/>
                  <a:pt x="0" y="15132"/>
                  <a:pt x="0" y="14990"/>
                </a:cubicBezTo>
                <a:cubicBezTo>
                  <a:pt x="9" y="14932"/>
                  <a:pt x="24" y="14875"/>
                  <a:pt x="27" y="14816"/>
                </a:cubicBezTo>
                <a:cubicBezTo>
                  <a:pt x="62" y="14139"/>
                  <a:pt x="174" y="13473"/>
                  <a:pt x="337" y="12816"/>
                </a:cubicBezTo>
                <a:cubicBezTo>
                  <a:pt x="559" y="11922"/>
                  <a:pt x="866" y="11057"/>
                  <a:pt x="1225" y="10212"/>
                </a:cubicBezTo>
                <a:cubicBezTo>
                  <a:pt x="1746" y="8981"/>
                  <a:pt x="2363" y="7801"/>
                  <a:pt x="3036" y="6651"/>
                </a:cubicBezTo>
                <a:cubicBezTo>
                  <a:pt x="3688" y="5538"/>
                  <a:pt x="4394" y="4464"/>
                  <a:pt x="5204" y="3465"/>
                </a:cubicBezTo>
                <a:cubicBezTo>
                  <a:pt x="5753" y="2789"/>
                  <a:pt x="6344" y="2155"/>
                  <a:pt x="7010" y="1599"/>
                </a:cubicBezTo>
                <a:cubicBezTo>
                  <a:pt x="7544" y="1152"/>
                  <a:pt x="8116" y="766"/>
                  <a:pt x="8747" y="479"/>
                </a:cubicBezTo>
                <a:cubicBezTo>
                  <a:pt x="9265" y="244"/>
                  <a:pt x="9803" y="87"/>
                  <a:pt x="10368" y="32"/>
                </a:cubicBezTo>
                <a:cubicBezTo>
                  <a:pt x="10461" y="23"/>
                  <a:pt x="10553" y="11"/>
                  <a:pt x="10646" y="0"/>
                </a:cubicBezTo>
                <a:cubicBezTo>
                  <a:pt x="10755" y="0"/>
                  <a:pt x="10863" y="0"/>
                  <a:pt x="10972" y="0"/>
                </a:cubicBezTo>
                <a:cubicBezTo>
                  <a:pt x="10999" y="5"/>
                  <a:pt x="11025" y="13"/>
                  <a:pt x="11052" y="15"/>
                </a:cubicBezTo>
                <a:cubicBezTo>
                  <a:pt x="11211" y="33"/>
                  <a:pt x="11371" y="43"/>
                  <a:pt x="11529" y="68"/>
                </a:cubicBezTo>
                <a:cubicBezTo>
                  <a:pt x="12160" y="165"/>
                  <a:pt x="12750" y="387"/>
                  <a:pt x="13311" y="696"/>
                </a:cubicBezTo>
                <a:cubicBezTo>
                  <a:pt x="14032" y="1093"/>
                  <a:pt x="14670" y="1607"/>
                  <a:pt x="15261" y="2185"/>
                </a:cubicBezTo>
                <a:cubicBezTo>
                  <a:pt x="15902" y="2811"/>
                  <a:pt x="16477" y="3498"/>
                  <a:pt x="17005" y="4225"/>
                </a:cubicBezTo>
                <a:cubicBezTo>
                  <a:pt x="18227" y="5906"/>
                  <a:pt x="19254" y="7707"/>
                  <a:pt x="20128" y="9601"/>
                </a:cubicBezTo>
                <a:cubicBezTo>
                  <a:pt x="20596" y="10615"/>
                  <a:pt x="20991" y="11657"/>
                  <a:pt x="21264" y="12744"/>
                </a:cubicBezTo>
                <a:cubicBezTo>
                  <a:pt x="21441" y="13445"/>
                  <a:pt x="21573" y="14154"/>
                  <a:pt x="21585" y="14881"/>
                </a:cubicBezTo>
                <a:cubicBezTo>
                  <a:pt x="21586" y="14918"/>
                  <a:pt x="21595" y="14954"/>
                  <a:pt x="21600" y="14990"/>
                </a:cubicBezTo>
                <a:close/>
                <a:moveTo>
                  <a:pt x="21600" y="14990"/>
                </a:moveTo>
              </a:path>
            </a:pathLst>
          </a:custGeom>
          <a:solidFill>
            <a:schemeClr val="bg1">
              <a:lumMod val="85000"/>
            </a:schemeClr>
          </a:solidFill>
          <a:ln w="25400" cap="flat">
            <a:noFill/>
            <a:miter lim="800000"/>
            <a:headEnd type="none" w="med" len="med"/>
            <a:tailEnd type="none" w="med" len="me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4400">
              <a:cs typeface="+mn-ea"/>
              <a:sym typeface="+mn-lt"/>
            </a:endParaRPr>
          </a:p>
        </p:txBody>
      </p:sp>
      <p:sp>
        <p:nvSpPr>
          <p:cNvPr id="17" name="Shape 674"/>
          <p:cNvSpPr/>
          <p:nvPr/>
        </p:nvSpPr>
        <p:spPr>
          <a:xfrm>
            <a:off x="5952742" y="3156312"/>
            <a:ext cx="219612" cy="677108"/>
          </a:xfrm>
          <a:prstGeom prst="rect">
            <a:avLst/>
          </a:prstGeom>
          <a:noFill/>
          <a:ln w="12700">
            <a:miter lim="400000"/>
          </a:ln>
        </p:spPr>
        <p:txBody>
          <a:bodyPr wrap="none" lIns="0" tIns="0" rIns="0" bIns="0" anchor="ctr">
            <a:spAutoFit/>
          </a:bodyPr>
          <a:lstStyle>
            <a:lvl1pPr>
              <a:defRPr sz="5400">
                <a:solidFill>
                  <a:srgbClr val="BFBFBF"/>
                </a:solidFill>
                <a:latin typeface="FontAwesome"/>
                <a:ea typeface="FontAwesome"/>
                <a:cs typeface="FontAwesome"/>
                <a:sym typeface="FontAwesome"/>
              </a:defRPr>
            </a:lvl1pPr>
          </a:lstStyle>
          <a:p>
            <a:pPr lvl="0" algn="ctr">
              <a:defRPr sz="1800">
                <a:solidFill>
                  <a:srgbClr val="000000"/>
                </a:solidFill>
              </a:defRPr>
            </a:pPr>
            <a:r>
              <a:rPr lang="en-US" altLang="zh-CN" sz="4400" dirty="0">
                <a:solidFill>
                  <a:schemeClr val="tx1"/>
                </a:solidFill>
                <a:latin typeface="+mn-lt"/>
                <a:ea typeface="+mn-ea"/>
                <a:cs typeface="+mn-ea"/>
                <a:sym typeface="+mn-lt"/>
              </a:rPr>
              <a:t>2</a:t>
            </a:r>
            <a:endParaRPr sz="4400" dirty="0">
              <a:solidFill>
                <a:schemeClr val="tx1"/>
              </a:solidFill>
              <a:latin typeface="+mn-lt"/>
              <a:ea typeface="+mn-ea"/>
              <a:cs typeface="+mn-ea"/>
              <a:sym typeface="+mn-lt"/>
            </a:endParaRPr>
          </a:p>
        </p:txBody>
      </p:sp>
      <p:sp>
        <p:nvSpPr>
          <p:cNvPr id="18" name="AutoShape 1"/>
          <p:cNvSpPr/>
          <p:nvPr/>
        </p:nvSpPr>
        <p:spPr bwMode="auto">
          <a:xfrm rot="7070335">
            <a:off x="1476640" y="2896296"/>
            <a:ext cx="1228949" cy="1197138"/>
          </a:xfrm>
          <a:custGeom>
            <a:avLst/>
            <a:gdLst/>
            <a:ahLst/>
            <a:cxnLst/>
            <a:rect l="0" t="0" r="r" b="b"/>
            <a:pathLst>
              <a:path w="21600" h="21600">
                <a:moveTo>
                  <a:pt x="21600" y="14990"/>
                </a:moveTo>
                <a:cubicBezTo>
                  <a:pt x="21600" y="15126"/>
                  <a:pt x="21600" y="15263"/>
                  <a:pt x="21600" y="15399"/>
                </a:cubicBezTo>
                <a:cubicBezTo>
                  <a:pt x="21594" y="15445"/>
                  <a:pt x="21584" y="15490"/>
                  <a:pt x="21584" y="15536"/>
                </a:cubicBezTo>
                <a:cubicBezTo>
                  <a:pt x="21583" y="15866"/>
                  <a:pt x="21538" y="16191"/>
                  <a:pt x="21471" y="16513"/>
                </a:cubicBezTo>
                <a:cubicBezTo>
                  <a:pt x="21274" y="17469"/>
                  <a:pt x="20847" y="18299"/>
                  <a:pt x="20177" y="18995"/>
                </a:cubicBezTo>
                <a:cubicBezTo>
                  <a:pt x="19694" y="19496"/>
                  <a:pt x="19133" y="19885"/>
                  <a:pt x="18522" y="20201"/>
                </a:cubicBezTo>
                <a:cubicBezTo>
                  <a:pt x="17784" y="20582"/>
                  <a:pt x="17006" y="20844"/>
                  <a:pt x="16205" y="21041"/>
                </a:cubicBezTo>
                <a:cubicBezTo>
                  <a:pt x="15549" y="21201"/>
                  <a:pt x="14886" y="21315"/>
                  <a:pt x="14217" y="21398"/>
                </a:cubicBezTo>
                <a:cubicBezTo>
                  <a:pt x="13683" y="21465"/>
                  <a:pt x="13147" y="21516"/>
                  <a:pt x="12611" y="21540"/>
                </a:cubicBezTo>
                <a:cubicBezTo>
                  <a:pt x="12079" y="21565"/>
                  <a:pt x="11548" y="21574"/>
                  <a:pt x="11017" y="21590"/>
                </a:cubicBezTo>
                <a:cubicBezTo>
                  <a:pt x="10990" y="21591"/>
                  <a:pt x="10963" y="21597"/>
                  <a:pt x="10936" y="21600"/>
                </a:cubicBezTo>
                <a:cubicBezTo>
                  <a:pt x="10845" y="21600"/>
                  <a:pt x="10755" y="21600"/>
                  <a:pt x="10664" y="21600"/>
                </a:cubicBezTo>
                <a:cubicBezTo>
                  <a:pt x="10625" y="21597"/>
                  <a:pt x="10586" y="21591"/>
                  <a:pt x="10547" y="21590"/>
                </a:cubicBezTo>
                <a:cubicBezTo>
                  <a:pt x="9871" y="21583"/>
                  <a:pt x="9194" y="21560"/>
                  <a:pt x="8519" y="21510"/>
                </a:cubicBezTo>
                <a:cubicBezTo>
                  <a:pt x="7699" y="21448"/>
                  <a:pt x="6883" y="21349"/>
                  <a:pt x="6076" y="21190"/>
                </a:cubicBezTo>
                <a:cubicBezTo>
                  <a:pt x="5309" y="21038"/>
                  <a:pt x="4557" y="20834"/>
                  <a:pt x="3829" y="20540"/>
                </a:cubicBezTo>
                <a:cubicBezTo>
                  <a:pt x="3154" y="20267"/>
                  <a:pt x="2517" y="19924"/>
                  <a:pt x="1944" y="19461"/>
                </a:cubicBezTo>
                <a:cubicBezTo>
                  <a:pt x="1121" y="18795"/>
                  <a:pt x="541" y="17957"/>
                  <a:pt x="245" y="16918"/>
                </a:cubicBezTo>
                <a:cubicBezTo>
                  <a:pt x="130" y="16515"/>
                  <a:pt x="62" y="16103"/>
                  <a:pt x="34" y="15684"/>
                </a:cubicBezTo>
                <a:cubicBezTo>
                  <a:pt x="28" y="15595"/>
                  <a:pt x="12" y="15507"/>
                  <a:pt x="0" y="15418"/>
                </a:cubicBezTo>
                <a:cubicBezTo>
                  <a:pt x="0" y="15275"/>
                  <a:pt x="0" y="15132"/>
                  <a:pt x="0" y="14990"/>
                </a:cubicBezTo>
                <a:cubicBezTo>
                  <a:pt x="9" y="14932"/>
                  <a:pt x="24" y="14875"/>
                  <a:pt x="27" y="14816"/>
                </a:cubicBezTo>
                <a:cubicBezTo>
                  <a:pt x="62" y="14139"/>
                  <a:pt x="174" y="13473"/>
                  <a:pt x="337" y="12816"/>
                </a:cubicBezTo>
                <a:cubicBezTo>
                  <a:pt x="559" y="11922"/>
                  <a:pt x="866" y="11057"/>
                  <a:pt x="1225" y="10212"/>
                </a:cubicBezTo>
                <a:cubicBezTo>
                  <a:pt x="1746" y="8981"/>
                  <a:pt x="2363" y="7801"/>
                  <a:pt x="3036" y="6651"/>
                </a:cubicBezTo>
                <a:cubicBezTo>
                  <a:pt x="3688" y="5538"/>
                  <a:pt x="4394" y="4464"/>
                  <a:pt x="5204" y="3465"/>
                </a:cubicBezTo>
                <a:cubicBezTo>
                  <a:pt x="5753" y="2789"/>
                  <a:pt x="6344" y="2155"/>
                  <a:pt x="7010" y="1599"/>
                </a:cubicBezTo>
                <a:cubicBezTo>
                  <a:pt x="7544" y="1152"/>
                  <a:pt x="8116" y="766"/>
                  <a:pt x="8747" y="479"/>
                </a:cubicBezTo>
                <a:cubicBezTo>
                  <a:pt x="9265" y="244"/>
                  <a:pt x="9803" y="87"/>
                  <a:pt x="10368" y="32"/>
                </a:cubicBezTo>
                <a:cubicBezTo>
                  <a:pt x="10461" y="23"/>
                  <a:pt x="10553" y="11"/>
                  <a:pt x="10646" y="0"/>
                </a:cubicBezTo>
                <a:cubicBezTo>
                  <a:pt x="10755" y="0"/>
                  <a:pt x="10863" y="0"/>
                  <a:pt x="10972" y="0"/>
                </a:cubicBezTo>
                <a:cubicBezTo>
                  <a:pt x="10999" y="5"/>
                  <a:pt x="11025" y="13"/>
                  <a:pt x="11052" y="15"/>
                </a:cubicBezTo>
                <a:cubicBezTo>
                  <a:pt x="11211" y="33"/>
                  <a:pt x="11371" y="43"/>
                  <a:pt x="11529" y="68"/>
                </a:cubicBezTo>
                <a:cubicBezTo>
                  <a:pt x="12160" y="165"/>
                  <a:pt x="12750" y="387"/>
                  <a:pt x="13311" y="696"/>
                </a:cubicBezTo>
                <a:cubicBezTo>
                  <a:pt x="14032" y="1093"/>
                  <a:pt x="14670" y="1607"/>
                  <a:pt x="15261" y="2185"/>
                </a:cubicBezTo>
                <a:cubicBezTo>
                  <a:pt x="15902" y="2811"/>
                  <a:pt x="16477" y="3498"/>
                  <a:pt x="17005" y="4225"/>
                </a:cubicBezTo>
                <a:cubicBezTo>
                  <a:pt x="18227" y="5906"/>
                  <a:pt x="19254" y="7707"/>
                  <a:pt x="20128" y="9601"/>
                </a:cubicBezTo>
                <a:cubicBezTo>
                  <a:pt x="20596" y="10615"/>
                  <a:pt x="20991" y="11657"/>
                  <a:pt x="21264" y="12744"/>
                </a:cubicBezTo>
                <a:cubicBezTo>
                  <a:pt x="21441" y="13445"/>
                  <a:pt x="21573" y="14154"/>
                  <a:pt x="21585" y="14881"/>
                </a:cubicBezTo>
                <a:cubicBezTo>
                  <a:pt x="21586" y="14918"/>
                  <a:pt x="21595" y="14954"/>
                  <a:pt x="21600" y="14990"/>
                </a:cubicBezTo>
                <a:close/>
                <a:moveTo>
                  <a:pt x="21600" y="14990"/>
                </a:moveTo>
              </a:path>
            </a:pathLst>
          </a:custGeom>
          <a:solidFill>
            <a:schemeClr val="bg1">
              <a:lumMod val="85000"/>
            </a:schemeClr>
          </a:solidFill>
          <a:ln w="25400" cap="flat">
            <a:noFill/>
            <a:miter lim="800000"/>
            <a:headEnd type="none" w="med" len="med"/>
            <a:tailEnd type="none" w="med" len="me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4400">
              <a:cs typeface="+mn-ea"/>
              <a:sym typeface="+mn-lt"/>
            </a:endParaRPr>
          </a:p>
        </p:txBody>
      </p:sp>
      <p:sp>
        <p:nvSpPr>
          <p:cNvPr id="19" name="Shape 674"/>
          <p:cNvSpPr/>
          <p:nvPr/>
        </p:nvSpPr>
        <p:spPr>
          <a:xfrm>
            <a:off x="1999953" y="3156313"/>
            <a:ext cx="115416" cy="677108"/>
          </a:xfrm>
          <a:prstGeom prst="rect">
            <a:avLst/>
          </a:prstGeom>
          <a:noFill/>
          <a:ln w="12700">
            <a:miter lim="400000"/>
          </a:ln>
        </p:spPr>
        <p:txBody>
          <a:bodyPr wrap="none" lIns="0" tIns="0" rIns="0" bIns="0" anchor="ctr">
            <a:spAutoFit/>
          </a:bodyPr>
          <a:lstStyle>
            <a:lvl1pPr>
              <a:defRPr sz="5400">
                <a:solidFill>
                  <a:srgbClr val="BFBFBF"/>
                </a:solidFill>
                <a:latin typeface="FontAwesome"/>
                <a:ea typeface="FontAwesome"/>
                <a:cs typeface="FontAwesome"/>
                <a:sym typeface="FontAwesome"/>
              </a:defRPr>
            </a:lvl1pPr>
          </a:lstStyle>
          <a:p>
            <a:pPr lvl="0" algn="ctr">
              <a:defRPr sz="1800">
                <a:solidFill>
                  <a:srgbClr val="000000"/>
                </a:solidFill>
              </a:defRPr>
            </a:pPr>
            <a:r>
              <a:rPr lang="en-US" altLang="zh-CN" sz="4400" dirty="0">
                <a:solidFill>
                  <a:schemeClr val="tx1"/>
                </a:solidFill>
                <a:latin typeface="+mn-lt"/>
                <a:ea typeface="+mn-ea"/>
                <a:cs typeface="+mn-ea"/>
                <a:sym typeface="+mn-lt"/>
              </a:rPr>
              <a:t>1</a:t>
            </a:r>
            <a:endParaRPr sz="4400" dirty="0">
              <a:solidFill>
                <a:schemeClr val="tx1"/>
              </a:solidFill>
              <a:latin typeface="+mn-lt"/>
              <a:ea typeface="+mn-ea"/>
              <a:cs typeface="+mn-ea"/>
              <a:sym typeface="+mn-lt"/>
            </a:endParaRPr>
          </a:p>
        </p:txBody>
      </p:sp>
      <p:sp>
        <p:nvSpPr>
          <p:cNvPr id="20" name="Text Placeholder 7"/>
          <p:cNvSpPr txBox="1"/>
          <p:nvPr/>
        </p:nvSpPr>
        <p:spPr>
          <a:xfrm>
            <a:off x="3942044" y="900155"/>
            <a:ext cx="4307911" cy="614703"/>
          </a:xfrm>
          <a:prstGeom prst="rect">
            <a:avLst/>
          </a:prstGeom>
        </p:spPr>
        <p:txBody>
          <a:bodyPr vert="horz" lIns="91440" tIns="45720" rIns="91440" bIns="45720" rtlCol="0" anchor="ctr">
            <a:noAutofit/>
          </a:bodyPr>
          <a:lstStyle>
            <a:defPPr>
              <a:defRPr lang="zh-CN"/>
            </a:defPPr>
            <a:lvl1pPr indent="0">
              <a:lnSpc>
                <a:spcPct val="90000"/>
              </a:lnSpc>
              <a:spcBef>
                <a:spcPts val="1000"/>
              </a:spcBef>
              <a:buFont typeface="Arial" panose="020B0604020202020204" pitchFamily="34" charset="0"/>
              <a:buNone/>
              <a:defRPr sz="4000">
                <a:latin typeface="Arial" panose="020B0604020202020204" pitchFamily="34" charset="0"/>
                <a:ea typeface="微软雅黑" panose="020B0503020204020204" charset="-122"/>
                <a:cs typeface="Lato" panose="020F0502020204030203"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gn="ctr"/>
            <a:r>
              <a:rPr lang="zh-CN" altLang="en-US" sz="3200" dirty="0">
                <a:latin typeface="+mn-lt"/>
                <a:ea typeface="+mn-ea"/>
                <a:cs typeface="+mn-ea"/>
                <a:sym typeface="+mn-lt"/>
              </a:rPr>
              <a:t>输入本页标题内容</a:t>
            </a:r>
            <a:endParaRPr lang="en-US" sz="3200" dirty="0">
              <a:latin typeface="+mn-lt"/>
              <a:ea typeface="+mn-ea"/>
              <a:cs typeface="+mn-ea"/>
              <a:sym typeface="+mn-lt"/>
            </a:endParaRPr>
          </a:p>
        </p:txBody>
      </p:sp>
      <p:cxnSp>
        <p:nvCxnSpPr>
          <p:cNvPr id="21" name="直接连接符 20"/>
          <p:cNvCxnSpPr/>
          <p:nvPr/>
        </p:nvCxnSpPr>
        <p:spPr>
          <a:xfrm>
            <a:off x="5899174" y="695708"/>
            <a:ext cx="393651"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2" name="任意多边形: 形状 21"/>
          <p:cNvSpPr/>
          <p:nvPr/>
        </p:nvSpPr>
        <p:spPr bwMode="auto">
          <a:xfrm rot="2762877">
            <a:off x="10128604" y="-607119"/>
            <a:ext cx="2218234" cy="1760699"/>
          </a:xfrm>
          <a:custGeom>
            <a:avLst/>
            <a:gdLst>
              <a:gd name="connsiteX0" fmla="*/ 0 w 4517011"/>
              <a:gd name="connsiteY0" fmla="*/ 3330149 h 3585329"/>
              <a:gd name="connsiteX1" fmla="*/ 3210506 w 4517011"/>
              <a:gd name="connsiteY1" fmla="*/ 0 h 3585329"/>
              <a:gd name="connsiteX2" fmla="*/ 4338139 w 4517011"/>
              <a:gd name="connsiteY2" fmla="*/ 1087121 h 3585329"/>
              <a:gd name="connsiteX3" fmla="*/ 4431105 w 4517011"/>
              <a:gd name="connsiteY3" fmla="*/ 1379706 h 3585329"/>
              <a:gd name="connsiteX4" fmla="*/ 4513176 w 4517011"/>
              <a:gd name="connsiteY4" fmla="*/ 1911935 h 3585329"/>
              <a:gd name="connsiteX5" fmla="*/ 4517011 w 4517011"/>
              <a:gd name="connsiteY5" fmla="*/ 1939082 h 3585329"/>
              <a:gd name="connsiteX6" fmla="*/ 4517011 w 4517011"/>
              <a:gd name="connsiteY6" fmla="*/ 2040945 h 3585329"/>
              <a:gd name="connsiteX7" fmla="*/ 4512920 w 4517011"/>
              <a:gd name="connsiteY7" fmla="*/ 2075065 h 3585329"/>
              <a:gd name="connsiteX8" fmla="*/ 4484030 w 4517011"/>
              <a:gd name="connsiteY8" fmla="*/ 2318391 h 3585329"/>
              <a:gd name="connsiteX9" fmla="*/ 4153190 w 4517011"/>
              <a:gd name="connsiteY9" fmla="*/ 2936543 h 3585329"/>
              <a:gd name="connsiteX10" fmla="*/ 3730053 w 4517011"/>
              <a:gd name="connsiteY10" fmla="*/ 3236902 h 3585329"/>
              <a:gd name="connsiteX11" fmla="*/ 3137660 w 4517011"/>
              <a:gd name="connsiteY11" fmla="*/ 3446108 h 3585329"/>
              <a:gd name="connsiteX12" fmla="*/ 2629385 w 4517011"/>
              <a:gd name="connsiteY12" fmla="*/ 3535020 h 3585329"/>
              <a:gd name="connsiteX13" fmla="*/ 2218775 w 4517011"/>
              <a:gd name="connsiteY13" fmla="*/ 3570386 h 3585329"/>
              <a:gd name="connsiteX14" fmla="*/ 1811234 w 4517011"/>
              <a:gd name="connsiteY14" fmla="*/ 3582838 h 3585329"/>
              <a:gd name="connsiteX15" fmla="*/ 1790525 w 4517011"/>
              <a:gd name="connsiteY15" fmla="*/ 3585329 h 3585329"/>
              <a:gd name="connsiteX16" fmla="*/ 1720982 w 4517011"/>
              <a:gd name="connsiteY16" fmla="*/ 3585329 h 3585329"/>
              <a:gd name="connsiteX17" fmla="*/ 1691068 w 4517011"/>
              <a:gd name="connsiteY17" fmla="*/ 3582839 h 3585329"/>
              <a:gd name="connsiteX18" fmla="*/ 1172566 w 4517011"/>
              <a:gd name="connsiteY18" fmla="*/ 3562914 h 3585329"/>
              <a:gd name="connsiteX19" fmla="*/ 547959 w 4517011"/>
              <a:gd name="connsiteY19" fmla="*/ 3483217 h 3585329"/>
              <a:gd name="connsiteX20" fmla="*/ 256973 w 4517011"/>
              <a:gd name="connsiteY20" fmla="*/ 3415536 h 3585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517011" h="3585329">
                <a:moveTo>
                  <a:pt x="0" y="3330149"/>
                </a:moveTo>
                <a:lnTo>
                  <a:pt x="3210506" y="0"/>
                </a:lnTo>
                <a:lnTo>
                  <a:pt x="4338139" y="1087121"/>
                </a:lnTo>
                <a:lnTo>
                  <a:pt x="4431105" y="1379706"/>
                </a:lnTo>
                <a:cubicBezTo>
                  <a:pt x="4476359" y="1554293"/>
                  <a:pt x="4510108" y="1730872"/>
                  <a:pt x="4513176" y="1911935"/>
                </a:cubicBezTo>
                <a:cubicBezTo>
                  <a:pt x="4513432" y="1921150"/>
                  <a:pt x="4515733" y="1930116"/>
                  <a:pt x="4517011" y="1939082"/>
                </a:cubicBezTo>
                <a:cubicBezTo>
                  <a:pt x="4517011" y="1972953"/>
                  <a:pt x="4517011" y="2007074"/>
                  <a:pt x="4517011" y="2040945"/>
                </a:cubicBezTo>
                <a:cubicBezTo>
                  <a:pt x="4515477" y="2052401"/>
                  <a:pt x="4512920" y="2063609"/>
                  <a:pt x="4512920" y="2075065"/>
                </a:cubicBezTo>
                <a:cubicBezTo>
                  <a:pt x="4512665" y="2157253"/>
                  <a:pt x="4501159" y="2238196"/>
                  <a:pt x="4484030" y="2318391"/>
                </a:cubicBezTo>
                <a:cubicBezTo>
                  <a:pt x="4433662" y="2556487"/>
                  <a:pt x="4324490" y="2763202"/>
                  <a:pt x="4153190" y="2936543"/>
                </a:cubicBezTo>
                <a:cubicBezTo>
                  <a:pt x="4029700" y="3061319"/>
                  <a:pt x="3886268" y="3158201"/>
                  <a:pt x="3730053" y="3236902"/>
                </a:cubicBezTo>
                <a:cubicBezTo>
                  <a:pt x="3541366" y="3331792"/>
                  <a:pt x="3342454" y="3397044"/>
                  <a:pt x="3137660" y="3446108"/>
                </a:cubicBezTo>
                <a:cubicBezTo>
                  <a:pt x="2969940" y="3485956"/>
                  <a:pt x="2800429" y="3514349"/>
                  <a:pt x="2629385" y="3535020"/>
                </a:cubicBezTo>
                <a:cubicBezTo>
                  <a:pt x="2492856" y="3551707"/>
                  <a:pt x="2355816" y="3564409"/>
                  <a:pt x="2218775" y="3570386"/>
                </a:cubicBezTo>
                <a:cubicBezTo>
                  <a:pt x="2082758" y="3576612"/>
                  <a:pt x="1946996" y="3578854"/>
                  <a:pt x="1811234" y="3582838"/>
                </a:cubicBezTo>
                <a:cubicBezTo>
                  <a:pt x="1804332" y="3583087"/>
                  <a:pt x="1797428" y="3584582"/>
                  <a:pt x="1790525" y="3585329"/>
                </a:cubicBezTo>
                <a:cubicBezTo>
                  <a:pt x="1767258" y="3585329"/>
                  <a:pt x="1744248" y="3585329"/>
                  <a:pt x="1720982" y="3585329"/>
                </a:cubicBezTo>
                <a:cubicBezTo>
                  <a:pt x="1711011" y="3584582"/>
                  <a:pt x="1701039" y="3583088"/>
                  <a:pt x="1691068" y="3582839"/>
                </a:cubicBezTo>
                <a:cubicBezTo>
                  <a:pt x="1518235" y="3581095"/>
                  <a:pt x="1345144" y="3575367"/>
                  <a:pt x="1172566" y="3562914"/>
                </a:cubicBezTo>
                <a:cubicBezTo>
                  <a:pt x="962915" y="3547473"/>
                  <a:pt x="754286" y="3522817"/>
                  <a:pt x="547959" y="3483217"/>
                </a:cubicBezTo>
                <a:cubicBezTo>
                  <a:pt x="449909" y="3464289"/>
                  <a:pt x="352818" y="3442123"/>
                  <a:pt x="256973" y="3415536"/>
                </a:cubicBezTo>
                <a:close/>
              </a:path>
            </a:pathLst>
          </a:custGeom>
          <a:solidFill>
            <a:schemeClr val="bg1">
              <a:lumMod val="95000"/>
            </a:schemeClr>
          </a:solidFill>
          <a:ln w="25400" cap="flat">
            <a:noFill/>
            <a:miter lim="800000"/>
            <a:headEnd type="none" w="med" len="med"/>
            <a:tailEnd type="none" w="med" len="med"/>
          </a:ln>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23" name="任意多边形: 形状 22"/>
          <p:cNvSpPr/>
          <p:nvPr/>
        </p:nvSpPr>
        <p:spPr bwMode="auto">
          <a:xfrm rot="2762877">
            <a:off x="-589484" y="5349749"/>
            <a:ext cx="1374401" cy="1328103"/>
          </a:xfrm>
          <a:custGeom>
            <a:avLst/>
            <a:gdLst>
              <a:gd name="connsiteX0" fmla="*/ 0 w 3589981"/>
              <a:gd name="connsiteY0" fmla="*/ 379581 h 3469049"/>
              <a:gd name="connsiteX1" fmla="*/ 80129 w 3589981"/>
              <a:gd name="connsiteY1" fmla="*/ 317739 h 3469049"/>
              <a:gd name="connsiteX2" fmla="*/ 419929 w 3589981"/>
              <a:gd name="connsiteY2" fmla="*/ 119297 h 3469049"/>
              <a:gd name="connsiteX3" fmla="*/ 834373 w 3589981"/>
              <a:gd name="connsiteY3" fmla="*/ 7970 h 3469049"/>
              <a:gd name="connsiteX4" fmla="*/ 905450 w 3589981"/>
              <a:gd name="connsiteY4" fmla="*/ 0 h 3469049"/>
              <a:gd name="connsiteX5" fmla="*/ 988799 w 3589981"/>
              <a:gd name="connsiteY5" fmla="*/ 0 h 3469049"/>
              <a:gd name="connsiteX6" fmla="*/ 1009253 w 3589981"/>
              <a:gd name="connsiteY6" fmla="*/ 3736 h 3469049"/>
              <a:gd name="connsiteX7" fmla="*/ 1131209 w 3589981"/>
              <a:gd name="connsiteY7" fmla="*/ 16936 h 3469049"/>
              <a:gd name="connsiteX8" fmla="*/ 1586816 w 3589981"/>
              <a:gd name="connsiteY8" fmla="*/ 173342 h 3469049"/>
              <a:gd name="connsiteX9" fmla="*/ 2085377 w 3589981"/>
              <a:gd name="connsiteY9" fmla="*/ 544183 h 3469049"/>
              <a:gd name="connsiteX10" fmla="*/ 2531268 w 3589981"/>
              <a:gd name="connsiteY10" fmla="*/ 1052253 h 3469049"/>
              <a:gd name="connsiteX11" fmla="*/ 3329732 w 3589981"/>
              <a:gd name="connsiteY11" fmla="*/ 2391168 h 3469049"/>
              <a:gd name="connsiteX12" fmla="*/ 3562174 w 3589981"/>
              <a:gd name="connsiteY12" fmla="*/ 2972938 h 3469049"/>
              <a:gd name="connsiteX13" fmla="*/ 3589981 w 3589981"/>
              <a:gd name="connsiteY13" fmla="*/ 3069306 h 3469049"/>
              <a:gd name="connsiteX14" fmla="*/ 3204600 w 3589981"/>
              <a:gd name="connsiteY14" fmla="*/ 3469049 h 3469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89981" h="3469049">
                <a:moveTo>
                  <a:pt x="0" y="379581"/>
                </a:moveTo>
                <a:lnTo>
                  <a:pt x="80129" y="317739"/>
                </a:lnTo>
                <a:cubicBezTo>
                  <a:pt x="186421" y="240384"/>
                  <a:pt x="298933" y="172906"/>
                  <a:pt x="419929" y="119297"/>
                </a:cubicBezTo>
                <a:cubicBezTo>
                  <a:pt x="552367" y="60769"/>
                  <a:pt x="689919" y="21668"/>
                  <a:pt x="834373" y="7970"/>
                </a:cubicBezTo>
                <a:cubicBezTo>
                  <a:pt x="858151" y="5728"/>
                  <a:pt x="881673" y="2740"/>
                  <a:pt x="905450" y="0"/>
                </a:cubicBezTo>
                <a:cubicBezTo>
                  <a:pt x="933319" y="0"/>
                  <a:pt x="960931" y="0"/>
                  <a:pt x="988799" y="0"/>
                </a:cubicBezTo>
                <a:cubicBezTo>
                  <a:pt x="995702" y="1245"/>
                  <a:pt x="1002350" y="3238"/>
                  <a:pt x="1009253" y="3736"/>
                </a:cubicBezTo>
                <a:cubicBezTo>
                  <a:pt x="1049905" y="8219"/>
                  <a:pt x="1090813" y="10709"/>
                  <a:pt x="1131209" y="16936"/>
                </a:cubicBezTo>
                <a:cubicBezTo>
                  <a:pt x="1292538" y="41094"/>
                  <a:pt x="1443384" y="96384"/>
                  <a:pt x="1586816" y="173342"/>
                </a:cubicBezTo>
                <a:cubicBezTo>
                  <a:pt x="1771156" y="272216"/>
                  <a:pt x="1934274" y="400230"/>
                  <a:pt x="2085377" y="544183"/>
                </a:cubicBezTo>
                <a:cubicBezTo>
                  <a:pt x="2249262" y="700091"/>
                  <a:pt x="2396274" y="871191"/>
                  <a:pt x="2531268" y="1052253"/>
                </a:cubicBezTo>
                <a:cubicBezTo>
                  <a:pt x="2843700" y="1470913"/>
                  <a:pt x="3106275" y="1919459"/>
                  <a:pt x="3329732" y="2391168"/>
                </a:cubicBezTo>
                <a:cubicBezTo>
                  <a:pt x="3419473" y="2580573"/>
                  <a:pt x="3498715" y="2773901"/>
                  <a:pt x="3562174" y="2972938"/>
                </a:cubicBezTo>
                <a:lnTo>
                  <a:pt x="3589981" y="3069306"/>
                </a:lnTo>
                <a:lnTo>
                  <a:pt x="3204600" y="3469049"/>
                </a:lnTo>
                <a:close/>
              </a:path>
            </a:pathLst>
          </a:custGeom>
          <a:solidFill>
            <a:schemeClr val="bg1">
              <a:lumMod val="95000"/>
            </a:schemeClr>
          </a:solidFill>
          <a:ln w="25400" cap="flat">
            <a:noFill/>
            <a:miter lim="800000"/>
            <a:headEnd type="none" w="med" len="med"/>
            <a:tailEnd type="none" w="med" len="med"/>
          </a:ln>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54223" y="3333343"/>
            <a:ext cx="2168813" cy="477951"/>
          </a:xfrm>
          <a:prstGeom prst="rect">
            <a:avLst/>
          </a:prstGeom>
          <a:noFill/>
        </p:spPr>
        <p:txBody>
          <a:bodyPr wrap="square" rtlCol="0">
            <a:spAutoFit/>
          </a:bodyPr>
          <a:lstStyle/>
          <a:p>
            <a:pPr algn="r">
              <a:lnSpc>
                <a:spcPct val="120000"/>
              </a:lnSpc>
            </a:pPr>
            <a:r>
              <a:rPr lang="en-US" sz="1100" dirty="0">
                <a:cs typeface="+mn-ea"/>
                <a:sym typeface="+mn-lt"/>
              </a:rPr>
              <a:t>Phenomenon whereby something new and somehow valuable is formed the created</a:t>
            </a:r>
            <a:endParaRPr lang="en-US" sz="1100" dirty="0">
              <a:cs typeface="+mn-ea"/>
              <a:sym typeface="+mn-lt"/>
            </a:endParaRPr>
          </a:p>
        </p:txBody>
      </p:sp>
      <p:sp>
        <p:nvSpPr>
          <p:cNvPr id="6" name="Title 1"/>
          <p:cNvSpPr txBox="1"/>
          <p:nvPr/>
        </p:nvSpPr>
        <p:spPr>
          <a:xfrm>
            <a:off x="1454223" y="2932993"/>
            <a:ext cx="2161962" cy="400350"/>
          </a:xfrm>
          <a:prstGeom prst="rect">
            <a:avLst/>
          </a:prstGeom>
        </p:spPr>
        <p:txBody>
          <a:bodyPr/>
          <a:lstStyle>
            <a:lvl1pPr algn="ctr" defTabSz="914400" rtl="0" eaLnBrk="1" latinLnBrk="0" hangingPunct="1">
              <a:lnSpc>
                <a:spcPct val="90000"/>
              </a:lnSpc>
              <a:spcBef>
                <a:spcPct val="0"/>
              </a:spcBef>
              <a:buNone/>
              <a:defRPr sz="4000" b="1" i="0" kern="1200">
                <a:solidFill>
                  <a:schemeClr val="tx1"/>
                </a:solidFill>
                <a:latin typeface="Source Sans Pro Black" panose="020B0803030403020204" charset="0"/>
                <a:ea typeface="Source Sans Pro Black" panose="020B0803030403020204" charset="0"/>
                <a:cs typeface="Source Sans Pro Black" panose="020B0803030403020204" charset="0"/>
              </a:defRPr>
            </a:lvl1pPr>
          </a:lstStyle>
          <a:p>
            <a:pPr algn="r"/>
            <a:r>
              <a:rPr lang="zh-CN" altLang="en-US" sz="1600" b="0" dirty="0">
                <a:latin typeface="+mn-lt"/>
                <a:ea typeface="+mn-ea"/>
                <a:cs typeface="+mn-ea"/>
                <a:sym typeface="+mn-lt"/>
              </a:rPr>
              <a:t>输入您的小标题</a:t>
            </a:r>
            <a:endParaRPr lang="zh-CN" altLang="en-US" sz="1600" b="0" dirty="0">
              <a:latin typeface="+mn-lt"/>
              <a:ea typeface="+mn-ea"/>
              <a:cs typeface="+mn-ea"/>
              <a:sym typeface="+mn-lt"/>
            </a:endParaRPr>
          </a:p>
        </p:txBody>
      </p:sp>
      <p:sp>
        <p:nvSpPr>
          <p:cNvPr id="8" name="TextBox 7"/>
          <p:cNvSpPr txBox="1"/>
          <p:nvPr/>
        </p:nvSpPr>
        <p:spPr>
          <a:xfrm>
            <a:off x="1526389" y="5699212"/>
            <a:ext cx="2168813" cy="477951"/>
          </a:xfrm>
          <a:prstGeom prst="rect">
            <a:avLst/>
          </a:prstGeom>
          <a:noFill/>
        </p:spPr>
        <p:txBody>
          <a:bodyPr wrap="square" rtlCol="0">
            <a:spAutoFit/>
          </a:bodyPr>
          <a:lstStyle/>
          <a:p>
            <a:pPr algn="r">
              <a:lnSpc>
                <a:spcPct val="120000"/>
              </a:lnSpc>
            </a:pPr>
            <a:r>
              <a:rPr lang="en-US" sz="1100" dirty="0">
                <a:cs typeface="+mn-ea"/>
                <a:sym typeface="+mn-lt"/>
              </a:rPr>
              <a:t>Phenomenon whereby something new and somehow valuable is formed the created</a:t>
            </a:r>
            <a:endParaRPr lang="en-US" sz="1100" dirty="0">
              <a:cs typeface="+mn-ea"/>
              <a:sym typeface="+mn-lt"/>
            </a:endParaRPr>
          </a:p>
        </p:txBody>
      </p:sp>
      <p:sp>
        <p:nvSpPr>
          <p:cNvPr id="9" name="Title 1"/>
          <p:cNvSpPr txBox="1"/>
          <p:nvPr/>
        </p:nvSpPr>
        <p:spPr>
          <a:xfrm>
            <a:off x="1526389" y="5298862"/>
            <a:ext cx="2161962" cy="400350"/>
          </a:xfrm>
          <a:prstGeom prst="rect">
            <a:avLst/>
          </a:prstGeom>
        </p:spPr>
        <p:txBody>
          <a:bodyPr/>
          <a:lstStyle>
            <a:lvl1pPr algn="ctr" defTabSz="914400" rtl="0" eaLnBrk="1" latinLnBrk="0" hangingPunct="1">
              <a:lnSpc>
                <a:spcPct val="90000"/>
              </a:lnSpc>
              <a:spcBef>
                <a:spcPct val="0"/>
              </a:spcBef>
              <a:buNone/>
              <a:defRPr sz="4000" b="1" i="0" kern="1200">
                <a:solidFill>
                  <a:schemeClr val="tx1"/>
                </a:solidFill>
                <a:latin typeface="Source Sans Pro Black" panose="020B0803030403020204" charset="0"/>
                <a:ea typeface="Source Sans Pro Black" panose="020B0803030403020204" charset="0"/>
                <a:cs typeface="Source Sans Pro Black" panose="020B0803030403020204" charset="0"/>
              </a:defRPr>
            </a:lvl1pPr>
          </a:lstStyle>
          <a:p>
            <a:pPr algn="r"/>
            <a:r>
              <a:rPr lang="zh-CN" altLang="en-US" sz="1600" b="0" dirty="0">
                <a:latin typeface="+mn-lt"/>
                <a:ea typeface="+mn-ea"/>
                <a:cs typeface="+mn-ea"/>
                <a:sym typeface="+mn-lt"/>
              </a:rPr>
              <a:t>输入您的小标题</a:t>
            </a:r>
            <a:endParaRPr lang="zh-CN" altLang="en-US" sz="1600" b="0" dirty="0">
              <a:latin typeface="+mn-lt"/>
              <a:ea typeface="+mn-ea"/>
              <a:cs typeface="+mn-ea"/>
              <a:sym typeface="+mn-lt"/>
            </a:endParaRPr>
          </a:p>
        </p:txBody>
      </p:sp>
      <p:sp>
        <p:nvSpPr>
          <p:cNvPr id="11" name="TextBox 10"/>
          <p:cNvSpPr txBox="1"/>
          <p:nvPr/>
        </p:nvSpPr>
        <p:spPr>
          <a:xfrm>
            <a:off x="8403510" y="4913040"/>
            <a:ext cx="2334266" cy="477951"/>
          </a:xfrm>
          <a:prstGeom prst="rect">
            <a:avLst/>
          </a:prstGeom>
          <a:noFill/>
        </p:spPr>
        <p:txBody>
          <a:bodyPr wrap="square" rtlCol="0">
            <a:spAutoFit/>
          </a:bodyPr>
          <a:lstStyle/>
          <a:p>
            <a:pPr>
              <a:lnSpc>
                <a:spcPct val="120000"/>
              </a:lnSpc>
            </a:pPr>
            <a:r>
              <a:rPr lang="en-US" sz="1100" dirty="0">
                <a:cs typeface="+mn-ea"/>
                <a:sym typeface="+mn-lt"/>
              </a:rPr>
              <a:t>Phenomenon whereby something new and somehow valuable is formed the created</a:t>
            </a:r>
            <a:endParaRPr lang="en-US" sz="1100" dirty="0">
              <a:cs typeface="+mn-ea"/>
              <a:sym typeface="+mn-lt"/>
            </a:endParaRPr>
          </a:p>
        </p:txBody>
      </p:sp>
      <p:sp>
        <p:nvSpPr>
          <p:cNvPr id="12" name="Title 1"/>
          <p:cNvSpPr txBox="1"/>
          <p:nvPr/>
        </p:nvSpPr>
        <p:spPr>
          <a:xfrm>
            <a:off x="8403511" y="4521178"/>
            <a:ext cx="2334266" cy="337443"/>
          </a:xfrm>
          <a:prstGeom prst="rect">
            <a:avLst/>
          </a:prstGeom>
        </p:spPr>
        <p:txBody>
          <a:bodyPr/>
          <a:lstStyle>
            <a:lvl1pPr algn="ctr" defTabSz="914400" rtl="0" eaLnBrk="1" latinLnBrk="0" hangingPunct="1">
              <a:lnSpc>
                <a:spcPct val="90000"/>
              </a:lnSpc>
              <a:spcBef>
                <a:spcPct val="0"/>
              </a:spcBef>
              <a:buNone/>
              <a:defRPr sz="4000" b="1" i="0" kern="1200">
                <a:solidFill>
                  <a:schemeClr val="tx1"/>
                </a:solidFill>
                <a:latin typeface="Source Sans Pro Black" panose="020B0803030403020204" charset="0"/>
                <a:ea typeface="Source Sans Pro Black" panose="020B0803030403020204" charset="0"/>
                <a:cs typeface="Source Sans Pro Black" panose="020B0803030403020204" charset="0"/>
              </a:defRPr>
            </a:lvl1pPr>
          </a:lstStyle>
          <a:p>
            <a:pPr algn="l"/>
            <a:r>
              <a:rPr lang="zh-CN" altLang="en-US" sz="1600" b="0" dirty="0">
                <a:latin typeface="+mn-lt"/>
                <a:ea typeface="+mn-ea"/>
                <a:cs typeface="+mn-ea"/>
                <a:sym typeface="+mn-lt"/>
              </a:rPr>
              <a:t>输入您的小标题</a:t>
            </a:r>
            <a:endParaRPr lang="es-ES_tradnl" altLang="zh-CN" sz="1600" b="0" dirty="0">
              <a:latin typeface="+mn-lt"/>
              <a:ea typeface="+mn-ea"/>
              <a:cs typeface="+mn-ea"/>
              <a:sym typeface="+mn-lt"/>
            </a:endParaRPr>
          </a:p>
        </p:txBody>
      </p:sp>
      <p:sp>
        <p:nvSpPr>
          <p:cNvPr id="23" name="AutoShape 1"/>
          <p:cNvSpPr/>
          <p:nvPr/>
        </p:nvSpPr>
        <p:spPr bwMode="auto">
          <a:xfrm rot="7070335">
            <a:off x="8485640" y="3688106"/>
            <a:ext cx="742067" cy="722859"/>
          </a:xfrm>
          <a:custGeom>
            <a:avLst/>
            <a:gdLst/>
            <a:ahLst/>
            <a:cxnLst/>
            <a:rect l="0" t="0" r="r" b="b"/>
            <a:pathLst>
              <a:path w="21600" h="21600">
                <a:moveTo>
                  <a:pt x="21600" y="14990"/>
                </a:moveTo>
                <a:cubicBezTo>
                  <a:pt x="21600" y="15126"/>
                  <a:pt x="21600" y="15263"/>
                  <a:pt x="21600" y="15399"/>
                </a:cubicBezTo>
                <a:cubicBezTo>
                  <a:pt x="21594" y="15445"/>
                  <a:pt x="21584" y="15490"/>
                  <a:pt x="21584" y="15536"/>
                </a:cubicBezTo>
                <a:cubicBezTo>
                  <a:pt x="21583" y="15866"/>
                  <a:pt x="21538" y="16191"/>
                  <a:pt x="21471" y="16513"/>
                </a:cubicBezTo>
                <a:cubicBezTo>
                  <a:pt x="21274" y="17469"/>
                  <a:pt x="20847" y="18299"/>
                  <a:pt x="20177" y="18995"/>
                </a:cubicBezTo>
                <a:cubicBezTo>
                  <a:pt x="19694" y="19496"/>
                  <a:pt x="19133" y="19885"/>
                  <a:pt x="18522" y="20201"/>
                </a:cubicBezTo>
                <a:cubicBezTo>
                  <a:pt x="17784" y="20582"/>
                  <a:pt x="17006" y="20844"/>
                  <a:pt x="16205" y="21041"/>
                </a:cubicBezTo>
                <a:cubicBezTo>
                  <a:pt x="15549" y="21201"/>
                  <a:pt x="14886" y="21315"/>
                  <a:pt x="14217" y="21398"/>
                </a:cubicBezTo>
                <a:cubicBezTo>
                  <a:pt x="13683" y="21465"/>
                  <a:pt x="13147" y="21516"/>
                  <a:pt x="12611" y="21540"/>
                </a:cubicBezTo>
                <a:cubicBezTo>
                  <a:pt x="12079" y="21565"/>
                  <a:pt x="11548" y="21574"/>
                  <a:pt x="11017" y="21590"/>
                </a:cubicBezTo>
                <a:cubicBezTo>
                  <a:pt x="10990" y="21591"/>
                  <a:pt x="10963" y="21597"/>
                  <a:pt x="10936" y="21600"/>
                </a:cubicBezTo>
                <a:cubicBezTo>
                  <a:pt x="10845" y="21600"/>
                  <a:pt x="10755" y="21600"/>
                  <a:pt x="10664" y="21600"/>
                </a:cubicBezTo>
                <a:cubicBezTo>
                  <a:pt x="10625" y="21597"/>
                  <a:pt x="10586" y="21591"/>
                  <a:pt x="10547" y="21590"/>
                </a:cubicBezTo>
                <a:cubicBezTo>
                  <a:pt x="9871" y="21583"/>
                  <a:pt x="9194" y="21560"/>
                  <a:pt x="8519" y="21510"/>
                </a:cubicBezTo>
                <a:cubicBezTo>
                  <a:pt x="7699" y="21448"/>
                  <a:pt x="6883" y="21349"/>
                  <a:pt x="6076" y="21190"/>
                </a:cubicBezTo>
                <a:cubicBezTo>
                  <a:pt x="5309" y="21038"/>
                  <a:pt x="4557" y="20834"/>
                  <a:pt x="3829" y="20540"/>
                </a:cubicBezTo>
                <a:cubicBezTo>
                  <a:pt x="3154" y="20267"/>
                  <a:pt x="2517" y="19924"/>
                  <a:pt x="1944" y="19461"/>
                </a:cubicBezTo>
                <a:cubicBezTo>
                  <a:pt x="1121" y="18795"/>
                  <a:pt x="541" y="17957"/>
                  <a:pt x="245" y="16918"/>
                </a:cubicBezTo>
                <a:cubicBezTo>
                  <a:pt x="130" y="16515"/>
                  <a:pt x="62" y="16103"/>
                  <a:pt x="34" y="15684"/>
                </a:cubicBezTo>
                <a:cubicBezTo>
                  <a:pt x="28" y="15595"/>
                  <a:pt x="12" y="15507"/>
                  <a:pt x="0" y="15418"/>
                </a:cubicBezTo>
                <a:cubicBezTo>
                  <a:pt x="0" y="15275"/>
                  <a:pt x="0" y="15132"/>
                  <a:pt x="0" y="14990"/>
                </a:cubicBezTo>
                <a:cubicBezTo>
                  <a:pt x="9" y="14932"/>
                  <a:pt x="24" y="14875"/>
                  <a:pt x="27" y="14816"/>
                </a:cubicBezTo>
                <a:cubicBezTo>
                  <a:pt x="62" y="14139"/>
                  <a:pt x="174" y="13473"/>
                  <a:pt x="337" y="12816"/>
                </a:cubicBezTo>
                <a:cubicBezTo>
                  <a:pt x="559" y="11922"/>
                  <a:pt x="866" y="11057"/>
                  <a:pt x="1225" y="10212"/>
                </a:cubicBezTo>
                <a:cubicBezTo>
                  <a:pt x="1746" y="8981"/>
                  <a:pt x="2363" y="7801"/>
                  <a:pt x="3036" y="6651"/>
                </a:cubicBezTo>
                <a:cubicBezTo>
                  <a:pt x="3688" y="5538"/>
                  <a:pt x="4394" y="4464"/>
                  <a:pt x="5204" y="3465"/>
                </a:cubicBezTo>
                <a:cubicBezTo>
                  <a:pt x="5753" y="2789"/>
                  <a:pt x="6344" y="2155"/>
                  <a:pt x="7010" y="1599"/>
                </a:cubicBezTo>
                <a:cubicBezTo>
                  <a:pt x="7544" y="1152"/>
                  <a:pt x="8116" y="766"/>
                  <a:pt x="8747" y="479"/>
                </a:cubicBezTo>
                <a:cubicBezTo>
                  <a:pt x="9265" y="244"/>
                  <a:pt x="9803" y="87"/>
                  <a:pt x="10368" y="32"/>
                </a:cubicBezTo>
                <a:cubicBezTo>
                  <a:pt x="10461" y="23"/>
                  <a:pt x="10553" y="11"/>
                  <a:pt x="10646" y="0"/>
                </a:cubicBezTo>
                <a:cubicBezTo>
                  <a:pt x="10755" y="0"/>
                  <a:pt x="10863" y="0"/>
                  <a:pt x="10972" y="0"/>
                </a:cubicBezTo>
                <a:cubicBezTo>
                  <a:pt x="10999" y="5"/>
                  <a:pt x="11025" y="13"/>
                  <a:pt x="11052" y="15"/>
                </a:cubicBezTo>
                <a:cubicBezTo>
                  <a:pt x="11211" y="33"/>
                  <a:pt x="11371" y="43"/>
                  <a:pt x="11529" y="68"/>
                </a:cubicBezTo>
                <a:cubicBezTo>
                  <a:pt x="12160" y="165"/>
                  <a:pt x="12750" y="387"/>
                  <a:pt x="13311" y="696"/>
                </a:cubicBezTo>
                <a:cubicBezTo>
                  <a:pt x="14032" y="1093"/>
                  <a:pt x="14670" y="1607"/>
                  <a:pt x="15261" y="2185"/>
                </a:cubicBezTo>
                <a:cubicBezTo>
                  <a:pt x="15902" y="2811"/>
                  <a:pt x="16477" y="3498"/>
                  <a:pt x="17005" y="4225"/>
                </a:cubicBezTo>
                <a:cubicBezTo>
                  <a:pt x="18227" y="5906"/>
                  <a:pt x="19254" y="7707"/>
                  <a:pt x="20128" y="9601"/>
                </a:cubicBezTo>
                <a:cubicBezTo>
                  <a:pt x="20596" y="10615"/>
                  <a:pt x="20991" y="11657"/>
                  <a:pt x="21264" y="12744"/>
                </a:cubicBezTo>
                <a:cubicBezTo>
                  <a:pt x="21441" y="13445"/>
                  <a:pt x="21573" y="14154"/>
                  <a:pt x="21585" y="14881"/>
                </a:cubicBezTo>
                <a:cubicBezTo>
                  <a:pt x="21586" y="14918"/>
                  <a:pt x="21595" y="14954"/>
                  <a:pt x="21600" y="14990"/>
                </a:cubicBezTo>
                <a:close/>
                <a:moveTo>
                  <a:pt x="21600" y="14990"/>
                </a:moveTo>
              </a:path>
            </a:pathLst>
          </a:custGeom>
          <a:solidFill>
            <a:schemeClr val="bg1">
              <a:lumMod val="85000"/>
            </a:schemeClr>
          </a:solidFill>
          <a:ln w="25400" cap="flat">
            <a:noFill/>
            <a:miter lim="800000"/>
            <a:headEnd type="none" w="med" len="med"/>
            <a:tailEnd type="none" w="med" len="me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2400">
              <a:cs typeface="+mn-ea"/>
              <a:sym typeface="+mn-lt"/>
            </a:endParaRPr>
          </a:p>
        </p:txBody>
      </p:sp>
      <p:sp>
        <p:nvSpPr>
          <p:cNvPr id="13" name="Shape 674"/>
          <p:cNvSpPr/>
          <p:nvPr/>
        </p:nvSpPr>
        <p:spPr>
          <a:xfrm>
            <a:off x="8791751" y="3864870"/>
            <a:ext cx="129844" cy="369332"/>
          </a:xfrm>
          <a:prstGeom prst="rect">
            <a:avLst/>
          </a:prstGeom>
          <a:noFill/>
          <a:ln w="12700">
            <a:miter lim="400000"/>
          </a:ln>
        </p:spPr>
        <p:txBody>
          <a:bodyPr wrap="none" lIns="0" tIns="0" rIns="0" bIns="0" anchor="ctr">
            <a:spAutoFit/>
          </a:bodyPr>
          <a:lstStyle>
            <a:lvl1pPr>
              <a:defRPr sz="5400">
                <a:solidFill>
                  <a:srgbClr val="BFBFBF"/>
                </a:solidFill>
                <a:latin typeface="FontAwesome"/>
                <a:ea typeface="FontAwesome"/>
                <a:cs typeface="FontAwesome"/>
                <a:sym typeface="FontAwesome"/>
              </a:defRPr>
            </a:lvl1pPr>
          </a:lstStyle>
          <a:p>
            <a:pPr lvl="0" algn="ctr">
              <a:defRPr sz="1800">
                <a:solidFill>
                  <a:srgbClr val="000000"/>
                </a:solidFill>
              </a:defRPr>
            </a:pPr>
            <a:r>
              <a:rPr lang="en-US" altLang="zh-CN" sz="2400" dirty="0">
                <a:solidFill>
                  <a:schemeClr val="tx1"/>
                </a:solidFill>
                <a:latin typeface="+mn-lt"/>
                <a:ea typeface="+mn-ea"/>
                <a:cs typeface="+mn-ea"/>
                <a:sym typeface="+mn-lt"/>
              </a:rPr>
              <a:t>3</a:t>
            </a:r>
            <a:endParaRPr sz="2400" dirty="0">
              <a:solidFill>
                <a:schemeClr val="tx1"/>
              </a:solidFill>
              <a:latin typeface="+mn-lt"/>
              <a:ea typeface="+mn-ea"/>
              <a:cs typeface="+mn-ea"/>
              <a:sym typeface="+mn-lt"/>
            </a:endParaRPr>
          </a:p>
        </p:txBody>
      </p:sp>
      <p:sp>
        <p:nvSpPr>
          <p:cNvPr id="2" name="Shape 676"/>
          <p:cNvSpPr/>
          <p:nvPr/>
        </p:nvSpPr>
        <p:spPr>
          <a:xfrm>
            <a:off x="3553549" y="1699399"/>
            <a:ext cx="1508187" cy="1144015"/>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3057" y="21600"/>
                </a:lnTo>
                <a:lnTo>
                  <a:pt x="13057" y="0"/>
                </a:lnTo>
                <a:lnTo>
                  <a:pt x="0" y="0"/>
                </a:lnTo>
                <a:lnTo>
                  <a:pt x="0" y="4337"/>
                </a:lnTo>
              </a:path>
            </a:pathLst>
          </a:custGeom>
          <a:ln w="9525" cap="rnd">
            <a:solidFill>
              <a:schemeClr val="tx1">
                <a:lumMod val="50000"/>
                <a:lumOff val="50000"/>
              </a:schemeClr>
            </a:solidFill>
            <a:custDash>
              <a:ds d="100000" sp="200000"/>
            </a:custDash>
            <a:round/>
            <a:tailEnd type="oval"/>
          </a:ln>
        </p:spPr>
        <p:txBody>
          <a:bodyPr lIns="0" tIns="0" rIns="0" bIns="0" anchor="ctr"/>
          <a:lstStyle/>
          <a:p>
            <a:pPr lvl="0">
              <a:defRPr sz="3600"/>
            </a:pPr>
            <a:endParaRPr sz="1800">
              <a:cs typeface="+mn-ea"/>
              <a:sym typeface="+mn-lt"/>
            </a:endParaRPr>
          </a:p>
        </p:txBody>
      </p:sp>
      <p:sp>
        <p:nvSpPr>
          <p:cNvPr id="3" name="Shape 681"/>
          <p:cNvSpPr/>
          <p:nvPr/>
        </p:nvSpPr>
        <p:spPr>
          <a:xfrm>
            <a:off x="7312877" y="3126416"/>
            <a:ext cx="1325674" cy="154374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8093" y="21600"/>
                </a:lnTo>
                <a:lnTo>
                  <a:pt x="8093" y="0"/>
                </a:lnTo>
                <a:lnTo>
                  <a:pt x="21600" y="0"/>
                </a:lnTo>
                <a:lnTo>
                  <a:pt x="21600" y="2738"/>
                </a:lnTo>
              </a:path>
            </a:pathLst>
          </a:custGeom>
          <a:ln w="9525" cap="rnd">
            <a:solidFill>
              <a:schemeClr val="tx1">
                <a:lumMod val="50000"/>
                <a:lumOff val="50000"/>
              </a:schemeClr>
            </a:solidFill>
            <a:custDash>
              <a:ds d="100000" sp="200000"/>
            </a:custDash>
            <a:round/>
            <a:tailEnd type="oval"/>
          </a:ln>
        </p:spPr>
        <p:txBody>
          <a:bodyPr lIns="0" tIns="0" rIns="0" bIns="0" anchor="ctr"/>
          <a:lstStyle/>
          <a:p>
            <a:pPr lvl="0">
              <a:defRPr sz="3600"/>
            </a:pPr>
            <a:endParaRPr sz="1800">
              <a:cs typeface="+mn-ea"/>
              <a:sym typeface="+mn-lt"/>
            </a:endParaRPr>
          </a:p>
        </p:txBody>
      </p:sp>
      <p:sp>
        <p:nvSpPr>
          <p:cNvPr id="4" name="Shape 686"/>
          <p:cNvSpPr/>
          <p:nvPr/>
        </p:nvSpPr>
        <p:spPr>
          <a:xfrm>
            <a:off x="3554265" y="4288439"/>
            <a:ext cx="1112330" cy="22106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21600"/>
                </a:lnTo>
              </a:path>
            </a:pathLst>
          </a:custGeom>
          <a:ln w="9525" cap="rnd">
            <a:solidFill>
              <a:schemeClr val="tx1">
                <a:lumMod val="50000"/>
                <a:lumOff val="50000"/>
              </a:schemeClr>
            </a:solidFill>
            <a:custDash>
              <a:ds d="100000" sp="200000"/>
            </a:custDash>
            <a:round/>
            <a:tailEnd type="oval"/>
          </a:ln>
        </p:spPr>
        <p:txBody>
          <a:bodyPr lIns="0" tIns="0" rIns="0" bIns="0" anchor="ctr"/>
          <a:lstStyle/>
          <a:p>
            <a:pPr lvl="0">
              <a:defRPr sz="3600"/>
            </a:pPr>
            <a:endParaRPr sz="1800">
              <a:cs typeface="+mn-ea"/>
              <a:sym typeface="+mn-lt"/>
            </a:endParaRPr>
          </a:p>
        </p:txBody>
      </p:sp>
      <p:grpSp>
        <p:nvGrpSpPr>
          <p:cNvPr id="15" name="Group 653"/>
          <p:cNvGrpSpPr/>
          <p:nvPr/>
        </p:nvGrpSpPr>
        <p:grpSpPr>
          <a:xfrm>
            <a:off x="4822602" y="2904782"/>
            <a:ext cx="2334268" cy="2837369"/>
            <a:chOff x="0" y="0"/>
            <a:chExt cx="5650083" cy="6867840"/>
          </a:xfrm>
          <a:solidFill>
            <a:schemeClr val="bg1">
              <a:lumMod val="85000"/>
            </a:schemeClr>
          </a:solidFill>
        </p:grpSpPr>
        <p:sp>
          <p:nvSpPr>
            <p:cNvPr id="20" name="Shape 651"/>
            <p:cNvSpPr/>
            <p:nvPr/>
          </p:nvSpPr>
          <p:spPr>
            <a:xfrm rot="10800000">
              <a:off x="0" y="0"/>
              <a:ext cx="5650084" cy="6867840"/>
            </a:xfrm>
            <a:custGeom>
              <a:avLst/>
              <a:gdLst/>
              <a:ahLst/>
              <a:cxnLst>
                <a:cxn ang="0">
                  <a:pos x="wd2" y="hd2"/>
                </a:cxn>
                <a:cxn ang="5400000">
                  <a:pos x="wd2" y="hd2"/>
                </a:cxn>
                <a:cxn ang="10800000">
                  <a:pos x="wd2" y="hd2"/>
                </a:cxn>
                <a:cxn ang="16200000">
                  <a:pos x="wd2" y="hd2"/>
                </a:cxn>
              </a:cxnLst>
              <a:rect l="0" t="0" r="r" b="b"/>
              <a:pathLst>
                <a:path w="16554" h="20960" extrusionOk="0">
                  <a:moveTo>
                    <a:pt x="12400" y="20876"/>
                  </a:moveTo>
                  <a:lnTo>
                    <a:pt x="4472" y="20960"/>
                  </a:lnTo>
                  <a:cubicBezTo>
                    <a:pt x="4109" y="20430"/>
                    <a:pt x="3837" y="19838"/>
                    <a:pt x="3668" y="19211"/>
                  </a:cubicBezTo>
                  <a:cubicBezTo>
                    <a:pt x="3448" y="18396"/>
                    <a:pt x="3408" y="17542"/>
                    <a:pt x="3223" y="16718"/>
                  </a:cubicBezTo>
                  <a:cubicBezTo>
                    <a:pt x="3000" y="15729"/>
                    <a:pt x="2574" y="14803"/>
                    <a:pt x="1973" y="14003"/>
                  </a:cubicBezTo>
                  <a:cubicBezTo>
                    <a:pt x="-2337" y="8769"/>
                    <a:pt x="834" y="650"/>
                    <a:pt x="7428" y="37"/>
                  </a:cubicBezTo>
                  <a:cubicBezTo>
                    <a:pt x="14712" y="-640"/>
                    <a:pt x="19263" y="8062"/>
                    <a:pt x="14766" y="14070"/>
                  </a:cubicBezTo>
                  <a:cubicBezTo>
                    <a:pt x="14383" y="14553"/>
                    <a:pt x="14076" y="15097"/>
                    <a:pt x="13858" y="15681"/>
                  </a:cubicBezTo>
                  <a:cubicBezTo>
                    <a:pt x="13522" y="16581"/>
                    <a:pt x="13406" y="17545"/>
                    <a:pt x="13192" y="18480"/>
                  </a:cubicBezTo>
                  <a:cubicBezTo>
                    <a:pt x="13004" y="19302"/>
                    <a:pt x="12739" y="20105"/>
                    <a:pt x="12400" y="20876"/>
                  </a:cubicBezTo>
                  <a:close/>
                </a:path>
              </a:pathLst>
            </a:custGeom>
            <a:grpFill/>
            <a:ln w="12700" cap="flat">
              <a:noFill/>
              <a:miter lim="400000"/>
            </a:ln>
            <a:effectLst/>
          </p:spPr>
          <p:txBody>
            <a:bodyPr wrap="square" lIns="0" tIns="0" rIns="0" bIns="0" numCol="1" anchor="ctr">
              <a:noAutofit/>
            </a:bodyPr>
            <a:lstStyle/>
            <a:p>
              <a:pPr lvl="0">
                <a:defRPr sz="3600"/>
              </a:pPr>
              <a:endParaRPr sz="1800">
                <a:cs typeface="+mn-ea"/>
                <a:sym typeface="+mn-lt"/>
              </a:endParaRPr>
            </a:p>
          </p:txBody>
        </p:sp>
        <p:sp>
          <p:nvSpPr>
            <p:cNvPr id="21" name="Shape 652"/>
            <p:cNvSpPr/>
            <p:nvPr/>
          </p:nvSpPr>
          <p:spPr>
            <a:xfrm rot="10800000">
              <a:off x="387268" y="231645"/>
              <a:ext cx="4875547" cy="6334782"/>
            </a:xfrm>
            <a:custGeom>
              <a:avLst/>
              <a:gdLst/>
              <a:ahLst/>
              <a:cxnLst>
                <a:cxn ang="0">
                  <a:pos x="wd2" y="hd2"/>
                </a:cxn>
                <a:cxn ang="5400000">
                  <a:pos x="wd2" y="hd2"/>
                </a:cxn>
                <a:cxn ang="10800000">
                  <a:pos x="wd2" y="hd2"/>
                </a:cxn>
                <a:cxn ang="16200000">
                  <a:pos x="wd2" y="hd2"/>
                </a:cxn>
              </a:cxnLst>
              <a:rect l="0" t="0" r="r" b="b"/>
              <a:pathLst>
                <a:path w="20301" h="21350" extrusionOk="0">
                  <a:moveTo>
                    <a:pt x="15131" y="21264"/>
                  </a:moveTo>
                  <a:lnTo>
                    <a:pt x="5648" y="21350"/>
                  </a:lnTo>
                  <a:cubicBezTo>
                    <a:pt x="5216" y="20806"/>
                    <a:pt x="4891" y="20201"/>
                    <a:pt x="4686" y="19561"/>
                  </a:cubicBezTo>
                  <a:cubicBezTo>
                    <a:pt x="4419" y="18727"/>
                    <a:pt x="4361" y="17855"/>
                    <a:pt x="4153" y="17009"/>
                  </a:cubicBezTo>
                  <a:cubicBezTo>
                    <a:pt x="3901" y="15982"/>
                    <a:pt x="3431" y="15008"/>
                    <a:pt x="2767" y="14143"/>
                  </a:cubicBezTo>
                  <a:cubicBezTo>
                    <a:pt x="-84" y="11676"/>
                    <a:pt x="-641" y="8223"/>
                    <a:pt x="681" y="5368"/>
                  </a:cubicBezTo>
                  <a:cubicBezTo>
                    <a:pt x="2037" y="2440"/>
                    <a:pt x="5258" y="285"/>
                    <a:pt x="9344" y="26"/>
                  </a:cubicBezTo>
                  <a:cubicBezTo>
                    <a:pt x="13710" y="-250"/>
                    <a:pt x="17361" y="1650"/>
                    <a:pt x="19153" y="4554"/>
                  </a:cubicBezTo>
                  <a:cubicBezTo>
                    <a:pt x="20959" y="7479"/>
                    <a:pt x="20747" y="11286"/>
                    <a:pt x="17720" y="14124"/>
                  </a:cubicBezTo>
                  <a:cubicBezTo>
                    <a:pt x="17377" y="14704"/>
                    <a:pt x="17095" y="15315"/>
                    <a:pt x="16875" y="15948"/>
                  </a:cubicBezTo>
                  <a:cubicBezTo>
                    <a:pt x="16548" y="16886"/>
                    <a:pt x="16359" y="17861"/>
                    <a:pt x="16078" y="18812"/>
                  </a:cubicBezTo>
                  <a:cubicBezTo>
                    <a:pt x="15832" y="19649"/>
                    <a:pt x="15516" y="20469"/>
                    <a:pt x="15131" y="21264"/>
                  </a:cubicBezTo>
                  <a:close/>
                </a:path>
              </a:pathLst>
            </a:custGeom>
            <a:solidFill>
              <a:schemeClr val="bg1"/>
            </a:solidFill>
            <a:ln w="12700" cap="flat">
              <a:noFill/>
              <a:miter lim="400000"/>
            </a:ln>
            <a:effectLst/>
          </p:spPr>
          <p:txBody>
            <a:bodyPr wrap="square" lIns="0" tIns="0" rIns="0" bIns="0" numCol="1" anchor="ctr">
              <a:noAutofit/>
            </a:bodyPr>
            <a:lstStyle/>
            <a:p>
              <a:pPr lvl="0">
                <a:defRPr sz="3600"/>
              </a:pPr>
              <a:endParaRPr sz="1800" dirty="0">
                <a:cs typeface="+mn-ea"/>
                <a:sym typeface="+mn-lt"/>
              </a:endParaRPr>
            </a:p>
          </p:txBody>
        </p:sp>
      </p:grpSp>
      <p:sp>
        <p:nvSpPr>
          <p:cNvPr id="16" name="Shape 654"/>
          <p:cNvSpPr/>
          <p:nvPr/>
        </p:nvSpPr>
        <p:spPr>
          <a:xfrm rot="10800000">
            <a:off x="5552010" y="2732589"/>
            <a:ext cx="870605" cy="92447"/>
          </a:xfrm>
          <a:prstGeom prst="roundRect">
            <a:avLst>
              <a:gd name="adj" fmla="val 50000"/>
            </a:avLst>
          </a:prstGeom>
          <a:solidFill>
            <a:schemeClr val="bg1">
              <a:lumMod val="85000"/>
            </a:schemeClr>
          </a:solidFill>
          <a:ln w="12700" cap="flat">
            <a:noFill/>
            <a:miter lim="400000"/>
          </a:ln>
          <a:effectLst/>
        </p:spPr>
        <p:txBody>
          <a:bodyPr wrap="square" lIns="0" tIns="0" rIns="0" bIns="0" numCol="1" anchor="ctr">
            <a:noAutofit/>
          </a:bodyPr>
          <a:lstStyle/>
          <a:p>
            <a:pPr lvl="0">
              <a:defRPr sz="3600"/>
            </a:pPr>
            <a:endParaRPr sz="1800">
              <a:cs typeface="+mn-ea"/>
              <a:sym typeface="+mn-lt"/>
            </a:endParaRPr>
          </a:p>
        </p:txBody>
      </p:sp>
      <p:sp>
        <p:nvSpPr>
          <p:cNvPr id="17" name="Shape 655"/>
          <p:cNvSpPr/>
          <p:nvPr/>
        </p:nvSpPr>
        <p:spPr>
          <a:xfrm rot="10800000">
            <a:off x="5552010" y="2592621"/>
            <a:ext cx="870605" cy="92447"/>
          </a:xfrm>
          <a:prstGeom prst="roundRect">
            <a:avLst>
              <a:gd name="adj" fmla="val 50000"/>
            </a:avLst>
          </a:prstGeom>
          <a:solidFill>
            <a:schemeClr val="bg1">
              <a:lumMod val="85000"/>
            </a:schemeClr>
          </a:solidFill>
          <a:ln w="12700" cap="flat">
            <a:noFill/>
            <a:miter lim="400000"/>
          </a:ln>
          <a:effectLst/>
        </p:spPr>
        <p:txBody>
          <a:bodyPr wrap="square" lIns="0" tIns="0" rIns="0" bIns="0" numCol="1" anchor="ctr">
            <a:noAutofit/>
          </a:bodyPr>
          <a:lstStyle/>
          <a:p>
            <a:pPr lvl="0">
              <a:defRPr sz="3600"/>
            </a:pPr>
            <a:endParaRPr sz="1800">
              <a:cs typeface="+mn-ea"/>
              <a:sym typeface="+mn-lt"/>
            </a:endParaRPr>
          </a:p>
        </p:txBody>
      </p:sp>
      <p:sp>
        <p:nvSpPr>
          <p:cNvPr id="18" name="Shape 656"/>
          <p:cNvSpPr/>
          <p:nvPr/>
        </p:nvSpPr>
        <p:spPr>
          <a:xfrm rot="10800000">
            <a:off x="5637963" y="2379934"/>
            <a:ext cx="698699" cy="165167"/>
          </a:xfrm>
          <a:custGeom>
            <a:avLst/>
            <a:gdLst/>
            <a:ahLst/>
            <a:cxnLst>
              <a:cxn ang="0">
                <a:pos x="wd2" y="hd2"/>
              </a:cxn>
              <a:cxn ang="5400000">
                <a:pos x="wd2" y="hd2"/>
              </a:cxn>
              <a:cxn ang="10800000">
                <a:pos x="wd2" y="hd2"/>
              </a:cxn>
              <a:cxn ang="16200000">
                <a:pos x="wd2" y="hd2"/>
              </a:cxn>
            </a:cxnLst>
            <a:rect l="0" t="0" r="r" b="b"/>
            <a:pathLst>
              <a:path w="21600" h="20819" extrusionOk="0">
                <a:moveTo>
                  <a:pt x="0" y="0"/>
                </a:moveTo>
                <a:cubicBezTo>
                  <a:pt x="2809" y="13908"/>
                  <a:pt x="7063" y="21600"/>
                  <a:pt x="11477" y="20756"/>
                </a:cubicBezTo>
                <a:cubicBezTo>
                  <a:pt x="15420" y="20002"/>
                  <a:pt x="19100" y="12457"/>
                  <a:pt x="21600" y="0"/>
                </a:cubicBezTo>
                <a:lnTo>
                  <a:pt x="0" y="0"/>
                </a:lnTo>
                <a:close/>
              </a:path>
            </a:pathLst>
          </a:custGeom>
          <a:solidFill>
            <a:schemeClr val="bg1">
              <a:lumMod val="85000"/>
            </a:schemeClr>
          </a:solidFill>
          <a:ln w="12700" cap="flat">
            <a:noFill/>
            <a:miter lim="400000"/>
          </a:ln>
          <a:effectLst/>
        </p:spPr>
        <p:txBody>
          <a:bodyPr wrap="square" lIns="0" tIns="0" rIns="0" bIns="0" numCol="1" anchor="ctr">
            <a:noAutofit/>
          </a:bodyPr>
          <a:lstStyle/>
          <a:p>
            <a:pPr lvl="0">
              <a:defRPr sz="3600"/>
            </a:pPr>
            <a:endParaRPr sz="1800">
              <a:cs typeface="+mn-ea"/>
              <a:sym typeface="+mn-lt"/>
            </a:endParaRPr>
          </a:p>
        </p:txBody>
      </p:sp>
      <p:sp>
        <p:nvSpPr>
          <p:cNvPr id="19" name="Shape 657"/>
          <p:cNvSpPr/>
          <p:nvPr/>
        </p:nvSpPr>
        <p:spPr>
          <a:xfrm>
            <a:off x="5931892" y="1699399"/>
            <a:ext cx="115687" cy="738367"/>
          </a:xfrm>
          <a:prstGeom prst="rect">
            <a:avLst/>
          </a:prstGeom>
          <a:solidFill>
            <a:schemeClr val="bg1">
              <a:lumMod val="85000"/>
            </a:schemeClr>
          </a:solidFill>
          <a:ln w="12700" cap="flat">
            <a:noFill/>
            <a:miter lim="400000"/>
          </a:ln>
          <a:effectLst/>
        </p:spPr>
        <p:txBody>
          <a:bodyPr wrap="square" lIns="0" tIns="0" rIns="0" bIns="0" numCol="1" anchor="ctr">
            <a:noAutofit/>
          </a:bodyPr>
          <a:lstStyle/>
          <a:p>
            <a:pPr lvl="0">
              <a:defRPr sz="3600"/>
            </a:pPr>
            <a:endParaRPr sz="1800">
              <a:cs typeface="+mn-ea"/>
              <a:sym typeface="+mn-lt"/>
            </a:endParaRPr>
          </a:p>
        </p:txBody>
      </p:sp>
      <p:sp>
        <p:nvSpPr>
          <p:cNvPr id="22" name="TextBox 21"/>
          <p:cNvSpPr txBox="1"/>
          <p:nvPr/>
        </p:nvSpPr>
        <p:spPr>
          <a:xfrm>
            <a:off x="5552010" y="4285722"/>
            <a:ext cx="877163" cy="369332"/>
          </a:xfrm>
          <a:prstGeom prst="rect">
            <a:avLst/>
          </a:prstGeom>
          <a:noFill/>
        </p:spPr>
        <p:txBody>
          <a:bodyPr wrap="none" rtlCol="0">
            <a:spAutoFit/>
          </a:bodyPr>
          <a:lstStyle/>
          <a:p>
            <a:r>
              <a:rPr lang="zh-CN" altLang="en-US" b="1" dirty="0">
                <a:cs typeface="+mn-ea"/>
                <a:sym typeface="+mn-lt"/>
              </a:rPr>
              <a:t>关键词</a:t>
            </a:r>
            <a:endParaRPr lang="id-ID" b="1" dirty="0">
              <a:cs typeface="+mn-ea"/>
              <a:sym typeface="+mn-lt"/>
            </a:endParaRPr>
          </a:p>
        </p:txBody>
      </p:sp>
      <p:sp>
        <p:nvSpPr>
          <p:cNvPr id="26" name="AutoShape 1"/>
          <p:cNvSpPr/>
          <p:nvPr/>
        </p:nvSpPr>
        <p:spPr bwMode="auto">
          <a:xfrm rot="7070335">
            <a:off x="2759135" y="4600086"/>
            <a:ext cx="742067" cy="722859"/>
          </a:xfrm>
          <a:custGeom>
            <a:avLst/>
            <a:gdLst/>
            <a:ahLst/>
            <a:cxnLst/>
            <a:rect l="0" t="0" r="r" b="b"/>
            <a:pathLst>
              <a:path w="21600" h="21600">
                <a:moveTo>
                  <a:pt x="21600" y="14990"/>
                </a:moveTo>
                <a:cubicBezTo>
                  <a:pt x="21600" y="15126"/>
                  <a:pt x="21600" y="15263"/>
                  <a:pt x="21600" y="15399"/>
                </a:cubicBezTo>
                <a:cubicBezTo>
                  <a:pt x="21594" y="15445"/>
                  <a:pt x="21584" y="15490"/>
                  <a:pt x="21584" y="15536"/>
                </a:cubicBezTo>
                <a:cubicBezTo>
                  <a:pt x="21583" y="15866"/>
                  <a:pt x="21538" y="16191"/>
                  <a:pt x="21471" y="16513"/>
                </a:cubicBezTo>
                <a:cubicBezTo>
                  <a:pt x="21274" y="17469"/>
                  <a:pt x="20847" y="18299"/>
                  <a:pt x="20177" y="18995"/>
                </a:cubicBezTo>
                <a:cubicBezTo>
                  <a:pt x="19694" y="19496"/>
                  <a:pt x="19133" y="19885"/>
                  <a:pt x="18522" y="20201"/>
                </a:cubicBezTo>
                <a:cubicBezTo>
                  <a:pt x="17784" y="20582"/>
                  <a:pt x="17006" y="20844"/>
                  <a:pt x="16205" y="21041"/>
                </a:cubicBezTo>
                <a:cubicBezTo>
                  <a:pt x="15549" y="21201"/>
                  <a:pt x="14886" y="21315"/>
                  <a:pt x="14217" y="21398"/>
                </a:cubicBezTo>
                <a:cubicBezTo>
                  <a:pt x="13683" y="21465"/>
                  <a:pt x="13147" y="21516"/>
                  <a:pt x="12611" y="21540"/>
                </a:cubicBezTo>
                <a:cubicBezTo>
                  <a:pt x="12079" y="21565"/>
                  <a:pt x="11548" y="21574"/>
                  <a:pt x="11017" y="21590"/>
                </a:cubicBezTo>
                <a:cubicBezTo>
                  <a:pt x="10990" y="21591"/>
                  <a:pt x="10963" y="21597"/>
                  <a:pt x="10936" y="21600"/>
                </a:cubicBezTo>
                <a:cubicBezTo>
                  <a:pt x="10845" y="21600"/>
                  <a:pt x="10755" y="21600"/>
                  <a:pt x="10664" y="21600"/>
                </a:cubicBezTo>
                <a:cubicBezTo>
                  <a:pt x="10625" y="21597"/>
                  <a:pt x="10586" y="21591"/>
                  <a:pt x="10547" y="21590"/>
                </a:cubicBezTo>
                <a:cubicBezTo>
                  <a:pt x="9871" y="21583"/>
                  <a:pt x="9194" y="21560"/>
                  <a:pt x="8519" y="21510"/>
                </a:cubicBezTo>
                <a:cubicBezTo>
                  <a:pt x="7699" y="21448"/>
                  <a:pt x="6883" y="21349"/>
                  <a:pt x="6076" y="21190"/>
                </a:cubicBezTo>
                <a:cubicBezTo>
                  <a:pt x="5309" y="21038"/>
                  <a:pt x="4557" y="20834"/>
                  <a:pt x="3829" y="20540"/>
                </a:cubicBezTo>
                <a:cubicBezTo>
                  <a:pt x="3154" y="20267"/>
                  <a:pt x="2517" y="19924"/>
                  <a:pt x="1944" y="19461"/>
                </a:cubicBezTo>
                <a:cubicBezTo>
                  <a:pt x="1121" y="18795"/>
                  <a:pt x="541" y="17957"/>
                  <a:pt x="245" y="16918"/>
                </a:cubicBezTo>
                <a:cubicBezTo>
                  <a:pt x="130" y="16515"/>
                  <a:pt x="62" y="16103"/>
                  <a:pt x="34" y="15684"/>
                </a:cubicBezTo>
                <a:cubicBezTo>
                  <a:pt x="28" y="15595"/>
                  <a:pt x="12" y="15507"/>
                  <a:pt x="0" y="15418"/>
                </a:cubicBezTo>
                <a:cubicBezTo>
                  <a:pt x="0" y="15275"/>
                  <a:pt x="0" y="15132"/>
                  <a:pt x="0" y="14990"/>
                </a:cubicBezTo>
                <a:cubicBezTo>
                  <a:pt x="9" y="14932"/>
                  <a:pt x="24" y="14875"/>
                  <a:pt x="27" y="14816"/>
                </a:cubicBezTo>
                <a:cubicBezTo>
                  <a:pt x="62" y="14139"/>
                  <a:pt x="174" y="13473"/>
                  <a:pt x="337" y="12816"/>
                </a:cubicBezTo>
                <a:cubicBezTo>
                  <a:pt x="559" y="11922"/>
                  <a:pt x="866" y="11057"/>
                  <a:pt x="1225" y="10212"/>
                </a:cubicBezTo>
                <a:cubicBezTo>
                  <a:pt x="1746" y="8981"/>
                  <a:pt x="2363" y="7801"/>
                  <a:pt x="3036" y="6651"/>
                </a:cubicBezTo>
                <a:cubicBezTo>
                  <a:pt x="3688" y="5538"/>
                  <a:pt x="4394" y="4464"/>
                  <a:pt x="5204" y="3465"/>
                </a:cubicBezTo>
                <a:cubicBezTo>
                  <a:pt x="5753" y="2789"/>
                  <a:pt x="6344" y="2155"/>
                  <a:pt x="7010" y="1599"/>
                </a:cubicBezTo>
                <a:cubicBezTo>
                  <a:pt x="7544" y="1152"/>
                  <a:pt x="8116" y="766"/>
                  <a:pt x="8747" y="479"/>
                </a:cubicBezTo>
                <a:cubicBezTo>
                  <a:pt x="9265" y="244"/>
                  <a:pt x="9803" y="87"/>
                  <a:pt x="10368" y="32"/>
                </a:cubicBezTo>
                <a:cubicBezTo>
                  <a:pt x="10461" y="23"/>
                  <a:pt x="10553" y="11"/>
                  <a:pt x="10646" y="0"/>
                </a:cubicBezTo>
                <a:cubicBezTo>
                  <a:pt x="10755" y="0"/>
                  <a:pt x="10863" y="0"/>
                  <a:pt x="10972" y="0"/>
                </a:cubicBezTo>
                <a:cubicBezTo>
                  <a:pt x="10999" y="5"/>
                  <a:pt x="11025" y="13"/>
                  <a:pt x="11052" y="15"/>
                </a:cubicBezTo>
                <a:cubicBezTo>
                  <a:pt x="11211" y="33"/>
                  <a:pt x="11371" y="43"/>
                  <a:pt x="11529" y="68"/>
                </a:cubicBezTo>
                <a:cubicBezTo>
                  <a:pt x="12160" y="165"/>
                  <a:pt x="12750" y="387"/>
                  <a:pt x="13311" y="696"/>
                </a:cubicBezTo>
                <a:cubicBezTo>
                  <a:pt x="14032" y="1093"/>
                  <a:pt x="14670" y="1607"/>
                  <a:pt x="15261" y="2185"/>
                </a:cubicBezTo>
                <a:cubicBezTo>
                  <a:pt x="15902" y="2811"/>
                  <a:pt x="16477" y="3498"/>
                  <a:pt x="17005" y="4225"/>
                </a:cubicBezTo>
                <a:cubicBezTo>
                  <a:pt x="18227" y="5906"/>
                  <a:pt x="19254" y="7707"/>
                  <a:pt x="20128" y="9601"/>
                </a:cubicBezTo>
                <a:cubicBezTo>
                  <a:pt x="20596" y="10615"/>
                  <a:pt x="20991" y="11657"/>
                  <a:pt x="21264" y="12744"/>
                </a:cubicBezTo>
                <a:cubicBezTo>
                  <a:pt x="21441" y="13445"/>
                  <a:pt x="21573" y="14154"/>
                  <a:pt x="21585" y="14881"/>
                </a:cubicBezTo>
                <a:cubicBezTo>
                  <a:pt x="21586" y="14918"/>
                  <a:pt x="21595" y="14954"/>
                  <a:pt x="21600" y="14990"/>
                </a:cubicBezTo>
                <a:close/>
                <a:moveTo>
                  <a:pt x="21600" y="14990"/>
                </a:moveTo>
              </a:path>
            </a:pathLst>
          </a:custGeom>
          <a:solidFill>
            <a:schemeClr val="bg1">
              <a:lumMod val="85000"/>
            </a:schemeClr>
          </a:solidFill>
          <a:ln w="25400" cap="flat">
            <a:noFill/>
            <a:miter lim="800000"/>
            <a:headEnd type="none" w="med" len="med"/>
            <a:tailEnd type="none" w="med" len="me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2400">
              <a:cs typeface="+mn-ea"/>
              <a:sym typeface="+mn-lt"/>
            </a:endParaRPr>
          </a:p>
        </p:txBody>
      </p:sp>
      <p:sp>
        <p:nvSpPr>
          <p:cNvPr id="27" name="Shape 674"/>
          <p:cNvSpPr/>
          <p:nvPr/>
        </p:nvSpPr>
        <p:spPr>
          <a:xfrm>
            <a:off x="3047753" y="4776850"/>
            <a:ext cx="120225" cy="369332"/>
          </a:xfrm>
          <a:prstGeom prst="rect">
            <a:avLst/>
          </a:prstGeom>
          <a:noFill/>
          <a:ln w="12700">
            <a:miter lim="400000"/>
          </a:ln>
        </p:spPr>
        <p:txBody>
          <a:bodyPr wrap="none" lIns="0" tIns="0" rIns="0" bIns="0" anchor="ctr">
            <a:spAutoFit/>
          </a:bodyPr>
          <a:lstStyle>
            <a:lvl1pPr>
              <a:defRPr sz="5400">
                <a:solidFill>
                  <a:srgbClr val="BFBFBF"/>
                </a:solidFill>
                <a:latin typeface="FontAwesome"/>
                <a:ea typeface="FontAwesome"/>
                <a:cs typeface="FontAwesome"/>
                <a:sym typeface="FontAwesome"/>
              </a:defRPr>
            </a:lvl1pPr>
          </a:lstStyle>
          <a:p>
            <a:pPr lvl="0" algn="ctr">
              <a:defRPr sz="1800">
                <a:solidFill>
                  <a:srgbClr val="000000"/>
                </a:solidFill>
              </a:defRPr>
            </a:pPr>
            <a:r>
              <a:rPr lang="en-US" altLang="zh-CN" sz="2400" dirty="0">
                <a:solidFill>
                  <a:schemeClr val="tx1"/>
                </a:solidFill>
                <a:latin typeface="+mn-lt"/>
                <a:ea typeface="+mn-ea"/>
                <a:cs typeface="+mn-ea"/>
                <a:sym typeface="+mn-lt"/>
              </a:rPr>
              <a:t>2</a:t>
            </a:r>
            <a:endParaRPr sz="2400" dirty="0">
              <a:solidFill>
                <a:schemeClr val="tx1"/>
              </a:solidFill>
              <a:latin typeface="+mn-lt"/>
              <a:ea typeface="+mn-ea"/>
              <a:cs typeface="+mn-ea"/>
              <a:sym typeface="+mn-lt"/>
            </a:endParaRPr>
          </a:p>
        </p:txBody>
      </p:sp>
      <p:sp>
        <p:nvSpPr>
          <p:cNvPr id="29" name="AutoShape 1"/>
          <p:cNvSpPr/>
          <p:nvPr/>
        </p:nvSpPr>
        <p:spPr bwMode="auto">
          <a:xfrm rot="7070335">
            <a:off x="2729609" y="2169258"/>
            <a:ext cx="742067" cy="722859"/>
          </a:xfrm>
          <a:custGeom>
            <a:avLst/>
            <a:gdLst/>
            <a:ahLst/>
            <a:cxnLst/>
            <a:rect l="0" t="0" r="r" b="b"/>
            <a:pathLst>
              <a:path w="21600" h="21600">
                <a:moveTo>
                  <a:pt x="21600" y="14990"/>
                </a:moveTo>
                <a:cubicBezTo>
                  <a:pt x="21600" y="15126"/>
                  <a:pt x="21600" y="15263"/>
                  <a:pt x="21600" y="15399"/>
                </a:cubicBezTo>
                <a:cubicBezTo>
                  <a:pt x="21594" y="15445"/>
                  <a:pt x="21584" y="15490"/>
                  <a:pt x="21584" y="15536"/>
                </a:cubicBezTo>
                <a:cubicBezTo>
                  <a:pt x="21583" y="15866"/>
                  <a:pt x="21538" y="16191"/>
                  <a:pt x="21471" y="16513"/>
                </a:cubicBezTo>
                <a:cubicBezTo>
                  <a:pt x="21274" y="17469"/>
                  <a:pt x="20847" y="18299"/>
                  <a:pt x="20177" y="18995"/>
                </a:cubicBezTo>
                <a:cubicBezTo>
                  <a:pt x="19694" y="19496"/>
                  <a:pt x="19133" y="19885"/>
                  <a:pt x="18522" y="20201"/>
                </a:cubicBezTo>
                <a:cubicBezTo>
                  <a:pt x="17784" y="20582"/>
                  <a:pt x="17006" y="20844"/>
                  <a:pt x="16205" y="21041"/>
                </a:cubicBezTo>
                <a:cubicBezTo>
                  <a:pt x="15549" y="21201"/>
                  <a:pt x="14886" y="21315"/>
                  <a:pt x="14217" y="21398"/>
                </a:cubicBezTo>
                <a:cubicBezTo>
                  <a:pt x="13683" y="21465"/>
                  <a:pt x="13147" y="21516"/>
                  <a:pt x="12611" y="21540"/>
                </a:cubicBezTo>
                <a:cubicBezTo>
                  <a:pt x="12079" y="21565"/>
                  <a:pt x="11548" y="21574"/>
                  <a:pt x="11017" y="21590"/>
                </a:cubicBezTo>
                <a:cubicBezTo>
                  <a:pt x="10990" y="21591"/>
                  <a:pt x="10963" y="21597"/>
                  <a:pt x="10936" y="21600"/>
                </a:cubicBezTo>
                <a:cubicBezTo>
                  <a:pt x="10845" y="21600"/>
                  <a:pt x="10755" y="21600"/>
                  <a:pt x="10664" y="21600"/>
                </a:cubicBezTo>
                <a:cubicBezTo>
                  <a:pt x="10625" y="21597"/>
                  <a:pt x="10586" y="21591"/>
                  <a:pt x="10547" y="21590"/>
                </a:cubicBezTo>
                <a:cubicBezTo>
                  <a:pt x="9871" y="21583"/>
                  <a:pt x="9194" y="21560"/>
                  <a:pt x="8519" y="21510"/>
                </a:cubicBezTo>
                <a:cubicBezTo>
                  <a:pt x="7699" y="21448"/>
                  <a:pt x="6883" y="21349"/>
                  <a:pt x="6076" y="21190"/>
                </a:cubicBezTo>
                <a:cubicBezTo>
                  <a:pt x="5309" y="21038"/>
                  <a:pt x="4557" y="20834"/>
                  <a:pt x="3829" y="20540"/>
                </a:cubicBezTo>
                <a:cubicBezTo>
                  <a:pt x="3154" y="20267"/>
                  <a:pt x="2517" y="19924"/>
                  <a:pt x="1944" y="19461"/>
                </a:cubicBezTo>
                <a:cubicBezTo>
                  <a:pt x="1121" y="18795"/>
                  <a:pt x="541" y="17957"/>
                  <a:pt x="245" y="16918"/>
                </a:cubicBezTo>
                <a:cubicBezTo>
                  <a:pt x="130" y="16515"/>
                  <a:pt x="62" y="16103"/>
                  <a:pt x="34" y="15684"/>
                </a:cubicBezTo>
                <a:cubicBezTo>
                  <a:pt x="28" y="15595"/>
                  <a:pt x="12" y="15507"/>
                  <a:pt x="0" y="15418"/>
                </a:cubicBezTo>
                <a:cubicBezTo>
                  <a:pt x="0" y="15275"/>
                  <a:pt x="0" y="15132"/>
                  <a:pt x="0" y="14990"/>
                </a:cubicBezTo>
                <a:cubicBezTo>
                  <a:pt x="9" y="14932"/>
                  <a:pt x="24" y="14875"/>
                  <a:pt x="27" y="14816"/>
                </a:cubicBezTo>
                <a:cubicBezTo>
                  <a:pt x="62" y="14139"/>
                  <a:pt x="174" y="13473"/>
                  <a:pt x="337" y="12816"/>
                </a:cubicBezTo>
                <a:cubicBezTo>
                  <a:pt x="559" y="11922"/>
                  <a:pt x="866" y="11057"/>
                  <a:pt x="1225" y="10212"/>
                </a:cubicBezTo>
                <a:cubicBezTo>
                  <a:pt x="1746" y="8981"/>
                  <a:pt x="2363" y="7801"/>
                  <a:pt x="3036" y="6651"/>
                </a:cubicBezTo>
                <a:cubicBezTo>
                  <a:pt x="3688" y="5538"/>
                  <a:pt x="4394" y="4464"/>
                  <a:pt x="5204" y="3465"/>
                </a:cubicBezTo>
                <a:cubicBezTo>
                  <a:pt x="5753" y="2789"/>
                  <a:pt x="6344" y="2155"/>
                  <a:pt x="7010" y="1599"/>
                </a:cubicBezTo>
                <a:cubicBezTo>
                  <a:pt x="7544" y="1152"/>
                  <a:pt x="8116" y="766"/>
                  <a:pt x="8747" y="479"/>
                </a:cubicBezTo>
                <a:cubicBezTo>
                  <a:pt x="9265" y="244"/>
                  <a:pt x="9803" y="87"/>
                  <a:pt x="10368" y="32"/>
                </a:cubicBezTo>
                <a:cubicBezTo>
                  <a:pt x="10461" y="23"/>
                  <a:pt x="10553" y="11"/>
                  <a:pt x="10646" y="0"/>
                </a:cubicBezTo>
                <a:cubicBezTo>
                  <a:pt x="10755" y="0"/>
                  <a:pt x="10863" y="0"/>
                  <a:pt x="10972" y="0"/>
                </a:cubicBezTo>
                <a:cubicBezTo>
                  <a:pt x="10999" y="5"/>
                  <a:pt x="11025" y="13"/>
                  <a:pt x="11052" y="15"/>
                </a:cubicBezTo>
                <a:cubicBezTo>
                  <a:pt x="11211" y="33"/>
                  <a:pt x="11371" y="43"/>
                  <a:pt x="11529" y="68"/>
                </a:cubicBezTo>
                <a:cubicBezTo>
                  <a:pt x="12160" y="165"/>
                  <a:pt x="12750" y="387"/>
                  <a:pt x="13311" y="696"/>
                </a:cubicBezTo>
                <a:cubicBezTo>
                  <a:pt x="14032" y="1093"/>
                  <a:pt x="14670" y="1607"/>
                  <a:pt x="15261" y="2185"/>
                </a:cubicBezTo>
                <a:cubicBezTo>
                  <a:pt x="15902" y="2811"/>
                  <a:pt x="16477" y="3498"/>
                  <a:pt x="17005" y="4225"/>
                </a:cubicBezTo>
                <a:cubicBezTo>
                  <a:pt x="18227" y="5906"/>
                  <a:pt x="19254" y="7707"/>
                  <a:pt x="20128" y="9601"/>
                </a:cubicBezTo>
                <a:cubicBezTo>
                  <a:pt x="20596" y="10615"/>
                  <a:pt x="20991" y="11657"/>
                  <a:pt x="21264" y="12744"/>
                </a:cubicBezTo>
                <a:cubicBezTo>
                  <a:pt x="21441" y="13445"/>
                  <a:pt x="21573" y="14154"/>
                  <a:pt x="21585" y="14881"/>
                </a:cubicBezTo>
                <a:cubicBezTo>
                  <a:pt x="21586" y="14918"/>
                  <a:pt x="21595" y="14954"/>
                  <a:pt x="21600" y="14990"/>
                </a:cubicBezTo>
                <a:close/>
                <a:moveTo>
                  <a:pt x="21600" y="14990"/>
                </a:moveTo>
              </a:path>
            </a:pathLst>
          </a:custGeom>
          <a:solidFill>
            <a:schemeClr val="bg1">
              <a:lumMod val="85000"/>
            </a:schemeClr>
          </a:solidFill>
          <a:ln w="25400" cap="flat">
            <a:noFill/>
            <a:miter lim="800000"/>
            <a:headEnd type="none" w="med" len="med"/>
            <a:tailEnd type="none" w="med" len="me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2400">
              <a:cs typeface="+mn-ea"/>
              <a:sym typeface="+mn-lt"/>
            </a:endParaRPr>
          </a:p>
        </p:txBody>
      </p:sp>
      <p:sp>
        <p:nvSpPr>
          <p:cNvPr id="30" name="Shape 674"/>
          <p:cNvSpPr/>
          <p:nvPr/>
        </p:nvSpPr>
        <p:spPr>
          <a:xfrm>
            <a:off x="3047081" y="2346022"/>
            <a:ext cx="62517" cy="369332"/>
          </a:xfrm>
          <a:prstGeom prst="rect">
            <a:avLst/>
          </a:prstGeom>
          <a:noFill/>
          <a:ln w="12700">
            <a:miter lim="400000"/>
          </a:ln>
        </p:spPr>
        <p:txBody>
          <a:bodyPr wrap="none" lIns="0" tIns="0" rIns="0" bIns="0" anchor="ctr">
            <a:spAutoFit/>
          </a:bodyPr>
          <a:lstStyle>
            <a:lvl1pPr>
              <a:defRPr sz="5400">
                <a:solidFill>
                  <a:srgbClr val="BFBFBF"/>
                </a:solidFill>
                <a:latin typeface="FontAwesome"/>
                <a:ea typeface="FontAwesome"/>
                <a:cs typeface="FontAwesome"/>
                <a:sym typeface="FontAwesome"/>
              </a:defRPr>
            </a:lvl1pPr>
          </a:lstStyle>
          <a:p>
            <a:pPr lvl="0" algn="ctr">
              <a:defRPr sz="1800">
                <a:solidFill>
                  <a:srgbClr val="000000"/>
                </a:solidFill>
              </a:defRPr>
            </a:pPr>
            <a:r>
              <a:rPr lang="en-US" altLang="zh-CN" sz="2400" dirty="0">
                <a:solidFill>
                  <a:schemeClr val="tx1"/>
                </a:solidFill>
                <a:latin typeface="+mn-lt"/>
                <a:ea typeface="+mn-ea"/>
                <a:cs typeface="+mn-ea"/>
                <a:sym typeface="+mn-lt"/>
              </a:rPr>
              <a:t>1</a:t>
            </a:r>
            <a:endParaRPr sz="2400" dirty="0">
              <a:solidFill>
                <a:schemeClr val="tx1"/>
              </a:solidFill>
              <a:latin typeface="+mn-lt"/>
              <a:ea typeface="+mn-ea"/>
              <a:cs typeface="+mn-ea"/>
              <a:sym typeface="+mn-lt"/>
            </a:endParaRPr>
          </a:p>
        </p:txBody>
      </p:sp>
      <p:sp>
        <p:nvSpPr>
          <p:cNvPr id="31" name="Text Placeholder 7"/>
          <p:cNvSpPr txBox="1"/>
          <p:nvPr/>
        </p:nvSpPr>
        <p:spPr>
          <a:xfrm>
            <a:off x="3942044" y="900155"/>
            <a:ext cx="4307911" cy="614703"/>
          </a:xfrm>
          <a:prstGeom prst="rect">
            <a:avLst/>
          </a:prstGeom>
        </p:spPr>
        <p:txBody>
          <a:bodyPr vert="horz" lIns="91440" tIns="45720" rIns="91440" bIns="45720" rtlCol="0" anchor="ctr">
            <a:noAutofit/>
          </a:bodyPr>
          <a:lstStyle>
            <a:defPPr>
              <a:defRPr lang="zh-CN"/>
            </a:defPPr>
            <a:lvl1pPr indent="0">
              <a:lnSpc>
                <a:spcPct val="90000"/>
              </a:lnSpc>
              <a:spcBef>
                <a:spcPts val="1000"/>
              </a:spcBef>
              <a:buFont typeface="Arial" panose="020B0604020202020204" pitchFamily="34" charset="0"/>
              <a:buNone/>
              <a:defRPr sz="4000">
                <a:latin typeface="Arial" panose="020B0604020202020204" pitchFamily="34" charset="0"/>
                <a:ea typeface="微软雅黑" panose="020B0503020204020204" charset="-122"/>
                <a:cs typeface="Lato" panose="020F0502020204030203"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gn="ctr"/>
            <a:r>
              <a:rPr lang="zh-CN" altLang="en-US" sz="3200" dirty="0">
                <a:latin typeface="+mn-lt"/>
                <a:ea typeface="+mn-ea"/>
                <a:cs typeface="+mn-ea"/>
                <a:sym typeface="+mn-lt"/>
              </a:rPr>
              <a:t>输入本页标题内容</a:t>
            </a:r>
            <a:endParaRPr lang="en-US" sz="3200" dirty="0">
              <a:latin typeface="+mn-lt"/>
              <a:ea typeface="+mn-ea"/>
              <a:cs typeface="+mn-ea"/>
              <a:sym typeface="+mn-lt"/>
            </a:endParaRPr>
          </a:p>
        </p:txBody>
      </p:sp>
      <p:cxnSp>
        <p:nvCxnSpPr>
          <p:cNvPr id="32" name="直接连接符 31"/>
          <p:cNvCxnSpPr/>
          <p:nvPr/>
        </p:nvCxnSpPr>
        <p:spPr>
          <a:xfrm>
            <a:off x="5899174" y="695708"/>
            <a:ext cx="393651"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3" name="任意多边形: 形状 32"/>
          <p:cNvSpPr/>
          <p:nvPr/>
        </p:nvSpPr>
        <p:spPr bwMode="auto">
          <a:xfrm rot="2762877">
            <a:off x="10128604" y="-607119"/>
            <a:ext cx="2218234" cy="1760699"/>
          </a:xfrm>
          <a:custGeom>
            <a:avLst/>
            <a:gdLst>
              <a:gd name="connsiteX0" fmla="*/ 0 w 4517011"/>
              <a:gd name="connsiteY0" fmla="*/ 3330149 h 3585329"/>
              <a:gd name="connsiteX1" fmla="*/ 3210506 w 4517011"/>
              <a:gd name="connsiteY1" fmla="*/ 0 h 3585329"/>
              <a:gd name="connsiteX2" fmla="*/ 4338139 w 4517011"/>
              <a:gd name="connsiteY2" fmla="*/ 1087121 h 3585329"/>
              <a:gd name="connsiteX3" fmla="*/ 4431105 w 4517011"/>
              <a:gd name="connsiteY3" fmla="*/ 1379706 h 3585329"/>
              <a:gd name="connsiteX4" fmla="*/ 4513176 w 4517011"/>
              <a:gd name="connsiteY4" fmla="*/ 1911935 h 3585329"/>
              <a:gd name="connsiteX5" fmla="*/ 4517011 w 4517011"/>
              <a:gd name="connsiteY5" fmla="*/ 1939082 h 3585329"/>
              <a:gd name="connsiteX6" fmla="*/ 4517011 w 4517011"/>
              <a:gd name="connsiteY6" fmla="*/ 2040945 h 3585329"/>
              <a:gd name="connsiteX7" fmla="*/ 4512920 w 4517011"/>
              <a:gd name="connsiteY7" fmla="*/ 2075065 h 3585329"/>
              <a:gd name="connsiteX8" fmla="*/ 4484030 w 4517011"/>
              <a:gd name="connsiteY8" fmla="*/ 2318391 h 3585329"/>
              <a:gd name="connsiteX9" fmla="*/ 4153190 w 4517011"/>
              <a:gd name="connsiteY9" fmla="*/ 2936543 h 3585329"/>
              <a:gd name="connsiteX10" fmla="*/ 3730053 w 4517011"/>
              <a:gd name="connsiteY10" fmla="*/ 3236902 h 3585329"/>
              <a:gd name="connsiteX11" fmla="*/ 3137660 w 4517011"/>
              <a:gd name="connsiteY11" fmla="*/ 3446108 h 3585329"/>
              <a:gd name="connsiteX12" fmla="*/ 2629385 w 4517011"/>
              <a:gd name="connsiteY12" fmla="*/ 3535020 h 3585329"/>
              <a:gd name="connsiteX13" fmla="*/ 2218775 w 4517011"/>
              <a:gd name="connsiteY13" fmla="*/ 3570386 h 3585329"/>
              <a:gd name="connsiteX14" fmla="*/ 1811234 w 4517011"/>
              <a:gd name="connsiteY14" fmla="*/ 3582838 h 3585329"/>
              <a:gd name="connsiteX15" fmla="*/ 1790525 w 4517011"/>
              <a:gd name="connsiteY15" fmla="*/ 3585329 h 3585329"/>
              <a:gd name="connsiteX16" fmla="*/ 1720982 w 4517011"/>
              <a:gd name="connsiteY16" fmla="*/ 3585329 h 3585329"/>
              <a:gd name="connsiteX17" fmla="*/ 1691068 w 4517011"/>
              <a:gd name="connsiteY17" fmla="*/ 3582839 h 3585329"/>
              <a:gd name="connsiteX18" fmla="*/ 1172566 w 4517011"/>
              <a:gd name="connsiteY18" fmla="*/ 3562914 h 3585329"/>
              <a:gd name="connsiteX19" fmla="*/ 547959 w 4517011"/>
              <a:gd name="connsiteY19" fmla="*/ 3483217 h 3585329"/>
              <a:gd name="connsiteX20" fmla="*/ 256973 w 4517011"/>
              <a:gd name="connsiteY20" fmla="*/ 3415536 h 3585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517011" h="3585329">
                <a:moveTo>
                  <a:pt x="0" y="3330149"/>
                </a:moveTo>
                <a:lnTo>
                  <a:pt x="3210506" y="0"/>
                </a:lnTo>
                <a:lnTo>
                  <a:pt x="4338139" y="1087121"/>
                </a:lnTo>
                <a:lnTo>
                  <a:pt x="4431105" y="1379706"/>
                </a:lnTo>
                <a:cubicBezTo>
                  <a:pt x="4476359" y="1554293"/>
                  <a:pt x="4510108" y="1730872"/>
                  <a:pt x="4513176" y="1911935"/>
                </a:cubicBezTo>
                <a:cubicBezTo>
                  <a:pt x="4513432" y="1921150"/>
                  <a:pt x="4515733" y="1930116"/>
                  <a:pt x="4517011" y="1939082"/>
                </a:cubicBezTo>
                <a:cubicBezTo>
                  <a:pt x="4517011" y="1972953"/>
                  <a:pt x="4517011" y="2007074"/>
                  <a:pt x="4517011" y="2040945"/>
                </a:cubicBezTo>
                <a:cubicBezTo>
                  <a:pt x="4515477" y="2052401"/>
                  <a:pt x="4512920" y="2063609"/>
                  <a:pt x="4512920" y="2075065"/>
                </a:cubicBezTo>
                <a:cubicBezTo>
                  <a:pt x="4512665" y="2157253"/>
                  <a:pt x="4501159" y="2238196"/>
                  <a:pt x="4484030" y="2318391"/>
                </a:cubicBezTo>
                <a:cubicBezTo>
                  <a:pt x="4433662" y="2556487"/>
                  <a:pt x="4324490" y="2763202"/>
                  <a:pt x="4153190" y="2936543"/>
                </a:cubicBezTo>
                <a:cubicBezTo>
                  <a:pt x="4029700" y="3061319"/>
                  <a:pt x="3886268" y="3158201"/>
                  <a:pt x="3730053" y="3236902"/>
                </a:cubicBezTo>
                <a:cubicBezTo>
                  <a:pt x="3541366" y="3331792"/>
                  <a:pt x="3342454" y="3397044"/>
                  <a:pt x="3137660" y="3446108"/>
                </a:cubicBezTo>
                <a:cubicBezTo>
                  <a:pt x="2969940" y="3485956"/>
                  <a:pt x="2800429" y="3514349"/>
                  <a:pt x="2629385" y="3535020"/>
                </a:cubicBezTo>
                <a:cubicBezTo>
                  <a:pt x="2492856" y="3551707"/>
                  <a:pt x="2355816" y="3564409"/>
                  <a:pt x="2218775" y="3570386"/>
                </a:cubicBezTo>
                <a:cubicBezTo>
                  <a:pt x="2082758" y="3576612"/>
                  <a:pt x="1946996" y="3578854"/>
                  <a:pt x="1811234" y="3582838"/>
                </a:cubicBezTo>
                <a:cubicBezTo>
                  <a:pt x="1804332" y="3583087"/>
                  <a:pt x="1797428" y="3584582"/>
                  <a:pt x="1790525" y="3585329"/>
                </a:cubicBezTo>
                <a:cubicBezTo>
                  <a:pt x="1767258" y="3585329"/>
                  <a:pt x="1744248" y="3585329"/>
                  <a:pt x="1720982" y="3585329"/>
                </a:cubicBezTo>
                <a:cubicBezTo>
                  <a:pt x="1711011" y="3584582"/>
                  <a:pt x="1701039" y="3583088"/>
                  <a:pt x="1691068" y="3582839"/>
                </a:cubicBezTo>
                <a:cubicBezTo>
                  <a:pt x="1518235" y="3581095"/>
                  <a:pt x="1345144" y="3575367"/>
                  <a:pt x="1172566" y="3562914"/>
                </a:cubicBezTo>
                <a:cubicBezTo>
                  <a:pt x="962915" y="3547473"/>
                  <a:pt x="754286" y="3522817"/>
                  <a:pt x="547959" y="3483217"/>
                </a:cubicBezTo>
                <a:cubicBezTo>
                  <a:pt x="449909" y="3464289"/>
                  <a:pt x="352818" y="3442123"/>
                  <a:pt x="256973" y="3415536"/>
                </a:cubicBezTo>
                <a:close/>
              </a:path>
            </a:pathLst>
          </a:custGeom>
          <a:solidFill>
            <a:schemeClr val="bg1">
              <a:lumMod val="95000"/>
            </a:schemeClr>
          </a:solidFill>
          <a:ln w="25400" cap="flat">
            <a:noFill/>
            <a:miter lim="800000"/>
            <a:headEnd type="none" w="med" len="med"/>
            <a:tailEnd type="none" w="med" len="med"/>
          </a:ln>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34" name="任意多边形: 形状 33"/>
          <p:cNvSpPr/>
          <p:nvPr/>
        </p:nvSpPr>
        <p:spPr bwMode="auto">
          <a:xfrm rot="2762877">
            <a:off x="-589484" y="5349749"/>
            <a:ext cx="1374401" cy="1328103"/>
          </a:xfrm>
          <a:custGeom>
            <a:avLst/>
            <a:gdLst>
              <a:gd name="connsiteX0" fmla="*/ 0 w 3589981"/>
              <a:gd name="connsiteY0" fmla="*/ 379581 h 3469049"/>
              <a:gd name="connsiteX1" fmla="*/ 80129 w 3589981"/>
              <a:gd name="connsiteY1" fmla="*/ 317739 h 3469049"/>
              <a:gd name="connsiteX2" fmla="*/ 419929 w 3589981"/>
              <a:gd name="connsiteY2" fmla="*/ 119297 h 3469049"/>
              <a:gd name="connsiteX3" fmla="*/ 834373 w 3589981"/>
              <a:gd name="connsiteY3" fmla="*/ 7970 h 3469049"/>
              <a:gd name="connsiteX4" fmla="*/ 905450 w 3589981"/>
              <a:gd name="connsiteY4" fmla="*/ 0 h 3469049"/>
              <a:gd name="connsiteX5" fmla="*/ 988799 w 3589981"/>
              <a:gd name="connsiteY5" fmla="*/ 0 h 3469049"/>
              <a:gd name="connsiteX6" fmla="*/ 1009253 w 3589981"/>
              <a:gd name="connsiteY6" fmla="*/ 3736 h 3469049"/>
              <a:gd name="connsiteX7" fmla="*/ 1131209 w 3589981"/>
              <a:gd name="connsiteY7" fmla="*/ 16936 h 3469049"/>
              <a:gd name="connsiteX8" fmla="*/ 1586816 w 3589981"/>
              <a:gd name="connsiteY8" fmla="*/ 173342 h 3469049"/>
              <a:gd name="connsiteX9" fmla="*/ 2085377 w 3589981"/>
              <a:gd name="connsiteY9" fmla="*/ 544183 h 3469049"/>
              <a:gd name="connsiteX10" fmla="*/ 2531268 w 3589981"/>
              <a:gd name="connsiteY10" fmla="*/ 1052253 h 3469049"/>
              <a:gd name="connsiteX11" fmla="*/ 3329732 w 3589981"/>
              <a:gd name="connsiteY11" fmla="*/ 2391168 h 3469049"/>
              <a:gd name="connsiteX12" fmla="*/ 3562174 w 3589981"/>
              <a:gd name="connsiteY12" fmla="*/ 2972938 h 3469049"/>
              <a:gd name="connsiteX13" fmla="*/ 3589981 w 3589981"/>
              <a:gd name="connsiteY13" fmla="*/ 3069306 h 3469049"/>
              <a:gd name="connsiteX14" fmla="*/ 3204600 w 3589981"/>
              <a:gd name="connsiteY14" fmla="*/ 3469049 h 3469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89981" h="3469049">
                <a:moveTo>
                  <a:pt x="0" y="379581"/>
                </a:moveTo>
                <a:lnTo>
                  <a:pt x="80129" y="317739"/>
                </a:lnTo>
                <a:cubicBezTo>
                  <a:pt x="186421" y="240384"/>
                  <a:pt x="298933" y="172906"/>
                  <a:pt x="419929" y="119297"/>
                </a:cubicBezTo>
                <a:cubicBezTo>
                  <a:pt x="552367" y="60769"/>
                  <a:pt x="689919" y="21668"/>
                  <a:pt x="834373" y="7970"/>
                </a:cubicBezTo>
                <a:cubicBezTo>
                  <a:pt x="858151" y="5728"/>
                  <a:pt x="881673" y="2740"/>
                  <a:pt x="905450" y="0"/>
                </a:cubicBezTo>
                <a:cubicBezTo>
                  <a:pt x="933319" y="0"/>
                  <a:pt x="960931" y="0"/>
                  <a:pt x="988799" y="0"/>
                </a:cubicBezTo>
                <a:cubicBezTo>
                  <a:pt x="995702" y="1245"/>
                  <a:pt x="1002350" y="3238"/>
                  <a:pt x="1009253" y="3736"/>
                </a:cubicBezTo>
                <a:cubicBezTo>
                  <a:pt x="1049905" y="8219"/>
                  <a:pt x="1090813" y="10709"/>
                  <a:pt x="1131209" y="16936"/>
                </a:cubicBezTo>
                <a:cubicBezTo>
                  <a:pt x="1292538" y="41094"/>
                  <a:pt x="1443384" y="96384"/>
                  <a:pt x="1586816" y="173342"/>
                </a:cubicBezTo>
                <a:cubicBezTo>
                  <a:pt x="1771156" y="272216"/>
                  <a:pt x="1934274" y="400230"/>
                  <a:pt x="2085377" y="544183"/>
                </a:cubicBezTo>
                <a:cubicBezTo>
                  <a:pt x="2249262" y="700091"/>
                  <a:pt x="2396274" y="871191"/>
                  <a:pt x="2531268" y="1052253"/>
                </a:cubicBezTo>
                <a:cubicBezTo>
                  <a:pt x="2843700" y="1470913"/>
                  <a:pt x="3106275" y="1919459"/>
                  <a:pt x="3329732" y="2391168"/>
                </a:cubicBezTo>
                <a:cubicBezTo>
                  <a:pt x="3419473" y="2580573"/>
                  <a:pt x="3498715" y="2773901"/>
                  <a:pt x="3562174" y="2972938"/>
                </a:cubicBezTo>
                <a:lnTo>
                  <a:pt x="3589981" y="3069306"/>
                </a:lnTo>
                <a:lnTo>
                  <a:pt x="3204600" y="3469049"/>
                </a:lnTo>
                <a:close/>
              </a:path>
            </a:pathLst>
          </a:custGeom>
          <a:solidFill>
            <a:schemeClr val="bg1">
              <a:lumMod val="95000"/>
            </a:schemeClr>
          </a:solidFill>
          <a:ln w="25400" cap="flat">
            <a:noFill/>
            <a:miter lim="800000"/>
            <a:headEnd type="none" w="med" len="med"/>
            <a:tailEnd type="none" w="med" len="med"/>
          </a:ln>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2082362" y="2362699"/>
            <a:ext cx="1585368" cy="1697872"/>
            <a:chOff x="4738913" y="3384403"/>
            <a:chExt cx="5136607" cy="5501119"/>
          </a:xfrm>
          <a:solidFill>
            <a:schemeClr val="bg1">
              <a:lumMod val="65000"/>
            </a:schemeClr>
          </a:solidFill>
        </p:grpSpPr>
        <p:sp>
          <p:nvSpPr>
            <p:cNvPr id="16" name="Freeform: Shape 15"/>
            <p:cNvSpPr>
              <a:spLocks noChangeAspect="1"/>
            </p:cNvSpPr>
            <p:nvPr/>
          </p:nvSpPr>
          <p:spPr>
            <a:xfrm>
              <a:off x="7380121" y="3384403"/>
              <a:ext cx="2495399" cy="4937617"/>
            </a:xfrm>
            <a:custGeom>
              <a:avLst/>
              <a:gdLst>
                <a:gd name="connsiteX0" fmla="*/ 26590 w 2495399"/>
                <a:gd name="connsiteY0" fmla="*/ 0 h 4937617"/>
                <a:gd name="connsiteX1" fmla="*/ 2495399 w 2495399"/>
                <a:gd name="connsiteY1" fmla="*/ 2468809 h 4937617"/>
                <a:gd name="connsiteX2" fmla="*/ 26590 w 2495399"/>
                <a:gd name="connsiteY2" fmla="*/ 4937617 h 4937617"/>
                <a:gd name="connsiteX3" fmla="*/ 0 w 2495399"/>
                <a:gd name="connsiteY3" fmla="*/ 4934938 h 4937617"/>
                <a:gd name="connsiteX4" fmla="*/ 0 w 2495399"/>
                <a:gd name="connsiteY4" fmla="*/ 4933936 h 4937617"/>
                <a:gd name="connsiteX5" fmla="*/ 150708 w 2495399"/>
                <a:gd name="connsiteY5" fmla="*/ 4926326 h 4937617"/>
                <a:gd name="connsiteX6" fmla="*/ 2114153 w 2495399"/>
                <a:gd name="connsiteY6" fmla="*/ 2750558 h 4937617"/>
                <a:gd name="connsiteX7" fmla="*/ 150708 w 2495399"/>
                <a:gd name="connsiteY7" fmla="*/ 574791 h 4937617"/>
                <a:gd name="connsiteX8" fmla="*/ 0 w 2495399"/>
                <a:gd name="connsiteY8" fmla="*/ 567181 h 4937617"/>
                <a:gd name="connsiteX9" fmla="*/ 0 w 2495399"/>
                <a:gd name="connsiteY9" fmla="*/ 2682 h 4937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95399" h="4937617">
                  <a:moveTo>
                    <a:pt x="26590" y="0"/>
                  </a:moveTo>
                  <a:cubicBezTo>
                    <a:pt x="1390075" y="0"/>
                    <a:pt x="2495399" y="1105324"/>
                    <a:pt x="2495399" y="2468809"/>
                  </a:cubicBezTo>
                  <a:cubicBezTo>
                    <a:pt x="2495399" y="3832293"/>
                    <a:pt x="1390075" y="4937617"/>
                    <a:pt x="26590" y="4937617"/>
                  </a:cubicBezTo>
                  <a:lnTo>
                    <a:pt x="0" y="4934938"/>
                  </a:lnTo>
                  <a:lnTo>
                    <a:pt x="0" y="4933936"/>
                  </a:lnTo>
                  <a:lnTo>
                    <a:pt x="150708" y="4926326"/>
                  </a:lnTo>
                  <a:cubicBezTo>
                    <a:pt x="1253546" y="4814326"/>
                    <a:pt x="2114153" y="3882945"/>
                    <a:pt x="2114153" y="2750558"/>
                  </a:cubicBezTo>
                  <a:cubicBezTo>
                    <a:pt x="2114153" y="1618172"/>
                    <a:pt x="1253546" y="686790"/>
                    <a:pt x="150708" y="574791"/>
                  </a:cubicBezTo>
                  <a:lnTo>
                    <a:pt x="0" y="567181"/>
                  </a:lnTo>
                  <a:lnTo>
                    <a:pt x="0" y="268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900">
                <a:solidFill>
                  <a:schemeClr val="tx1"/>
                </a:solidFill>
                <a:cs typeface="+mn-ea"/>
                <a:sym typeface="+mn-lt"/>
              </a:endParaRPr>
            </a:p>
          </p:txBody>
        </p:sp>
        <p:sp>
          <p:nvSpPr>
            <p:cNvPr id="15" name="Freeform: Shape 14"/>
            <p:cNvSpPr>
              <a:spLocks noChangeAspect="1"/>
            </p:cNvSpPr>
            <p:nvPr/>
          </p:nvSpPr>
          <p:spPr>
            <a:xfrm flipH="1">
              <a:off x="4738913" y="3947905"/>
              <a:ext cx="2495399" cy="4937617"/>
            </a:xfrm>
            <a:custGeom>
              <a:avLst/>
              <a:gdLst>
                <a:gd name="connsiteX0" fmla="*/ 26590 w 2495399"/>
                <a:gd name="connsiteY0" fmla="*/ 0 h 4937617"/>
                <a:gd name="connsiteX1" fmla="*/ 0 w 2495399"/>
                <a:gd name="connsiteY1" fmla="*/ 2682 h 4937617"/>
                <a:gd name="connsiteX2" fmla="*/ 0 w 2495399"/>
                <a:gd name="connsiteY2" fmla="*/ 3678 h 4937617"/>
                <a:gd name="connsiteX3" fmla="*/ 150711 w 2495399"/>
                <a:gd name="connsiteY3" fmla="*/ 11289 h 4937617"/>
                <a:gd name="connsiteX4" fmla="*/ 2114156 w 2495399"/>
                <a:gd name="connsiteY4" fmla="*/ 2187056 h 4937617"/>
                <a:gd name="connsiteX5" fmla="*/ 150711 w 2495399"/>
                <a:gd name="connsiteY5" fmla="*/ 4362824 h 4937617"/>
                <a:gd name="connsiteX6" fmla="*/ 0 w 2495399"/>
                <a:gd name="connsiteY6" fmla="*/ 4370434 h 4937617"/>
                <a:gd name="connsiteX7" fmla="*/ 0 w 2495399"/>
                <a:gd name="connsiteY7" fmla="*/ 4934938 h 4937617"/>
                <a:gd name="connsiteX8" fmla="*/ 26590 w 2495399"/>
                <a:gd name="connsiteY8" fmla="*/ 4937617 h 4937617"/>
                <a:gd name="connsiteX9" fmla="*/ 2495399 w 2495399"/>
                <a:gd name="connsiteY9" fmla="*/ 2468809 h 4937617"/>
                <a:gd name="connsiteX10" fmla="*/ 26590 w 2495399"/>
                <a:gd name="connsiteY10" fmla="*/ 0 h 4937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5399" h="4937617">
                  <a:moveTo>
                    <a:pt x="26590" y="0"/>
                  </a:moveTo>
                  <a:lnTo>
                    <a:pt x="0" y="2682"/>
                  </a:lnTo>
                  <a:lnTo>
                    <a:pt x="0" y="3678"/>
                  </a:lnTo>
                  <a:lnTo>
                    <a:pt x="150711" y="11289"/>
                  </a:lnTo>
                  <a:cubicBezTo>
                    <a:pt x="1253549" y="123288"/>
                    <a:pt x="2114156" y="1054670"/>
                    <a:pt x="2114156" y="2187056"/>
                  </a:cubicBezTo>
                  <a:cubicBezTo>
                    <a:pt x="2114156" y="3319443"/>
                    <a:pt x="1253549" y="4250824"/>
                    <a:pt x="150711" y="4362824"/>
                  </a:cubicBezTo>
                  <a:lnTo>
                    <a:pt x="0" y="4370434"/>
                  </a:lnTo>
                  <a:lnTo>
                    <a:pt x="0" y="4934938"/>
                  </a:lnTo>
                  <a:lnTo>
                    <a:pt x="26590" y="4937617"/>
                  </a:lnTo>
                  <a:cubicBezTo>
                    <a:pt x="1390075" y="4937617"/>
                    <a:pt x="2495399" y="3832293"/>
                    <a:pt x="2495399" y="2468809"/>
                  </a:cubicBezTo>
                  <a:cubicBezTo>
                    <a:pt x="2495399" y="1105324"/>
                    <a:pt x="1390075" y="0"/>
                    <a:pt x="2659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900">
                <a:solidFill>
                  <a:schemeClr val="tx1"/>
                </a:solidFill>
                <a:cs typeface="+mn-ea"/>
                <a:sym typeface="+mn-lt"/>
              </a:endParaRPr>
            </a:p>
          </p:txBody>
        </p:sp>
      </p:grpSp>
      <p:grpSp>
        <p:nvGrpSpPr>
          <p:cNvPr id="26" name="Group 25"/>
          <p:cNvGrpSpPr/>
          <p:nvPr/>
        </p:nvGrpSpPr>
        <p:grpSpPr>
          <a:xfrm>
            <a:off x="2602793" y="2936529"/>
            <a:ext cx="499503" cy="499503"/>
            <a:chOff x="8216107" y="2577307"/>
            <a:chExt cx="464344" cy="464344"/>
          </a:xfrm>
          <a:solidFill>
            <a:schemeClr val="bg1">
              <a:lumMod val="65000"/>
            </a:schemeClr>
          </a:solidFill>
        </p:grpSpPr>
        <p:sp>
          <p:nvSpPr>
            <p:cNvPr id="27" name="AutoShape 52"/>
            <p:cNvSpPr/>
            <p:nvPr/>
          </p:nvSpPr>
          <p:spPr bwMode="auto">
            <a:xfrm>
              <a:off x="8216107" y="2577307"/>
              <a:ext cx="464344" cy="464344"/>
            </a:xfrm>
            <a:custGeom>
              <a:avLst/>
              <a:gdLst>
                <a:gd name="T0" fmla="+- 0 10800 87"/>
                <a:gd name="T1" fmla="*/ T0 w 21426"/>
                <a:gd name="T2" fmla="+- 0 10799 73"/>
                <a:gd name="T3" fmla="*/ 10799 h 21453"/>
                <a:gd name="T4" fmla="+- 0 10800 87"/>
                <a:gd name="T5" fmla="*/ T4 w 21426"/>
                <a:gd name="T6" fmla="+- 0 10799 73"/>
                <a:gd name="T7" fmla="*/ 10799 h 21453"/>
                <a:gd name="T8" fmla="+- 0 10800 87"/>
                <a:gd name="T9" fmla="*/ T8 w 21426"/>
                <a:gd name="T10" fmla="+- 0 10799 73"/>
                <a:gd name="T11" fmla="*/ 10799 h 21453"/>
                <a:gd name="T12" fmla="+- 0 10800 87"/>
                <a:gd name="T13" fmla="*/ T12 w 21426"/>
                <a:gd name="T14" fmla="+- 0 10799 73"/>
                <a:gd name="T15" fmla="*/ 10799 h 21453"/>
              </a:gdLst>
              <a:ahLst/>
              <a:cxnLst>
                <a:cxn ang="0">
                  <a:pos x="T1" y="T3"/>
                </a:cxn>
                <a:cxn ang="0">
                  <a:pos x="T5" y="T7"/>
                </a:cxn>
                <a:cxn ang="0">
                  <a:pos x="T9" y="T11"/>
                </a:cxn>
                <a:cxn ang="0">
                  <a:pos x="T13" y="T15"/>
                </a:cxn>
              </a:cxnLst>
              <a:rect l="0" t="0" r="r" b="b"/>
              <a:pathLst>
                <a:path w="21426" h="21453">
                  <a:moveTo>
                    <a:pt x="8034" y="20112"/>
                  </a:moveTo>
                  <a:cubicBezTo>
                    <a:pt x="5816" y="17892"/>
                    <a:pt x="3556" y="15628"/>
                    <a:pt x="1338" y="13408"/>
                  </a:cubicBezTo>
                  <a:cubicBezTo>
                    <a:pt x="3241" y="7240"/>
                    <a:pt x="11488" y="7509"/>
                    <a:pt x="13391" y="1341"/>
                  </a:cubicBezTo>
                  <a:cubicBezTo>
                    <a:pt x="15609" y="3560"/>
                    <a:pt x="17869" y="5825"/>
                    <a:pt x="20087" y="8045"/>
                  </a:cubicBezTo>
                  <a:cubicBezTo>
                    <a:pt x="18184" y="14212"/>
                    <a:pt x="9937" y="13944"/>
                    <a:pt x="8034" y="20112"/>
                  </a:cubicBezTo>
                  <a:moveTo>
                    <a:pt x="21034" y="7097"/>
                  </a:moveTo>
                  <a:lnTo>
                    <a:pt x="14338" y="393"/>
                  </a:lnTo>
                  <a:cubicBezTo>
                    <a:pt x="14006" y="60"/>
                    <a:pt x="13525" y="-73"/>
                    <a:pt x="13069" y="39"/>
                  </a:cubicBezTo>
                  <a:cubicBezTo>
                    <a:pt x="12828" y="98"/>
                    <a:pt x="12614" y="222"/>
                    <a:pt x="12444" y="393"/>
                  </a:cubicBezTo>
                  <a:cubicBezTo>
                    <a:pt x="12292" y="545"/>
                    <a:pt x="12177" y="733"/>
                    <a:pt x="12112" y="944"/>
                  </a:cubicBezTo>
                  <a:cubicBezTo>
                    <a:pt x="11808" y="1929"/>
                    <a:pt x="11283" y="2785"/>
                    <a:pt x="10507" y="3562"/>
                  </a:cubicBezTo>
                  <a:cubicBezTo>
                    <a:pt x="9471" y="4598"/>
                    <a:pt x="8121" y="5384"/>
                    <a:pt x="6693" y="6214"/>
                  </a:cubicBezTo>
                  <a:cubicBezTo>
                    <a:pt x="5177" y="7094"/>
                    <a:pt x="3611" y="8006"/>
                    <a:pt x="2328" y="9290"/>
                  </a:cubicBezTo>
                  <a:cubicBezTo>
                    <a:pt x="1237" y="10383"/>
                    <a:pt x="493" y="11600"/>
                    <a:pt x="59" y="13011"/>
                  </a:cubicBezTo>
                  <a:cubicBezTo>
                    <a:pt x="-87" y="13488"/>
                    <a:pt x="40" y="14004"/>
                    <a:pt x="391" y="14356"/>
                  </a:cubicBezTo>
                  <a:lnTo>
                    <a:pt x="7087" y="21060"/>
                  </a:lnTo>
                  <a:cubicBezTo>
                    <a:pt x="7419" y="21393"/>
                    <a:pt x="7900" y="21526"/>
                    <a:pt x="8356" y="21414"/>
                  </a:cubicBezTo>
                  <a:cubicBezTo>
                    <a:pt x="8597" y="21354"/>
                    <a:pt x="8811" y="21231"/>
                    <a:pt x="8981" y="21060"/>
                  </a:cubicBezTo>
                  <a:cubicBezTo>
                    <a:pt x="9133" y="20908"/>
                    <a:pt x="9248" y="20720"/>
                    <a:pt x="9314" y="20508"/>
                  </a:cubicBezTo>
                  <a:cubicBezTo>
                    <a:pt x="9617" y="19523"/>
                    <a:pt x="10142" y="18667"/>
                    <a:pt x="10918" y="17890"/>
                  </a:cubicBezTo>
                  <a:cubicBezTo>
                    <a:pt x="11954" y="16853"/>
                    <a:pt x="13304" y="16069"/>
                    <a:pt x="14733" y="15239"/>
                  </a:cubicBezTo>
                  <a:cubicBezTo>
                    <a:pt x="16248" y="14357"/>
                    <a:pt x="17814" y="13446"/>
                    <a:pt x="19097" y="12162"/>
                  </a:cubicBezTo>
                  <a:cubicBezTo>
                    <a:pt x="20188" y="11070"/>
                    <a:pt x="20932" y="9852"/>
                    <a:pt x="21366" y="8440"/>
                  </a:cubicBezTo>
                  <a:cubicBezTo>
                    <a:pt x="21512" y="7965"/>
                    <a:pt x="21385" y="7448"/>
                    <a:pt x="21034" y="7097"/>
                  </a:cubicBezTo>
                </a:path>
              </a:pathLst>
            </a:custGeom>
            <a:grpFill/>
            <a:ln>
              <a:noFill/>
            </a:ln>
            <a:effectLst/>
          </p:spPr>
          <p:txBody>
            <a:bodyPr lIns="9525" tIns="9525" rIns="9525" bIns="9525" anchor="ctr"/>
            <a:lstStyle/>
            <a:p>
              <a:pPr algn="ctr" defTabSz="114300" fontAlgn="base" hangingPunct="0">
                <a:spcBef>
                  <a:spcPct val="0"/>
                </a:spcBef>
                <a:spcAft>
                  <a:spcPct val="0"/>
                </a:spcAft>
              </a:pPr>
              <a:endParaRPr lang="en-US" sz="750" dirty="0">
                <a:effectLst>
                  <a:outerShdw blurRad="38100" dist="38100" dir="2700000" algn="tl">
                    <a:srgbClr val="000000"/>
                  </a:outerShdw>
                </a:effectLst>
                <a:cs typeface="+mn-ea"/>
                <a:sym typeface="+mn-lt"/>
              </a:endParaRPr>
            </a:p>
          </p:txBody>
        </p:sp>
        <p:sp>
          <p:nvSpPr>
            <p:cNvPr id="28" name="AutoShape 53"/>
            <p:cNvSpPr/>
            <p:nvPr/>
          </p:nvSpPr>
          <p:spPr bwMode="auto">
            <a:xfrm>
              <a:off x="8390732" y="2736850"/>
              <a:ext cx="125413" cy="130175"/>
            </a:xfrm>
            <a:custGeom>
              <a:avLst/>
              <a:gdLst>
                <a:gd name="T0" fmla="+- 0 10801 59"/>
                <a:gd name="T1" fmla="*/ T0 w 21484"/>
                <a:gd name="T2" fmla="+- 0 10799 41"/>
                <a:gd name="T3" fmla="*/ 10799 h 21516"/>
                <a:gd name="T4" fmla="+- 0 10801 59"/>
                <a:gd name="T5" fmla="*/ T4 w 21484"/>
                <a:gd name="T6" fmla="+- 0 10799 41"/>
                <a:gd name="T7" fmla="*/ 10799 h 21516"/>
                <a:gd name="T8" fmla="+- 0 10801 59"/>
                <a:gd name="T9" fmla="*/ T8 w 21484"/>
                <a:gd name="T10" fmla="+- 0 10799 41"/>
                <a:gd name="T11" fmla="*/ 10799 h 21516"/>
                <a:gd name="T12" fmla="+- 0 10801 59"/>
                <a:gd name="T13" fmla="*/ T12 w 21484"/>
                <a:gd name="T14" fmla="+- 0 10799 41"/>
                <a:gd name="T15" fmla="*/ 10799 h 21516"/>
              </a:gdLst>
              <a:ahLst/>
              <a:cxnLst>
                <a:cxn ang="0">
                  <a:pos x="T1" y="T3"/>
                </a:cxn>
                <a:cxn ang="0">
                  <a:pos x="T5" y="T7"/>
                </a:cxn>
                <a:cxn ang="0">
                  <a:pos x="T9" y="T11"/>
                </a:cxn>
                <a:cxn ang="0">
                  <a:pos x="T13" y="T15"/>
                </a:cxn>
              </a:cxnLst>
              <a:rect l="0" t="0" r="r" b="b"/>
              <a:pathLst>
                <a:path w="21484" h="21516">
                  <a:moveTo>
                    <a:pt x="17511" y="14987"/>
                  </a:moveTo>
                  <a:cubicBezTo>
                    <a:pt x="17287" y="15384"/>
                    <a:pt x="17032" y="15740"/>
                    <a:pt x="16731" y="16049"/>
                  </a:cubicBezTo>
                  <a:cubicBezTo>
                    <a:pt x="15340" y="14692"/>
                    <a:pt x="13947" y="13205"/>
                    <a:pt x="12559" y="11675"/>
                  </a:cubicBezTo>
                  <a:cubicBezTo>
                    <a:pt x="12912" y="11521"/>
                    <a:pt x="13287" y="11362"/>
                    <a:pt x="13689" y="11198"/>
                  </a:cubicBezTo>
                  <a:cubicBezTo>
                    <a:pt x="14092" y="11034"/>
                    <a:pt x="14494" y="10927"/>
                    <a:pt x="14895" y="10861"/>
                  </a:cubicBezTo>
                  <a:cubicBezTo>
                    <a:pt x="15308" y="10801"/>
                    <a:pt x="15715" y="10819"/>
                    <a:pt x="16122" y="10913"/>
                  </a:cubicBezTo>
                  <a:cubicBezTo>
                    <a:pt x="16527" y="11011"/>
                    <a:pt x="16909" y="11222"/>
                    <a:pt x="17262" y="11554"/>
                  </a:cubicBezTo>
                  <a:cubicBezTo>
                    <a:pt x="17612" y="11890"/>
                    <a:pt x="17835" y="12244"/>
                    <a:pt x="17923" y="12620"/>
                  </a:cubicBezTo>
                  <a:cubicBezTo>
                    <a:pt x="18020" y="13004"/>
                    <a:pt x="18025" y="13392"/>
                    <a:pt x="17958" y="13789"/>
                  </a:cubicBezTo>
                  <a:cubicBezTo>
                    <a:pt x="17883" y="14187"/>
                    <a:pt x="17738" y="14585"/>
                    <a:pt x="17511" y="14987"/>
                  </a:cubicBezTo>
                  <a:moveTo>
                    <a:pt x="5799" y="10193"/>
                  </a:moveTo>
                  <a:cubicBezTo>
                    <a:pt x="5096" y="10221"/>
                    <a:pt x="4482" y="9996"/>
                    <a:pt x="3946" y="9496"/>
                  </a:cubicBezTo>
                  <a:cubicBezTo>
                    <a:pt x="3717" y="9285"/>
                    <a:pt x="3558" y="9028"/>
                    <a:pt x="3461" y="8724"/>
                  </a:cubicBezTo>
                  <a:cubicBezTo>
                    <a:pt x="3359" y="8420"/>
                    <a:pt x="3326" y="8088"/>
                    <a:pt x="3366" y="7723"/>
                  </a:cubicBezTo>
                  <a:cubicBezTo>
                    <a:pt x="3397" y="7363"/>
                    <a:pt x="3509" y="6989"/>
                    <a:pt x="3703" y="6610"/>
                  </a:cubicBezTo>
                  <a:cubicBezTo>
                    <a:pt x="3889" y="6231"/>
                    <a:pt x="4160" y="5852"/>
                    <a:pt x="4510" y="5487"/>
                  </a:cubicBezTo>
                  <a:cubicBezTo>
                    <a:pt x="5768" y="6694"/>
                    <a:pt x="7022" y="8018"/>
                    <a:pt x="8282" y="9388"/>
                  </a:cubicBezTo>
                  <a:cubicBezTo>
                    <a:pt x="7330" y="9893"/>
                    <a:pt x="6501" y="10164"/>
                    <a:pt x="5799" y="10193"/>
                  </a:cubicBezTo>
                  <a:moveTo>
                    <a:pt x="19678" y="8570"/>
                  </a:moveTo>
                  <a:cubicBezTo>
                    <a:pt x="18868" y="7915"/>
                    <a:pt x="18055" y="7470"/>
                    <a:pt x="17235" y="7250"/>
                  </a:cubicBezTo>
                  <a:cubicBezTo>
                    <a:pt x="16421" y="7031"/>
                    <a:pt x="15603" y="6942"/>
                    <a:pt x="14779" y="6998"/>
                  </a:cubicBezTo>
                  <a:cubicBezTo>
                    <a:pt x="13964" y="7059"/>
                    <a:pt x="13130" y="7236"/>
                    <a:pt x="12296" y="7545"/>
                  </a:cubicBezTo>
                  <a:cubicBezTo>
                    <a:pt x="11462" y="7859"/>
                    <a:pt x="10625" y="8200"/>
                    <a:pt x="9782" y="8593"/>
                  </a:cubicBezTo>
                  <a:cubicBezTo>
                    <a:pt x="8448" y="7115"/>
                    <a:pt x="7114" y="5658"/>
                    <a:pt x="5778" y="4299"/>
                  </a:cubicBezTo>
                  <a:cubicBezTo>
                    <a:pt x="6382" y="3775"/>
                    <a:pt x="6963" y="3509"/>
                    <a:pt x="7526" y="3490"/>
                  </a:cubicBezTo>
                  <a:cubicBezTo>
                    <a:pt x="8088" y="3467"/>
                    <a:pt x="8631" y="3523"/>
                    <a:pt x="9145" y="3649"/>
                  </a:cubicBezTo>
                  <a:cubicBezTo>
                    <a:pt x="9669" y="3775"/>
                    <a:pt x="10149" y="3883"/>
                    <a:pt x="10590" y="3967"/>
                  </a:cubicBezTo>
                  <a:cubicBezTo>
                    <a:pt x="11038" y="4051"/>
                    <a:pt x="11424" y="3958"/>
                    <a:pt x="11765" y="3682"/>
                  </a:cubicBezTo>
                  <a:cubicBezTo>
                    <a:pt x="12123" y="3382"/>
                    <a:pt x="12321" y="2994"/>
                    <a:pt x="12351" y="2526"/>
                  </a:cubicBezTo>
                  <a:cubicBezTo>
                    <a:pt x="12376" y="2054"/>
                    <a:pt x="12189" y="1596"/>
                    <a:pt x="11782" y="1147"/>
                  </a:cubicBezTo>
                  <a:cubicBezTo>
                    <a:pt x="11258" y="569"/>
                    <a:pt x="10630" y="216"/>
                    <a:pt x="9872" y="85"/>
                  </a:cubicBezTo>
                  <a:cubicBezTo>
                    <a:pt x="9126" y="-41"/>
                    <a:pt x="8358" y="-30"/>
                    <a:pt x="7564" y="136"/>
                  </a:cubicBezTo>
                  <a:cubicBezTo>
                    <a:pt x="6780" y="309"/>
                    <a:pt x="6032" y="595"/>
                    <a:pt x="5324" y="997"/>
                  </a:cubicBezTo>
                  <a:cubicBezTo>
                    <a:pt x="4617" y="1399"/>
                    <a:pt x="4048" y="1811"/>
                    <a:pt x="3626" y="2213"/>
                  </a:cubicBezTo>
                  <a:cubicBezTo>
                    <a:pt x="3464" y="2066"/>
                    <a:pt x="3302" y="1918"/>
                    <a:pt x="3141" y="1773"/>
                  </a:cubicBezTo>
                  <a:cubicBezTo>
                    <a:pt x="2963" y="1614"/>
                    <a:pt x="2739" y="1530"/>
                    <a:pt x="2471" y="1535"/>
                  </a:cubicBezTo>
                  <a:cubicBezTo>
                    <a:pt x="2200" y="1535"/>
                    <a:pt x="1977" y="1647"/>
                    <a:pt x="1793" y="1853"/>
                  </a:cubicBezTo>
                  <a:cubicBezTo>
                    <a:pt x="1615" y="2054"/>
                    <a:pt x="1530" y="2288"/>
                    <a:pt x="1565" y="2536"/>
                  </a:cubicBezTo>
                  <a:cubicBezTo>
                    <a:pt x="1589" y="2793"/>
                    <a:pt x="1696" y="2989"/>
                    <a:pt x="1880" y="3139"/>
                  </a:cubicBezTo>
                  <a:cubicBezTo>
                    <a:pt x="2044" y="3270"/>
                    <a:pt x="2203" y="3401"/>
                    <a:pt x="2364" y="3537"/>
                  </a:cubicBezTo>
                  <a:cubicBezTo>
                    <a:pt x="1731" y="4276"/>
                    <a:pt x="1207" y="5094"/>
                    <a:pt x="795" y="5957"/>
                  </a:cubicBezTo>
                  <a:cubicBezTo>
                    <a:pt x="378" y="6820"/>
                    <a:pt x="130" y="7676"/>
                    <a:pt x="37" y="8509"/>
                  </a:cubicBezTo>
                  <a:cubicBezTo>
                    <a:pt x="-59" y="9346"/>
                    <a:pt x="33" y="10113"/>
                    <a:pt x="298" y="10824"/>
                  </a:cubicBezTo>
                  <a:cubicBezTo>
                    <a:pt x="566" y="11540"/>
                    <a:pt x="1056" y="12148"/>
                    <a:pt x="1774" y="12723"/>
                  </a:cubicBezTo>
                  <a:cubicBezTo>
                    <a:pt x="2942" y="13658"/>
                    <a:pt x="4321" y="14056"/>
                    <a:pt x="5915" y="13967"/>
                  </a:cubicBezTo>
                  <a:cubicBezTo>
                    <a:pt x="7507" y="13874"/>
                    <a:pt x="9223" y="13415"/>
                    <a:pt x="11064" y="12461"/>
                  </a:cubicBezTo>
                  <a:cubicBezTo>
                    <a:pt x="12532" y="14093"/>
                    <a:pt x="14002" y="15716"/>
                    <a:pt x="15470" y="17223"/>
                  </a:cubicBezTo>
                  <a:cubicBezTo>
                    <a:pt x="14849" y="17728"/>
                    <a:pt x="14305" y="18018"/>
                    <a:pt x="13826" y="18111"/>
                  </a:cubicBezTo>
                  <a:cubicBezTo>
                    <a:pt x="13344" y="18210"/>
                    <a:pt x="12917" y="18200"/>
                    <a:pt x="12530" y="18088"/>
                  </a:cubicBezTo>
                  <a:cubicBezTo>
                    <a:pt x="12142" y="17971"/>
                    <a:pt x="11782" y="17803"/>
                    <a:pt x="11455" y="17587"/>
                  </a:cubicBezTo>
                  <a:cubicBezTo>
                    <a:pt x="11125" y="17368"/>
                    <a:pt x="10799" y="17181"/>
                    <a:pt x="10474" y="17026"/>
                  </a:cubicBezTo>
                  <a:cubicBezTo>
                    <a:pt x="10154" y="16872"/>
                    <a:pt x="9823" y="16788"/>
                    <a:pt x="9486" y="16783"/>
                  </a:cubicBezTo>
                  <a:cubicBezTo>
                    <a:pt x="9145" y="16778"/>
                    <a:pt x="8785" y="16937"/>
                    <a:pt x="8388" y="17265"/>
                  </a:cubicBezTo>
                  <a:cubicBezTo>
                    <a:pt x="7981" y="17606"/>
                    <a:pt x="7777" y="18004"/>
                    <a:pt x="7777" y="18453"/>
                  </a:cubicBezTo>
                  <a:cubicBezTo>
                    <a:pt x="7777" y="18897"/>
                    <a:pt x="7991" y="19351"/>
                    <a:pt x="8408" y="19809"/>
                  </a:cubicBezTo>
                  <a:cubicBezTo>
                    <a:pt x="8830" y="20268"/>
                    <a:pt x="9379" y="20651"/>
                    <a:pt x="10042" y="20955"/>
                  </a:cubicBezTo>
                  <a:cubicBezTo>
                    <a:pt x="10708" y="21259"/>
                    <a:pt x="11455" y="21451"/>
                    <a:pt x="12279" y="21502"/>
                  </a:cubicBezTo>
                  <a:cubicBezTo>
                    <a:pt x="13103" y="21559"/>
                    <a:pt x="13970" y="21437"/>
                    <a:pt x="14886" y="21109"/>
                  </a:cubicBezTo>
                  <a:cubicBezTo>
                    <a:pt x="15807" y="20787"/>
                    <a:pt x="16721" y="20202"/>
                    <a:pt x="17617" y="19332"/>
                  </a:cubicBezTo>
                  <a:cubicBezTo>
                    <a:pt x="18051" y="19739"/>
                    <a:pt x="18489" y="20127"/>
                    <a:pt x="18921" y="20501"/>
                  </a:cubicBezTo>
                  <a:cubicBezTo>
                    <a:pt x="19107" y="20656"/>
                    <a:pt x="19328" y="20731"/>
                    <a:pt x="19601" y="20712"/>
                  </a:cubicBezTo>
                  <a:cubicBezTo>
                    <a:pt x="19861" y="20703"/>
                    <a:pt x="20090" y="20586"/>
                    <a:pt x="20269" y="20375"/>
                  </a:cubicBezTo>
                  <a:cubicBezTo>
                    <a:pt x="20455" y="20160"/>
                    <a:pt x="20532" y="19921"/>
                    <a:pt x="20503" y="19674"/>
                  </a:cubicBezTo>
                  <a:cubicBezTo>
                    <a:pt x="20477" y="19421"/>
                    <a:pt x="20371" y="19229"/>
                    <a:pt x="20192" y="19089"/>
                  </a:cubicBezTo>
                  <a:cubicBezTo>
                    <a:pt x="19755" y="18752"/>
                    <a:pt x="19321" y="18397"/>
                    <a:pt x="18884" y="18022"/>
                  </a:cubicBezTo>
                  <a:cubicBezTo>
                    <a:pt x="19626" y="17143"/>
                    <a:pt x="20221" y="16217"/>
                    <a:pt x="20664" y="15300"/>
                  </a:cubicBezTo>
                  <a:cubicBezTo>
                    <a:pt x="21103" y="14379"/>
                    <a:pt x="21367" y="13490"/>
                    <a:pt x="21453" y="12667"/>
                  </a:cubicBezTo>
                  <a:cubicBezTo>
                    <a:pt x="21540" y="11839"/>
                    <a:pt x="21439" y="11091"/>
                    <a:pt x="21159" y="10412"/>
                  </a:cubicBezTo>
                  <a:cubicBezTo>
                    <a:pt x="20880" y="9725"/>
                    <a:pt x="20386" y="9135"/>
                    <a:pt x="19678" y="8570"/>
                  </a:cubicBezTo>
                </a:path>
              </a:pathLst>
            </a:custGeom>
            <a:grpFill/>
            <a:ln>
              <a:noFill/>
            </a:ln>
            <a:effectLst/>
          </p:spPr>
          <p:txBody>
            <a:bodyPr lIns="9525" tIns="9525" rIns="9525" bIns="9525" anchor="ctr"/>
            <a:lstStyle/>
            <a:p>
              <a:pPr algn="ctr" defTabSz="114300" fontAlgn="base" hangingPunct="0">
                <a:spcBef>
                  <a:spcPct val="0"/>
                </a:spcBef>
                <a:spcAft>
                  <a:spcPct val="0"/>
                </a:spcAft>
              </a:pPr>
              <a:endParaRPr lang="en-US" sz="750" dirty="0">
                <a:effectLst>
                  <a:outerShdw blurRad="38100" dist="38100" dir="2700000" algn="tl">
                    <a:srgbClr val="000000"/>
                  </a:outerShdw>
                </a:effectLst>
                <a:cs typeface="+mn-ea"/>
                <a:sym typeface="+mn-lt"/>
              </a:endParaRPr>
            </a:p>
          </p:txBody>
        </p:sp>
        <p:sp>
          <p:nvSpPr>
            <p:cNvPr id="29" name="AutoShape 54"/>
            <p:cNvSpPr/>
            <p:nvPr/>
          </p:nvSpPr>
          <p:spPr bwMode="auto">
            <a:xfrm>
              <a:off x="8375650" y="2896394"/>
              <a:ext cx="70644" cy="73819"/>
            </a:xfrm>
            <a:custGeom>
              <a:avLst/>
              <a:gdLst>
                <a:gd name="T0" fmla="+- 0 10791 197"/>
                <a:gd name="T1" fmla="*/ T0 w 21188"/>
                <a:gd name="T2" fmla="+- 0 10794 193"/>
                <a:gd name="T3" fmla="*/ 10794 h 21203"/>
                <a:gd name="T4" fmla="+- 0 10791 197"/>
                <a:gd name="T5" fmla="*/ T4 w 21188"/>
                <a:gd name="T6" fmla="+- 0 10794 193"/>
                <a:gd name="T7" fmla="*/ 10794 h 21203"/>
                <a:gd name="T8" fmla="+- 0 10791 197"/>
                <a:gd name="T9" fmla="*/ T8 w 21188"/>
                <a:gd name="T10" fmla="+- 0 10794 193"/>
                <a:gd name="T11" fmla="*/ 10794 h 21203"/>
                <a:gd name="T12" fmla="+- 0 10791 197"/>
                <a:gd name="T13" fmla="*/ T12 w 21188"/>
                <a:gd name="T14" fmla="+- 0 10794 193"/>
                <a:gd name="T15" fmla="*/ 10794 h 21203"/>
              </a:gdLst>
              <a:ahLst/>
              <a:cxnLst>
                <a:cxn ang="0">
                  <a:pos x="T1" y="T3"/>
                </a:cxn>
                <a:cxn ang="0">
                  <a:pos x="T5" y="T7"/>
                </a:cxn>
                <a:cxn ang="0">
                  <a:pos x="T9" y="T11"/>
                </a:cxn>
                <a:cxn ang="0">
                  <a:pos x="T13" y="T15"/>
                </a:cxn>
              </a:cxnLst>
              <a:rect l="0" t="0" r="r" b="b"/>
              <a:pathLst>
                <a:path w="21188" h="21203">
                  <a:moveTo>
                    <a:pt x="17615" y="468"/>
                  </a:moveTo>
                  <a:lnTo>
                    <a:pt x="17606" y="468"/>
                  </a:lnTo>
                  <a:cubicBezTo>
                    <a:pt x="14870" y="2476"/>
                    <a:pt x="12200" y="4590"/>
                    <a:pt x="9727" y="6958"/>
                  </a:cubicBezTo>
                  <a:cubicBezTo>
                    <a:pt x="7348" y="9227"/>
                    <a:pt x="5200" y="11619"/>
                    <a:pt x="3329" y="14060"/>
                  </a:cubicBezTo>
                  <a:lnTo>
                    <a:pt x="341" y="17962"/>
                  </a:lnTo>
                  <a:lnTo>
                    <a:pt x="350" y="17970"/>
                  </a:lnTo>
                  <a:cubicBezTo>
                    <a:pt x="-197" y="18786"/>
                    <a:pt x="-106" y="19880"/>
                    <a:pt x="638" y="20590"/>
                  </a:cubicBezTo>
                  <a:cubicBezTo>
                    <a:pt x="1491" y="21407"/>
                    <a:pt x="2889" y="21407"/>
                    <a:pt x="3746" y="20590"/>
                  </a:cubicBezTo>
                  <a:cubicBezTo>
                    <a:pt x="3877" y="20460"/>
                    <a:pt x="3984" y="20321"/>
                    <a:pt x="4069" y="20174"/>
                  </a:cubicBezTo>
                  <a:lnTo>
                    <a:pt x="6867" y="16517"/>
                  </a:lnTo>
                  <a:cubicBezTo>
                    <a:pt x="8601" y="14255"/>
                    <a:pt x="10606" y="12027"/>
                    <a:pt x="12824" y="9913"/>
                  </a:cubicBezTo>
                  <a:cubicBezTo>
                    <a:pt x="15281" y="7570"/>
                    <a:pt x="17557" y="5758"/>
                    <a:pt x="20329" y="3749"/>
                  </a:cubicBezTo>
                  <a:lnTo>
                    <a:pt x="20321" y="3741"/>
                  </a:lnTo>
                  <a:cubicBezTo>
                    <a:pt x="20400" y="3684"/>
                    <a:pt x="20473" y="3635"/>
                    <a:pt x="20543" y="3570"/>
                  </a:cubicBezTo>
                  <a:cubicBezTo>
                    <a:pt x="21402" y="2753"/>
                    <a:pt x="21402" y="1427"/>
                    <a:pt x="20543" y="606"/>
                  </a:cubicBezTo>
                  <a:cubicBezTo>
                    <a:pt x="19742" y="-161"/>
                    <a:pt x="18472" y="-193"/>
                    <a:pt x="17615" y="468"/>
                  </a:cubicBezTo>
                </a:path>
              </a:pathLst>
            </a:custGeom>
            <a:grpFill/>
            <a:ln>
              <a:noFill/>
            </a:ln>
            <a:effectLst/>
          </p:spPr>
          <p:txBody>
            <a:bodyPr lIns="9525" tIns="9525" rIns="9525" bIns="9525" anchor="ctr"/>
            <a:lstStyle/>
            <a:p>
              <a:pPr algn="ctr" defTabSz="114300" fontAlgn="base" hangingPunct="0">
                <a:spcBef>
                  <a:spcPct val="0"/>
                </a:spcBef>
                <a:spcAft>
                  <a:spcPct val="0"/>
                </a:spcAft>
              </a:pPr>
              <a:endParaRPr lang="en-US" sz="750" dirty="0">
                <a:effectLst>
                  <a:outerShdw blurRad="38100" dist="38100" dir="2700000" algn="tl">
                    <a:srgbClr val="000000"/>
                  </a:outerShdw>
                </a:effectLst>
                <a:cs typeface="+mn-ea"/>
                <a:sym typeface="+mn-lt"/>
              </a:endParaRPr>
            </a:p>
          </p:txBody>
        </p:sp>
        <p:sp>
          <p:nvSpPr>
            <p:cNvPr id="30" name="AutoShape 55"/>
            <p:cNvSpPr/>
            <p:nvPr/>
          </p:nvSpPr>
          <p:spPr bwMode="auto">
            <a:xfrm>
              <a:off x="8448675" y="2649538"/>
              <a:ext cx="71438" cy="74613"/>
            </a:xfrm>
            <a:custGeom>
              <a:avLst/>
              <a:gdLst>
                <a:gd name="T0" fmla="+- 0 10803 213"/>
                <a:gd name="T1" fmla="*/ T0 w 21180"/>
                <a:gd name="T2" fmla="+- 0 10801 203"/>
                <a:gd name="T3" fmla="*/ 10801 h 21196"/>
                <a:gd name="T4" fmla="+- 0 10803 213"/>
                <a:gd name="T5" fmla="*/ T4 w 21180"/>
                <a:gd name="T6" fmla="+- 0 10801 203"/>
                <a:gd name="T7" fmla="*/ 10801 h 21196"/>
                <a:gd name="T8" fmla="+- 0 10803 213"/>
                <a:gd name="T9" fmla="*/ T8 w 21180"/>
                <a:gd name="T10" fmla="+- 0 10801 203"/>
                <a:gd name="T11" fmla="*/ 10801 h 21196"/>
                <a:gd name="T12" fmla="+- 0 10803 213"/>
                <a:gd name="T13" fmla="*/ T12 w 21180"/>
                <a:gd name="T14" fmla="+- 0 10801 203"/>
                <a:gd name="T15" fmla="*/ 10801 h 21196"/>
              </a:gdLst>
              <a:ahLst/>
              <a:cxnLst>
                <a:cxn ang="0">
                  <a:pos x="T1" y="T3"/>
                </a:cxn>
                <a:cxn ang="0">
                  <a:pos x="T5" y="T7"/>
                </a:cxn>
                <a:cxn ang="0">
                  <a:pos x="T9" y="T11"/>
                </a:cxn>
                <a:cxn ang="0">
                  <a:pos x="T13" y="T15"/>
                </a:cxn>
              </a:cxnLst>
              <a:rect l="0" t="0" r="r" b="b"/>
              <a:pathLst>
                <a:path w="21180" h="21196">
                  <a:moveTo>
                    <a:pt x="8372" y="11356"/>
                  </a:moveTo>
                  <a:cubicBezTo>
                    <a:pt x="6122" y="13508"/>
                    <a:pt x="3675" y="15444"/>
                    <a:pt x="1144" y="17292"/>
                  </a:cubicBezTo>
                  <a:cubicBezTo>
                    <a:pt x="963" y="17388"/>
                    <a:pt x="786" y="17493"/>
                    <a:pt x="637" y="17645"/>
                  </a:cubicBezTo>
                  <a:cubicBezTo>
                    <a:pt x="-213" y="18457"/>
                    <a:pt x="-213" y="19774"/>
                    <a:pt x="637" y="20585"/>
                  </a:cubicBezTo>
                  <a:cubicBezTo>
                    <a:pt x="1464" y="21380"/>
                    <a:pt x="2796" y="21397"/>
                    <a:pt x="3652" y="20641"/>
                  </a:cubicBezTo>
                  <a:lnTo>
                    <a:pt x="3665" y="20649"/>
                  </a:lnTo>
                  <a:cubicBezTo>
                    <a:pt x="6364" y="18673"/>
                    <a:pt x="8988" y="16581"/>
                    <a:pt x="11419" y="14263"/>
                  </a:cubicBezTo>
                  <a:cubicBezTo>
                    <a:pt x="13759" y="12030"/>
                    <a:pt x="15873" y="9685"/>
                    <a:pt x="17715" y="7283"/>
                  </a:cubicBezTo>
                  <a:lnTo>
                    <a:pt x="20663" y="3427"/>
                  </a:lnTo>
                  <a:lnTo>
                    <a:pt x="20654" y="3419"/>
                  </a:lnTo>
                  <a:cubicBezTo>
                    <a:pt x="21386" y="2600"/>
                    <a:pt x="21357" y="1379"/>
                    <a:pt x="20541" y="608"/>
                  </a:cubicBezTo>
                  <a:cubicBezTo>
                    <a:pt x="19697" y="-203"/>
                    <a:pt x="18323" y="-203"/>
                    <a:pt x="17468" y="608"/>
                  </a:cubicBezTo>
                  <a:cubicBezTo>
                    <a:pt x="17313" y="760"/>
                    <a:pt x="17197" y="937"/>
                    <a:pt x="17094" y="1114"/>
                  </a:cubicBezTo>
                  <a:lnTo>
                    <a:pt x="14228" y="4857"/>
                  </a:lnTo>
                  <a:cubicBezTo>
                    <a:pt x="12526" y="7090"/>
                    <a:pt x="10552" y="9275"/>
                    <a:pt x="8372" y="11356"/>
                  </a:cubicBezTo>
                </a:path>
              </a:pathLst>
            </a:custGeom>
            <a:grpFill/>
            <a:ln>
              <a:noFill/>
            </a:ln>
            <a:effectLst/>
          </p:spPr>
          <p:txBody>
            <a:bodyPr lIns="9525" tIns="9525" rIns="9525" bIns="9525" anchor="ctr"/>
            <a:lstStyle/>
            <a:p>
              <a:pPr algn="ctr" defTabSz="114300" fontAlgn="base" hangingPunct="0">
                <a:spcBef>
                  <a:spcPct val="0"/>
                </a:spcBef>
                <a:spcAft>
                  <a:spcPct val="0"/>
                </a:spcAft>
              </a:pPr>
              <a:endParaRPr lang="en-US" sz="750" dirty="0">
                <a:effectLst>
                  <a:outerShdw blurRad="38100" dist="38100" dir="2700000" algn="tl">
                    <a:srgbClr val="000000"/>
                  </a:outerShdw>
                </a:effectLst>
                <a:cs typeface="+mn-ea"/>
                <a:sym typeface="+mn-lt"/>
              </a:endParaRPr>
            </a:p>
          </p:txBody>
        </p:sp>
      </p:grpSp>
      <p:grpSp>
        <p:nvGrpSpPr>
          <p:cNvPr id="18" name="Group 17"/>
          <p:cNvGrpSpPr/>
          <p:nvPr/>
        </p:nvGrpSpPr>
        <p:grpSpPr>
          <a:xfrm>
            <a:off x="5319045" y="2378224"/>
            <a:ext cx="1556376" cy="1666822"/>
            <a:chOff x="4738913" y="3384403"/>
            <a:chExt cx="5136607" cy="5501119"/>
          </a:xfrm>
          <a:solidFill>
            <a:schemeClr val="bg1">
              <a:lumMod val="65000"/>
            </a:schemeClr>
          </a:solidFill>
        </p:grpSpPr>
        <p:sp>
          <p:nvSpPr>
            <p:cNvPr id="19" name="Freeform: Shape 18"/>
            <p:cNvSpPr>
              <a:spLocks noChangeAspect="1"/>
            </p:cNvSpPr>
            <p:nvPr/>
          </p:nvSpPr>
          <p:spPr>
            <a:xfrm>
              <a:off x="7380121" y="3384403"/>
              <a:ext cx="2495399" cy="4937617"/>
            </a:xfrm>
            <a:custGeom>
              <a:avLst/>
              <a:gdLst>
                <a:gd name="connsiteX0" fmla="*/ 26590 w 2495399"/>
                <a:gd name="connsiteY0" fmla="*/ 0 h 4937617"/>
                <a:gd name="connsiteX1" fmla="*/ 2495399 w 2495399"/>
                <a:gd name="connsiteY1" fmla="*/ 2468809 h 4937617"/>
                <a:gd name="connsiteX2" fmla="*/ 26590 w 2495399"/>
                <a:gd name="connsiteY2" fmla="*/ 4937617 h 4937617"/>
                <a:gd name="connsiteX3" fmla="*/ 0 w 2495399"/>
                <a:gd name="connsiteY3" fmla="*/ 4934938 h 4937617"/>
                <a:gd name="connsiteX4" fmla="*/ 0 w 2495399"/>
                <a:gd name="connsiteY4" fmla="*/ 4933936 h 4937617"/>
                <a:gd name="connsiteX5" fmla="*/ 150708 w 2495399"/>
                <a:gd name="connsiteY5" fmla="*/ 4926326 h 4937617"/>
                <a:gd name="connsiteX6" fmla="*/ 2114153 w 2495399"/>
                <a:gd name="connsiteY6" fmla="*/ 2750558 h 4937617"/>
                <a:gd name="connsiteX7" fmla="*/ 150708 w 2495399"/>
                <a:gd name="connsiteY7" fmla="*/ 574791 h 4937617"/>
                <a:gd name="connsiteX8" fmla="*/ 0 w 2495399"/>
                <a:gd name="connsiteY8" fmla="*/ 567181 h 4937617"/>
                <a:gd name="connsiteX9" fmla="*/ 0 w 2495399"/>
                <a:gd name="connsiteY9" fmla="*/ 2682 h 4937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95399" h="4937617">
                  <a:moveTo>
                    <a:pt x="26590" y="0"/>
                  </a:moveTo>
                  <a:cubicBezTo>
                    <a:pt x="1390075" y="0"/>
                    <a:pt x="2495399" y="1105324"/>
                    <a:pt x="2495399" y="2468809"/>
                  </a:cubicBezTo>
                  <a:cubicBezTo>
                    <a:pt x="2495399" y="3832293"/>
                    <a:pt x="1390075" y="4937617"/>
                    <a:pt x="26590" y="4937617"/>
                  </a:cubicBezTo>
                  <a:lnTo>
                    <a:pt x="0" y="4934938"/>
                  </a:lnTo>
                  <a:lnTo>
                    <a:pt x="0" y="4933936"/>
                  </a:lnTo>
                  <a:lnTo>
                    <a:pt x="150708" y="4926326"/>
                  </a:lnTo>
                  <a:cubicBezTo>
                    <a:pt x="1253546" y="4814326"/>
                    <a:pt x="2114153" y="3882945"/>
                    <a:pt x="2114153" y="2750558"/>
                  </a:cubicBezTo>
                  <a:cubicBezTo>
                    <a:pt x="2114153" y="1618172"/>
                    <a:pt x="1253546" y="686790"/>
                    <a:pt x="150708" y="574791"/>
                  </a:cubicBezTo>
                  <a:lnTo>
                    <a:pt x="0" y="567181"/>
                  </a:lnTo>
                  <a:lnTo>
                    <a:pt x="0" y="268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900">
                <a:solidFill>
                  <a:schemeClr val="tx1"/>
                </a:solidFill>
                <a:cs typeface="+mn-ea"/>
                <a:sym typeface="+mn-lt"/>
              </a:endParaRPr>
            </a:p>
          </p:txBody>
        </p:sp>
        <p:sp>
          <p:nvSpPr>
            <p:cNvPr id="20" name="Freeform: Shape 19"/>
            <p:cNvSpPr>
              <a:spLocks noChangeAspect="1"/>
            </p:cNvSpPr>
            <p:nvPr/>
          </p:nvSpPr>
          <p:spPr>
            <a:xfrm flipH="1">
              <a:off x="4738913" y="3947905"/>
              <a:ext cx="2495399" cy="4937617"/>
            </a:xfrm>
            <a:custGeom>
              <a:avLst/>
              <a:gdLst>
                <a:gd name="connsiteX0" fmla="*/ 26590 w 2495399"/>
                <a:gd name="connsiteY0" fmla="*/ 0 h 4937617"/>
                <a:gd name="connsiteX1" fmla="*/ 0 w 2495399"/>
                <a:gd name="connsiteY1" fmla="*/ 2682 h 4937617"/>
                <a:gd name="connsiteX2" fmla="*/ 0 w 2495399"/>
                <a:gd name="connsiteY2" fmla="*/ 3678 h 4937617"/>
                <a:gd name="connsiteX3" fmla="*/ 150711 w 2495399"/>
                <a:gd name="connsiteY3" fmla="*/ 11289 h 4937617"/>
                <a:gd name="connsiteX4" fmla="*/ 2114156 w 2495399"/>
                <a:gd name="connsiteY4" fmla="*/ 2187056 h 4937617"/>
                <a:gd name="connsiteX5" fmla="*/ 150711 w 2495399"/>
                <a:gd name="connsiteY5" fmla="*/ 4362824 h 4937617"/>
                <a:gd name="connsiteX6" fmla="*/ 0 w 2495399"/>
                <a:gd name="connsiteY6" fmla="*/ 4370434 h 4937617"/>
                <a:gd name="connsiteX7" fmla="*/ 0 w 2495399"/>
                <a:gd name="connsiteY7" fmla="*/ 4934938 h 4937617"/>
                <a:gd name="connsiteX8" fmla="*/ 26590 w 2495399"/>
                <a:gd name="connsiteY8" fmla="*/ 4937617 h 4937617"/>
                <a:gd name="connsiteX9" fmla="*/ 2495399 w 2495399"/>
                <a:gd name="connsiteY9" fmla="*/ 2468809 h 4937617"/>
                <a:gd name="connsiteX10" fmla="*/ 26590 w 2495399"/>
                <a:gd name="connsiteY10" fmla="*/ 0 h 4937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5399" h="4937617">
                  <a:moveTo>
                    <a:pt x="26590" y="0"/>
                  </a:moveTo>
                  <a:lnTo>
                    <a:pt x="0" y="2682"/>
                  </a:lnTo>
                  <a:lnTo>
                    <a:pt x="0" y="3678"/>
                  </a:lnTo>
                  <a:lnTo>
                    <a:pt x="150711" y="11289"/>
                  </a:lnTo>
                  <a:cubicBezTo>
                    <a:pt x="1253549" y="123288"/>
                    <a:pt x="2114156" y="1054670"/>
                    <a:pt x="2114156" y="2187056"/>
                  </a:cubicBezTo>
                  <a:cubicBezTo>
                    <a:pt x="2114156" y="3319443"/>
                    <a:pt x="1253549" y="4250824"/>
                    <a:pt x="150711" y="4362824"/>
                  </a:cubicBezTo>
                  <a:lnTo>
                    <a:pt x="0" y="4370434"/>
                  </a:lnTo>
                  <a:lnTo>
                    <a:pt x="0" y="4934938"/>
                  </a:lnTo>
                  <a:lnTo>
                    <a:pt x="26590" y="4937617"/>
                  </a:lnTo>
                  <a:cubicBezTo>
                    <a:pt x="1390075" y="4937617"/>
                    <a:pt x="2495399" y="3832293"/>
                    <a:pt x="2495399" y="2468809"/>
                  </a:cubicBezTo>
                  <a:cubicBezTo>
                    <a:pt x="2495399" y="1105324"/>
                    <a:pt x="1390075" y="0"/>
                    <a:pt x="2659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900">
                <a:solidFill>
                  <a:schemeClr val="tx1"/>
                </a:solidFill>
                <a:cs typeface="+mn-ea"/>
                <a:sym typeface="+mn-lt"/>
              </a:endParaRPr>
            </a:p>
          </p:txBody>
        </p:sp>
      </p:grpSp>
      <p:grpSp>
        <p:nvGrpSpPr>
          <p:cNvPr id="31" name="Group 30"/>
          <p:cNvGrpSpPr/>
          <p:nvPr/>
        </p:nvGrpSpPr>
        <p:grpSpPr>
          <a:xfrm>
            <a:off x="5827248" y="2943465"/>
            <a:ext cx="490370" cy="490370"/>
            <a:chOff x="7275629" y="3045147"/>
            <a:chExt cx="464344" cy="464344"/>
          </a:xfrm>
          <a:solidFill>
            <a:schemeClr val="bg1">
              <a:lumMod val="65000"/>
            </a:schemeClr>
          </a:solidFill>
        </p:grpSpPr>
        <p:sp>
          <p:nvSpPr>
            <p:cNvPr id="32" name="AutoShape 56"/>
            <p:cNvSpPr/>
            <p:nvPr/>
          </p:nvSpPr>
          <p:spPr bwMode="auto">
            <a:xfrm>
              <a:off x="7275629" y="304514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9525" tIns="9525" rIns="9525" bIns="9525" anchor="ctr"/>
            <a:lstStyle/>
            <a:p>
              <a:pPr algn="ctr" defTabSz="114300" fontAlgn="base" hangingPunct="0">
                <a:spcBef>
                  <a:spcPct val="0"/>
                </a:spcBef>
                <a:spcAft>
                  <a:spcPct val="0"/>
                </a:spcAft>
              </a:pPr>
              <a:endParaRPr lang="en-US" sz="750" dirty="0">
                <a:effectLst>
                  <a:outerShdw blurRad="38100" dist="38100" dir="2700000" algn="tl">
                    <a:srgbClr val="000000"/>
                  </a:outerShdw>
                </a:effectLst>
                <a:cs typeface="+mn-ea"/>
                <a:sym typeface="+mn-lt"/>
              </a:endParaRPr>
            </a:p>
          </p:txBody>
        </p:sp>
        <p:sp>
          <p:nvSpPr>
            <p:cNvPr id="33" name="AutoShape 57"/>
            <p:cNvSpPr/>
            <p:nvPr/>
          </p:nvSpPr>
          <p:spPr bwMode="auto">
            <a:xfrm>
              <a:off x="7594717" y="304514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9525" tIns="9525" rIns="9525" bIns="9525" anchor="ctr"/>
            <a:lstStyle/>
            <a:p>
              <a:pPr algn="ctr" defTabSz="114300" fontAlgn="base" hangingPunct="0">
                <a:spcBef>
                  <a:spcPct val="0"/>
                </a:spcBef>
                <a:spcAft>
                  <a:spcPct val="0"/>
                </a:spcAft>
              </a:pPr>
              <a:endParaRPr lang="en-US" sz="750" dirty="0">
                <a:effectLst>
                  <a:outerShdw blurRad="38100" dist="38100" dir="2700000" algn="tl">
                    <a:srgbClr val="000000"/>
                  </a:outerShdw>
                </a:effectLst>
                <a:cs typeface="+mn-ea"/>
                <a:sym typeface="+mn-lt"/>
              </a:endParaRPr>
            </a:p>
          </p:txBody>
        </p:sp>
        <p:sp>
          <p:nvSpPr>
            <p:cNvPr id="34" name="AutoShape 58"/>
            <p:cNvSpPr/>
            <p:nvPr/>
          </p:nvSpPr>
          <p:spPr bwMode="auto">
            <a:xfrm>
              <a:off x="7435173" y="3045147"/>
              <a:ext cx="145257"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grpFill/>
            <a:ln>
              <a:noFill/>
            </a:ln>
            <a:effectLst/>
          </p:spPr>
          <p:txBody>
            <a:bodyPr lIns="9525" tIns="9525" rIns="9525" bIns="9525" anchor="ctr"/>
            <a:lstStyle/>
            <a:p>
              <a:pPr algn="ctr" defTabSz="114300" fontAlgn="base" hangingPunct="0">
                <a:spcBef>
                  <a:spcPct val="0"/>
                </a:spcBef>
                <a:spcAft>
                  <a:spcPct val="0"/>
                </a:spcAft>
              </a:pPr>
              <a:endParaRPr lang="en-US" sz="750" dirty="0">
                <a:effectLst>
                  <a:outerShdw blurRad="38100" dist="38100" dir="2700000" algn="tl">
                    <a:srgbClr val="000000"/>
                  </a:outerShdw>
                </a:effectLst>
                <a:cs typeface="+mn-ea"/>
                <a:sym typeface="+mn-lt"/>
              </a:endParaRPr>
            </a:p>
          </p:txBody>
        </p:sp>
      </p:grpSp>
      <p:grpSp>
        <p:nvGrpSpPr>
          <p:cNvPr id="21" name="Group 20"/>
          <p:cNvGrpSpPr/>
          <p:nvPr/>
        </p:nvGrpSpPr>
        <p:grpSpPr>
          <a:xfrm>
            <a:off x="8526736" y="2389439"/>
            <a:ext cx="1535433" cy="1644393"/>
            <a:chOff x="4738913" y="3384403"/>
            <a:chExt cx="5136607" cy="5501119"/>
          </a:xfrm>
          <a:solidFill>
            <a:schemeClr val="bg1">
              <a:lumMod val="65000"/>
            </a:schemeClr>
          </a:solidFill>
        </p:grpSpPr>
        <p:sp>
          <p:nvSpPr>
            <p:cNvPr id="22" name="Freeform: Shape 21"/>
            <p:cNvSpPr>
              <a:spLocks noChangeAspect="1"/>
            </p:cNvSpPr>
            <p:nvPr/>
          </p:nvSpPr>
          <p:spPr>
            <a:xfrm>
              <a:off x="7380121" y="3384403"/>
              <a:ext cx="2495399" cy="4937617"/>
            </a:xfrm>
            <a:custGeom>
              <a:avLst/>
              <a:gdLst>
                <a:gd name="connsiteX0" fmla="*/ 26590 w 2495399"/>
                <a:gd name="connsiteY0" fmla="*/ 0 h 4937617"/>
                <a:gd name="connsiteX1" fmla="*/ 2495399 w 2495399"/>
                <a:gd name="connsiteY1" fmla="*/ 2468809 h 4937617"/>
                <a:gd name="connsiteX2" fmla="*/ 26590 w 2495399"/>
                <a:gd name="connsiteY2" fmla="*/ 4937617 h 4937617"/>
                <a:gd name="connsiteX3" fmla="*/ 0 w 2495399"/>
                <a:gd name="connsiteY3" fmla="*/ 4934938 h 4937617"/>
                <a:gd name="connsiteX4" fmla="*/ 0 w 2495399"/>
                <a:gd name="connsiteY4" fmla="*/ 4933936 h 4937617"/>
                <a:gd name="connsiteX5" fmla="*/ 150708 w 2495399"/>
                <a:gd name="connsiteY5" fmla="*/ 4926326 h 4937617"/>
                <a:gd name="connsiteX6" fmla="*/ 2114153 w 2495399"/>
                <a:gd name="connsiteY6" fmla="*/ 2750558 h 4937617"/>
                <a:gd name="connsiteX7" fmla="*/ 150708 w 2495399"/>
                <a:gd name="connsiteY7" fmla="*/ 574791 h 4937617"/>
                <a:gd name="connsiteX8" fmla="*/ 0 w 2495399"/>
                <a:gd name="connsiteY8" fmla="*/ 567181 h 4937617"/>
                <a:gd name="connsiteX9" fmla="*/ 0 w 2495399"/>
                <a:gd name="connsiteY9" fmla="*/ 2682 h 4937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95399" h="4937617">
                  <a:moveTo>
                    <a:pt x="26590" y="0"/>
                  </a:moveTo>
                  <a:cubicBezTo>
                    <a:pt x="1390075" y="0"/>
                    <a:pt x="2495399" y="1105324"/>
                    <a:pt x="2495399" y="2468809"/>
                  </a:cubicBezTo>
                  <a:cubicBezTo>
                    <a:pt x="2495399" y="3832293"/>
                    <a:pt x="1390075" y="4937617"/>
                    <a:pt x="26590" y="4937617"/>
                  </a:cubicBezTo>
                  <a:lnTo>
                    <a:pt x="0" y="4934938"/>
                  </a:lnTo>
                  <a:lnTo>
                    <a:pt x="0" y="4933936"/>
                  </a:lnTo>
                  <a:lnTo>
                    <a:pt x="150708" y="4926326"/>
                  </a:lnTo>
                  <a:cubicBezTo>
                    <a:pt x="1253546" y="4814326"/>
                    <a:pt x="2114153" y="3882945"/>
                    <a:pt x="2114153" y="2750558"/>
                  </a:cubicBezTo>
                  <a:cubicBezTo>
                    <a:pt x="2114153" y="1618172"/>
                    <a:pt x="1253546" y="686790"/>
                    <a:pt x="150708" y="574791"/>
                  </a:cubicBezTo>
                  <a:lnTo>
                    <a:pt x="0" y="567181"/>
                  </a:lnTo>
                  <a:lnTo>
                    <a:pt x="0" y="268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900">
                <a:solidFill>
                  <a:schemeClr val="tx1"/>
                </a:solidFill>
                <a:cs typeface="+mn-ea"/>
                <a:sym typeface="+mn-lt"/>
              </a:endParaRPr>
            </a:p>
          </p:txBody>
        </p:sp>
        <p:sp>
          <p:nvSpPr>
            <p:cNvPr id="23" name="Freeform: Shape 22"/>
            <p:cNvSpPr>
              <a:spLocks noChangeAspect="1"/>
            </p:cNvSpPr>
            <p:nvPr/>
          </p:nvSpPr>
          <p:spPr>
            <a:xfrm flipH="1">
              <a:off x="4738913" y="3947905"/>
              <a:ext cx="2495399" cy="4937617"/>
            </a:xfrm>
            <a:custGeom>
              <a:avLst/>
              <a:gdLst>
                <a:gd name="connsiteX0" fmla="*/ 26590 w 2495399"/>
                <a:gd name="connsiteY0" fmla="*/ 0 h 4937617"/>
                <a:gd name="connsiteX1" fmla="*/ 0 w 2495399"/>
                <a:gd name="connsiteY1" fmla="*/ 2682 h 4937617"/>
                <a:gd name="connsiteX2" fmla="*/ 0 w 2495399"/>
                <a:gd name="connsiteY2" fmla="*/ 3678 h 4937617"/>
                <a:gd name="connsiteX3" fmla="*/ 150711 w 2495399"/>
                <a:gd name="connsiteY3" fmla="*/ 11289 h 4937617"/>
                <a:gd name="connsiteX4" fmla="*/ 2114156 w 2495399"/>
                <a:gd name="connsiteY4" fmla="*/ 2187056 h 4937617"/>
                <a:gd name="connsiteX5" fmla="*/ 150711 w 2495399"/>
                <a:gd name="connsiteY5" fmla="*/ 4362824 h 4937617"/>
                <a:gd name="connsiteX6" fmla="*/ 0 w 2495399"/>
                <a:gd name="connsiteY6" fmla="*/ 4370434 h 4937617"/>
                <a:gd name="connsiteX7" fmla="*/ 0 w 2495399"/>
                <a:gd name="connsiteY7" fmla="*/ 4934938 h 4937617"/>
                <a:gd name="connsiteX8" fmla="*/ 26590 w 2495399"/>
                <a:gd name="connsiteY8" fmla="*/ 4937617 h 4937617"/>
                <a:gd name="connsiteX9" fmla="*/ 2495399 w 2495399"/>
                <a:gd name="connsiteY9" fmla="*/ 2468809 h 4937617"/>
                <a:gd name="connsiteX10" fmla="*/ 26590 w 2495399"/>
                <a:gd name="connsiteY10" fmla="*/ 0 h 4937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5399" h="4937617">
                  <a:moveTo>
                    <a:pt x="26590" y="0"/>
                  </a:moveTo>
                  <a:lnTo>
                    <a:pt x="0" y="2682"/>
                  </a:lnTo>
                  <a:lnTo>
                    <a:pt x="0" y="3678"/>
                  </a:lnTo>
                  <a:lnTo>
                    <a:pt x="150711" y="11289"/>
                  </a:lnTo>
                  <a:cubicBezTo>
                    <a:pt x="1253549" y="123288"/>
                    <a:pt x="2114156" y="1054670"/>
                    <a:pt x="2114156" y="2187056"/>
                  </a:cubicBezTo>
                  <a:cubicBezTo>
                    <a:pt x="2114156" y="3319443"/>
                    <a:pt x="1253549" y="4250824"/>
                    <a:pt x="150711" y="4362824"/>
                  </a:cubicBezTo>
                  <a:lnTo>
                    <a:pt x="0" y="4370434"/>
                  </a:lnTo>
                  <a:lnTo>
                    <a:pt x="0" y="4934938"/>
                  </a:lnTo>
                  <a:lnTo>
                    <a:pt x="26590" y="4937617"/>
                  </a:lnTo>
                  <a:cubicBezTo>
                    <a:pt x="1390075" y="4937617"/>
                    <a:pt x="2495399" y="3832293"/>
                    <a:pt x="2495399" y="2468809"/>
                  </a:cubicBezTo>
                  <a:cubicBezTo>
                    <a:pt x="2495399" y="1105324"/>
                    <a:pt x="1390075" y="0"/>
                    <a:pt x="2659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900">
                <a:solidFill>
                  <a:schemeClr val="tx1"/>
                </a:solidFill>
                <a:cs typeface="+mn-ea"/>
                <a:sym typeface="+mn-lt"/>
              </a:endParaRPr>
            </a:p>
          </p:txBody>
        </p:sp>
      </p:grpSp>
      <p:sp>
        <p:nvSpPr>
          <p:cNvPr id="35" name="AutoShape 59"/>
          <p:cNvSpPr/>
          <p:nvPr/>
        </p:nvSpPr>
        <p:spPr bwMode="auto">
          <a:xfrm>
            <a:off x="9026077" y="2950199"/>
            <a:ext cx="484599" cy="483770"/>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chemeClr val="bg1">
              <a:lumMod val="65000"/>
            </a:schemeClr>
          </a:solidFill>
          <a:ln>
            <a:noFill/>
          </a:ln>
          <a:effectLst/>
        </p:spPr>
        <p:txBody>
          <a:bodyPr lIns="9525" tIns="9525" rIns="9525" bIns="9525" anchor="ctr"/>
          <a:lstStyle/>
          <a:p>
            <a:pPr algn="ctr" defTabSz="114300" fontAlgn="base" hangingPunct="0">
              <a:spcBef>
                <a:spcPct val="0"/>
              </a:spcBef>
              <a:spcAft>
                <a:spcPct val="0"/>
              </a:spcAft>
            </a:pPr>
            <a:endParaRPr lang="en-US" sz="750" dirty="0">
              <a:effectLst>
                <a:outerShdw blurRad="38100" dist="38100" dir="2700000" algn="tl">
                  <a:srgbClr val="000000"/>
                </a:outerShdw>
              </a:effectLst>
              <a:cs typeface="+mn-ea"/>
              <a:sym typeface="+mn-lt"/>
            </a:endParaRPr>
          </a:p>
        </p:txBody>
      </p:sp>
      <p:sp>
        <p:nvSpPr>
          <p:cNvPr id="37" name="Rectangle 36"/>
          <p:cNvSpPr/>
          <p:nvPr/>
        </p:nvSpPr>
        <p:spPr>
          <a:xfrm>
            <a:off x="5298325" y="4407578"/>
            <a:ext cx="1723630" cy="353943"/>
          </a:xfrm>
          <a:prstGeom prst="rect">
            <a:avLst/>
          </a:prstGeom>
        </p:spPr>
        <p:txBody>
          <a:bodyPr wrap="square">
            <a:spAutoFit/>
          </a:bodyPr>
          <a:lstStyle/>
          <a:p>
            <a:pPr algn="ctr"/>
            <a:r>
              <a:rPr lang="zh-CN" altLang="en-US" sz="1700" dirty="0">
                <a:cs typeface="+mn-ea"/>
                <a:sym typeface="+mn-lt"/>
              </a:rPr>
              <a:t>输入小标题</a:t>
            </a:r>
            <a:endParaRPr lang="zh-CN" altLang="en-US" sz="1700" dirty="0">
              <a:cs typeface="+mn-ea"/>
              <a:sym typeface="+mn-lt"/>
            </a:endParaRPr>
          </a:p>
        </p:txBody>
      </p:sp>
      <p:sp>
        <p:nvSpPr>
          <p:cNvPr id="38" name="Rectangle 37"/>
          <p:cNvSpPr/>
          <p:nvPr/>
        </p:nvSpPr>
        <p:spPr>
          <a:xfrm>
            <a:off x="4855071" y="4708728"/>
            <a:ext cx="2610138" cy="785408"/>
          </a:xfrm>
          <a:prstGeom prst="rect">
            <a:avLst/>
          </a:prstGeom>
        </p:spPr>
        <p:txBody>
          <a:bodyPr wrap="square">
            <a:spAutoFit/>
          </a:bodyPr>
          <a:lstStyle/>
          <a:p>
            <a:pPr algn="ctr">
              <a:lnSpc>
                <a:spcPct val="130000"/>
              </a:lnSpc>
            </a:pPr>
            <a:r>
              <a:rPr lang="en-US" sz="1200" dirty="0">
                <a:cs typeface="+mn-ea"/>
                <a:sym typeface="+mn-lt"/>
              </a:rPr>
              <a:t>Lorem ipsum dolor sit </a:t>
            </a:r>
            <a:r>
              <a:rPr lang="en-US" sz="1200" dirty="0" err="1">
                <a:cs typeface="+mn-ea"/>
                <a:sym typeface="+mn-lt"/>
              </a:rPr>
              <a:t>amet</a:t>
            </a:r>
            <a:r>
              <a:rPr lang="en-US" sz="1200" dirty="0">
                <a:cs typeface="+mn-ea"/>
                <a:sym typeface="+mn-lt"/>
              </a:rPr>
              <a:t>, </a:t>
            </a:r>
            <a:r>
              <a:rPr lang="en-US" sz="1200" dirty="0" err="1">
                <a:cs typeface="+mn-ea"/>
                <a:sym typeface="+mn-lt"/>
              </a:rPr>
              <a:t>consectetuer</a:t>
            </a:r>
            <a:r>
              <a:rPr lang="en-US" sz="1200" dirty="0">
                <a:cs typeface="+mn-ea"/>
                <a:sym typeface="+mn-lt"/>
              </a:rPr>
              <a:t> </a:t>
            </a:r>
            <a:r>
              <a:rPr lang="en-US" sz="1200" dirty="0" err="1">
                <a:cs typeface="+mn-ea"/>
                <a:sym typeface="+mn-lt"/>
              </a:rPr>
              <a:t>adipiscing</a:t>
            </a:r>
            <a:r>
              <a:rPr lang="en-US" sz="1200" dirty="0">
                <a:cs typeface="+mn-ea"/>
                <a:sym typeface="+mn-lt"/>
              </a:rPr>
              <a:t> </a:t>
            </a:r>
            <a:r>
              <a:rPr lang="en-US" sz="1200" dirty="0" err="1">
                <a:cs typeface="+mn-ea"/>
                <a:sym typeface="+mn-lt"/>
              </a:rPr>
              <a:t>elit</a:t>
            </a:r>
            <a:r>
              <a:rPr lang="en-US" sz="1200" dirty="0">
                <a:cs typeface="+mn-ea"/>
                <a:sym typeface="+mn-lt"/>
              </a:rPr>
              <a:t>, sed diam </a:t>
            </a:r>
            <a:r>
              <a:rPr lang="en-US" sz="1200" dirty="0" err="1">
                <a:cs typeface="+mn-ea"/>
                <a:sym typeface="+mn-lt"/>
              </a:rPr>
              <a:t>nonummy</a:t>
            </a:r>
            <a:r>
              <a:rPr lang="en-US" sz="1200" dirty="0">
                <a:cs typeface="+mn-ea"/>
                <a:sym typeface="+mn-lt"/>
              </a:rPr>
              <a:t> </a:t>
            </a:r>
            <a:r>
              <a:rPr lang="en-US" sz="1200" dirty="0" err="1">
                <a:cs typeface="+mn-ea"/>
                <a:sym typeface="+mn-lt"/>
              </a:rPr>
              <a:t>nibh</a:t>
            </a:r>
            <a:r>
              <a:rPr lang="en-US" sz="1200" dirty="0">
                <a:cs typeface="+mn-ea"/>
                <a:sym typeface="+mn-lt"/>
              </a:rPr>
              <a:t> </a:t>
            </a:r>
            <a:r>
              <a:rPr lang="en-US" sz="1200" dirty="0" err="1">
                <a:cs typeface="+mn-ea"/>
                <a:sym typeface="+mn-lt"/>
              </a:rPr>
              <a:t>euismod</a:t>
            </a:r>
            <a:r>
              <a:rPr lang="en-US" sz="1200" dirty="0">
                <a:cs typeface="+mn-ea"/>
                <a:sym typeface="+mn-lt"/>
              </a:rPr>
              <a:t> </a:t>
            </a:r>
            <a:r>
              <a:rPr lang="en-US" sz="1200" dirty="0" err="1">
                <a:cs typeface="+mn-ea"/>
                <a:sym typeface="+mn-lt"/>
              </a:rPr>
              <a:t>tincidunt</a:t>
            </a:r>
            <a:r>
              <a:rPr lang="en-US" sz="1200" dirty="0">
                <a:cs typeface="+mn-ea"/>
                <a:sym typeface="+mn-lt"/>
              </a:rPr>
              <a:t> </a:t>
            </a:r>
            <a:r>
              <a:rPr lang="en-US" sz="1200" dirty="0" err="1">
                <a:cs typeface="+mn-ea"/>
                <a:sym typeface="+mn-lt"/>
              </a:rPr>
              <a:t>ut</a:t>
            </a:r>
            <a:r>
              <a:rPr lang="en-US" sz="1200" dirty="0">
                <a:cs typeface="+mn-ea"/>
                <a:sym typeface="+mn-lt"/>
              </a:rPr>
              <a:t> </a:t>
            </a:r>
            <a:r>
              <a:rPr lang="en-US" sz="1200" dirty="0" err="1">
                <a:cs typeface="+mn-ea"/>
                <a:sym typeface="+mn-lt"/>
              </a:rPr>
              <a:t>laoreet</a:t>
            </a:r>
            <a:r>
              <a:rPr lang="en-US" sz="1200" dirty="0">
                <a:cs typeface="+mn-ea"/>
                <a:sym typeface="+mn-lt"/>
              </a:rPr>
              <a:t> dolore</a:t>
            </a:r>
            <a:endParaRPr lang="en-US" sz="1200" dirty="0">
              <a:cs typeface="+mn-ea"/>
              <a:sym typeface="+mn-lt"/>
            </a:endParaRPr>
          </a:p>
        </p:txBody>
      </p:sp>
      <p:sp>
        <p:nvSpPr>
          <p:cNvPr id="39" name="Rectangle 38"/>
          <p:cNvSpPr/>
          <p:nvPr/>
        </p:nvSpPr>
        <p:spPr>
          <a:xfrm>
            <a:off x="1994172" y="4407578"/>
            <a:ext cx="1723630" cy="353943"/>
          </a:xfrm>
          <a:prstGeom prst="rect">
            <a:avLst/>
          </a:prstGeom>
        </p:spPr>
        <p:txBody>
          <a:bodyPr wrap="square">
            <a:spAutoFit/>
          </a:bodyPr>
          <a:lstStyle/>
          <a:p>
            <a:pPr algn="ctr"/>
            <a:r>
              <a:rPr lang="zh-CN" altLang="en-US" sz="1700" dirty="0">
                <a:cs typeface="+mn-ea"/>
                <a:sym typeface="+mn-lt"/>
              </a:rPr>
              <a:t>输入小标题</a:t>
            </a:r>
            <a:endParaRPr lang="zh-CN" altLang="en-US" sz="1700" dirty="0">
              <a:cs typeface="+mn-ea"/>
              <a:sym typeface="+mn-lt"/>
            </a:endParaRPr>
          </a:p>
        </p:txBody>
      </p:sp>
      <p:sp>
        <p:nvSpPr>
          <p:cNvPr id="40" name="Rectangle 39"/>
          <p:cNvSpPr/>
          <p:nvPr/>
        </p:nvSpPr>
        <p:spPr>
          <a:xfrm>
            <a:off x="1550918" y="4708728"/>
            <a:ext cx="2610138" cy="785408"/>
          </a:xfrm>
          <a:prstGeom prst="rect">
            <a:avLst/>
          </a:prstGeom>
        </p:spPr>
        <p:txBody>
          <a:bodyPr wrap="square">
            <a:spAutoFit/>
          </a:bodyPr>
          <a:lstStyle/>
          <a:p>
            <a:pPr algn="ctr">
              <a:lnSpc>
                <a:spcPct val="130000"/>
              </a:lnSpc>
            </a:pPr>
            <a:r>
              <a:rPr lang="en-US" sz="1200" dirty="0">
                <a:cs typeface="+mn-ea"/>
                <a:sym typeface="+mn-lt"/>
              </a:rPr>
              <a:t>Lorem ipsum dolor sit </a:t>
            </a:r>
            <a:r>
              <a:rPr lang="en-US" sz="1200" dirty="0" err="1">
                <a:cs typeface="+mn-ea"/>
                <a:sym typeface="+mn-lt"/>
              </a:rPr>
              <a:t>amet</a:t>
            </a:r>
            <a:r>
              <a:rPr lang="en-US" sz="1200" dirty="0">
                <a:cs typeface="+mn-ea"/>
                <a:sym typeface="+mn-lt"/>
              </a:rPr>
              <a:t>, </a:t>
            </a:r>
            <a:r>
              <a:rPr lang="en-US" sz="1200" dirty="0" err="1">
                <a:cs typeface="+mn-ea"/>
                <a:sym typeface="+mn-lt"/>
              </a:rPr>
              <a:t>consectetuer</a:t>
            </a:r>
            <a:r>
              <a:rPr lang="en-US" sz="1200" dirty="0">
                <a:cs typeface="+mn-ea"/>
                <a:sym typeface="+mn-lt"/>
              </a:rPr>
              <a:t> </a:t>
            </a:r>
            <a:r>
              <a:rPr lang="en-US" sz="1200" dirty="0" err="1">
                <a:cs typeface="+mn-ea"/>
                <a:sym typeface="+mn-lt"/>
              </a:rPr>
              <a:t>adipiscing</a:t>
            </a:r>
            <a:r>
              <a:rPr lang="en-US" sz="1200" dirty="0">
                <a:cs typeface="+mn-ea"/>
                <a:sym typeface="+mn-lt"/>
              </a:rPr>
              <a:t> </a:t>
            </a:r>
            <a:r>
              <a:rPr lang="en-US" sz="1200" dirty="0" err="1">
                <a:cs typeface="+mn-ea"/>
                <a:sym typeface="+mn-lt"/>
              </a:rPr>
              <a:t>elit</a:t>
            </a:r>
            <a:r>
              <a:rPr lang="en-US" sz="1200" dirty="0">
                <a:cs typeface="+mn-ea"/>
                <a:sym typeface="+mn-lt"/>
              </a:rPr>
              <a:t>, sed diam </a:t>
            </a:r>
            <a:r>
              <a:rPr lang="en-US" sz="1200" dirty="0" err="1">
                <a:cs typeface="+mn-ea"/>
                <a:sym typeface="+mn-lt"/>
              </a:rPr>
              <a:t>nonummy</a:t>
            </a:r>
            <a:r>
              <a:rPr lang="en-US" sz="1200" dirty="0">
                <a:cs typeface="+mn-ea"/>
                <a:sym typeface="+mn-lt"/>
              </a:rPr>
              <a:t> </a:t>
            </a:r>
            <a:r>
              <a:rPr lang="en-US" sz="1200" dirty="0" err="1">
                <a:cs typeface="+mn-ea"/>
                <a:sym typeface="+mn-lt"/>
              </a:rPr>
              <a:t>nibh</a:t>
            </a:r>
            <a:r>
              <a:rPr lang="en-US" sz="1200" dirty="0">
                <a:cs typeface="+mn-ea"/>
                <a:sym typeface="+mn-lt"/>
              </a:rPr>
              <a:t> </a:t>
            </a:r>
            <a:r>
              <a:rPr lang="en-US" sz="1200" dirty="0" err="1">
                <a:cs typeface="+mn-ea"/>
                <a:sym typeface="+mn-lt"/>
              </a:rPr>
              <a:t>euismod</a:t>
            </a:r>
            <a:r>
              <a:rPr lang="en-US" sz="1200" dirty="0">
                <a:cs typeface="+mn-ea"/>
                <a:sym typeface="+mn-lt"/>
              </a:rPr>
              <a:t> </a:t>
            </a:r>
            <a:r>
              <a:rPr lang="en-US" sz="1200" dirty="0" err="1">
                <a:cs typeface="+mn-ea"/>
                <a:sym typeface="+mn-lt"/>
              </a:rPr>
              <a:t>tincidunt</a:t>
            </a:r>
            <a:r>
              <a:rPr lang="en-US" sz="1200" dirty="0">
                <a:cs typeface="+mn-ea"/>
                <a:sym typeface="+mn-lt"/>
              </a:rPr>
              <a:t> </a:t>
            </a:r>
            <a:r>
              <a:rPr lang="en-US" sz="1200" dirty="0" err="1">
                <a:cs typeface="+mn-ea"/>
                <a:sym typeface="+mn-lt"/>
              </a:rPr>
              <a:t>ut</a:t>
            </a:r>
            <a:r>
              <a:rPr lang="en-US" sz="1200" dirty="0">
                <a:cs typeface="+mn-ea"/>
                <a:sym typeface="+mn-lt"/>
              </a:rPr>
              <a:t> </a:t>
            </a:r>
            <a:r>
              <a:rPr lang="en-US" sz="1200" dirty="0" err="1">
                <a:cs typeface="+mn-ea"/>
                <a:sym typeface="+mn-lt"/>
              </a:rPr>
              <a:t>laoreet</a:t>
            </a:r>
            <a:r>
              <a:rPr lang="en-US" sz="1200" dirty="0">
                <a:cs typeface="+mn-ea"/>
                <a:sym typeface="+mn-lt"/>
              </a:rPr>
              <a:t> dolore</a:t>
            </a:r>
            <a:endParaRPr lang="en-US" sz="1200" dirty="0">
              <a:cs typeface="+mn-ea"/>
              <a:sym typeface="+mn-lt"/>
            </a:endParaRPr>
          </a:p>
        </p:txBody>
      </p:sp>
      <p:sp>
        <p:nvSpPr>
          <p:cNvPr id="41" name="Rectangle 40"/>
          <p:cNvSpPr/>
          <p:nvPr/>
        </p:nvSpPr>
        <p:spPr>
          <a:xfrm>
            <a:off x="8558012" y="4407578"/>
            <a:ext cx="1723630" cy="353943"/>
          </a:xfrm>
          <a:prstGeom prst="rect">
            <a:avLst/>
          </a:prstGeom>
        </p:spPr>
        <p:txBody>
          <a:bodyPr wrap="square">
            <a:spAutoFit/>
          </a:bodyPr>
          <a:lstStyle/>
          <a:p>
            <a:pPr algn="ctr"/>
            <a:r>
              <a:rPr lang="zh-CN" altLang="en-US" sz="1700" dirty="0">
                <a:cs typeface="+mn-ea"/>
                <a:sym typeface="+mn-lt"/>
              </a:rPr>
              <a:t>输入小标题</a:t>
            </a:r>
            <a:endParaRPr lang="zh-CN" altLang="en-US" sz="1700" dirty="0">
              <a:cs typeface="+mn-ea"/>
              <a:sym typeface="+mn-lt"/>
            </a:endParaRPr>
          </a:p>
        </p:txBody>
      </p:sp>
      <p:sp>
        <p:nvSpPr>
          <p:cNvPr id="42" name="Rectangle 41"/>
          <p:cNvSpPr/>
          <p:nvPr/>
        </p:nvSpPr>
        <p:spPr>
          <a:xfrm>
            <a:off x="8114757" y="4708728"/>
            <a:ext cx="2610138" cy="785408"/>
          </a:xfrm>
          <a:prstGeom prst="rect">
            <a:avLst/>
          </a:prstGeom>
        </p:spPr>
        <p:txBody>
          <a:bodyPr wrap="square">
            <a:spAutoFit/>
          </a:bodyPr>
          <a:lstStyle/>
          <a:p>
            <a:pPr algn="ctr">
              <a:lnSpc>
                <a:spcPct val="130000"/>
              </a:lnSpc>
            </a:pPr>
            <a:r>
              <a:rPr lang="en-US" sz="1200" dirty="0">
                <a:cs typeface="+mn-ea"/>
                <a:sym typeface="+mn-lt"/>
              </a:rPr>
              <a:t>Lorem ipsum dolor sit </a:t>
            </a:r>
            <a:r>
              <a:rPr lang="en-US" sz="1200" dirty="0" err="1">
                <a:cs typeface="+mn-ea"/>
                <a:sym typeface="+mn-lt"/>
              </a:rPr>
              <a:t>amet</a:t>
            </a:r>
            <a:r>
              <a:rPr lang="en-US" sz="1200" dirty="0">
                <a:cs typeface="+mn-ea"/>
                <a:sym typeface="+mn-lt"/>
              </a:rPr>
              <a:t>, </a:t>
            </a:r>
            <a:r>
              <a:rPr lang="en-US" sz="1200" dirty="0" err="1">
                <a:cs typeface="+mn-ea"/>
                <a:sym typeface="+mn-lt"/>
              </a:rPr>
              <a:t>consectetuer</a:t>
            </a:r>
            <a:r>
              <a:rPr lang="en-US" sz="1200" dirty="0">
                <a:cs typeface="+mn-ea"/>
                <a:sym typeface="+mn-lt"/>
              </a:rPr>
              <a:t> </a:t>
            </a:r>
            <a:r>
              <a:rPr lang="en-US" sz="1200" dirty="0" err="1">
                <a:cs typeface="+mn-ea"/>
                <a:sym typeface="+mn-lt"/>
              </a:rPr>
              <a:t>adipiscing</a:t>
            </a:r>
            <a:r>
              <a:rPr lang="en-US" sz="1200" dirty="0">
                <a:cs typeface="+mn-ea"/>
                <a:sym typeface="+mn-lt"/>
              </a:rPr>
              <a:t> </a:t>
            </a:r>
            <a:r>
              <a:rPr lang="en-US" sz="1200" dirty="0" err="1">
                <a:cs typeface="+mn-ea"/>
                <a:sym typeface="+mn-lt"/>
              </a:rPr>
              <a:t>elit</a:t>
            </a:r>
            <a:r>
              <a:rPr lang="en-US" sz="1200" dirty="0">
                <a:cs typeface="+mn-ea"/>
                <a:sym typeface="+mn-lt"/>
              </a:rPr>
              <a:t>, sed diam </a:t>
            </a:r>
            <a:r>
              <a:rPr lang="en-US" sz="1200" dirty="0" err="1">
                <a:cs typeface="+mn-ea"/>
                <a:sym typeface="+mn-lt"/>
              </a:rPr>
              <a:t>nonummy</a:t>
            </a:r>
            <a:r>
              <a:rPr lang="en-US" sz="1200" dirty="0">
                <a:cs typeface="+mn-ea"/>
                <a:sym typeface="+mn-lt"/>
              </a:rPr>
              <a:t> </a:t>
            </a:r>
            <a:r>
              <a:rPr lang="en-US" sz="1200" dirty="0" err="1">
                <a:cs typeface="+mn-ea"/>
                <a:sym typeface="+mn-lt"/>
              </a:rPr>
              <a:t>nibh</a:t>
            </a:r>
            <a:r>
              <a:rPr lang="en-US" sz="1200" dirty="0">
                <a:cs typeface="+mn-ea"/>
                <a:sym typeface="+mn-lt"/>
              </a:rPr>
              <a:t> </a:t>
            </a:r>
            <a:r>
              <a:rPr lang="en-US" sz="1200" dirty="0" err="1">
                <a:cs typeface="+mn-ea"/>
                <a:sym typeface="+mn-lt"/>
              </a:rPr>
              <a:t>euismod</a:t>
            </a:r>
            <a:r>
              <a:rPr lang="en-US" sz="1200" dirty="0">
                <a:cs typeface="+mn-ea"/>
                <a:sym typeface="+mn-lt"/>
              </a:rPr>
              <a:t> </a:t>
            </a:r>
            <a:r>
              <a:rPr lang="en-US" sz="1200" dirty="0" err="1">
                <a:cs typeface="+mn-ea"/>
                <a:sym typeface="+mn-lt"/>
              </a:rPr>
              <a:t>tincidunt</a:t>
            </a:r>
            <a:r>
              <a:rPr lang="en-US" sz="1200" dirty="0">
                <a:cs typeface="+mn-ea"/>
                <a:sym typeface="+mn-lt"/>
              </a:rPr>
              <a:t> </a:t>
            </a:r>
            <a:r>
              <a:rPr lang="en-US" sz="1200" dirty="0" err="1">
                <a:cs typeface="+mn-ea"/>
                <a:sym typeface="+mn-lt"/>
              </a:rPr>
              <a:t>ut</a:t>
            </a:r>
            <a:r>
              <a:rPr lang="en-US" sz="1200" dirty="0">
                <a:cs typeface="+mn-ea"/>
                <a:sym typeface="+mn-lt"/>
              </a:rPr>
              <a:t> </a:t>
            </a:r>
            <a:r>
              <a:rPr lang="en-US" sz="1200" dirty="0" err="1">
                <a:cs typeface="+mn-ea"/>
                <a:sym typeface="+mn-lt"/>
              </a:rPr>
              <a:t>laoreet</a:t>
            </a:r>
            <a:r>
              <a:rPr lang="en-US" sz="1200" dirty="0">
                <a:cs typeface="+mn-ea"/>
                <a:sym typeface="+mn-lt"/>
              </a:rPr>
              <a:t> dolore</a:t>
            </a:r>
            <a:endParaRPr lang="en-US" sz="1200" dirty="0">
              <a:cs typeface="+mn-ea"/>
              <a:sym typeface="+mn-lt"/>
            </a:endParaRPr>
          </a:p>
        </p:txBody>
      </p:sp>
      <p:sp>
        <p:nvSpPr>
          <p:cNvPr id="36" name="Text Placeholder 7"/>
          <p:cNvSpPr txBox="1"/>
          <p:nvPr/>
        </p:nvSpPr>
        <p:spPr>
          <a:xfrm>
            <a:off x="3942044" y="900155"/>
            <a:ext cx="4307911" cy="614703"/>
          </a:xfrm>
          <a:prstGeom prst="rect">
            <a:avLst/>
          </a:prstGeom>
        </p:spPr>
        <p:txBody>
          <a:bodyPr vert="horz" lIns="91440" tIns="45720" rIns="91440" bIns="45720" rtlCol="0" anchor="ctr">
            <a:noAutofit/>
          </a:bodyPr>
          <a:lstStyle>
            <a:defPPr>
              <a:defRPr lang="zh-CN"/>
            </a:defPPr>
            <a:lvl1pPr indent="0">
              <a:lnSpc>
                <a:spcPct val="90000"/>
              </a:lnSpc>
              <a:spcBef>
                <a:spcPts val="1000"/>
              </a:spcBef>
              <a:buFont typeface="Arial" panose="020B0604020202020204" pitchFamily="34" charset="0"/>
              <a:buNone/>
              <a:defRPr sz="4000">
                <a:latin typeface="Arial" panose="020B0604020202020204" pitchFamily="34" charset="0"/>
                <a:ea typeface="微软雅黑" panose="020B0503020204020204" charset="-122"/>
                <a:cs typeface="Lato" panose="020F0502020204030203"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gn="ctr"/>
            <a:r>
              <a:rPr lang="zh-CN" altLang="en-US" sz="3200" dirty="0">
                <a:latin typeface="+mn-lt"/>
                <a:ea typeface="+mn-ea"/>
                <a:cs typeface="+mn-ea"/>
                <a:sym typeface="+mn-lt"/>
              </a:rPr>
              <a:t>输入本页标题内容</a:t>
            </a:r>
            <a:endParaRPr lang="en-US" sz="3200" dirty="0">
              <a:latin typeface="+mn-lt"/>
              <a:ea typeface="+mn-ea"/>
              <a:cs typeface="+mn-ea"/>
              <a:sym typeface="+mn-lt"/>
            </a:endParaRPr>
          </a:p>
        </p:txBody>
      </p:sp>
      <p:cxnSp>
        <p:nvCxnSpPr>
          <p:cNvPr id="43" name="直接连接符 42"/>
          <p:cNvCxnSpPr/>
          <p:nvPr/>
        </p:nvCxnSpPr>
        <p:spPr>
          <a:xfrm>
            <a:off x="5899174" y="695708"/>
            <a:ext cx="393651"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4" name="任意多边形: 形状 43"/>
          <p:cNvSpPr/>
          <p:nvPr/>
        </p:nvSpPr>
        <p:spPr bwMode="auto">
          <a:xfrm rot="2762877">
            <a:off x="10128604" y="-607119"/>
            <a:ext cx="2218234" cy="1760699"/>
          </a:xfrm>
          <a:custGeom>
            <a:avLst/>
            <a:gdLst>
              <a:gd name="connsiteX0" fmla="*/ 0 w 4517011"/>
              <a:gd name="connsiteY0" fmla="*/ 3330149 h 3585329"/>
              <a:gd name="connsiteX1" fmla="*/ 3210506 w 4517011"/>
              <a:gd name="connsiteY1" fmla="*/ 0 h 3585329"/>
              <a:gd name="connsiteX2" fmla="*/ 4338139 w 4517011"/>
              <a:gd name="connsiteY2" fmla="*/ 1087121 h 3585329"/>
              <a:gd name="connsiteX3" fmla="*/ 4431105 w 4517011"/>
              <a:gd name="connsiteY3" fmla="*/ 1379706 h 3585329"/>
              <a:gd name="connsiteX4" fmla="*/ 4513176 w 4517011"/>
              <a:gd name="connsiteY4" fmla="*/ 1911935 h 3585329"/>
              <a:gd name="connsiteX5" fmla="*/ 4517011 w 4517011"/>
              <a:gd name="connsiteY5" fmla="*/ 1939082 h 3585329"/>
              <a:gd name="connsiteX6" fmla="*/ 4517011 w 4517011"/>
              <a:gd name="connsiteY6" fmla="*/ 2040945 h 3585329"/>
              <a:gd name="connsiteX7" fmla="*/ 4512920 w 4517011"/>
              <a:gd name="connsiteY7" fmla="*/ 2075065 h 3585329"/>
              <a:gd name="connsiteX8" fmla="*/ 4484030 w 4517011"/>
              <a:gd name="connsiteY8" fmla="*/ 2318391 h 3585329"/>
              <a:gd name="connsiteX9" fmla="*/ 4153190 w 4517011"/>
              <a:gd name="connsiteY9" fmla="*/ 2936543 h 3585329"/>
              <a:gd name="connsiteX10" fmla="*/ 3730053 w 4517011"/>
              <a:gd name="connsiteY10" fmla="*/ 3236902 h 3585329"/>
              <a:gd name="connsiteX11" fmla="*/ 3137660 w 4517011"/>
              <a:gd name="connsiteY11" fmla="*/ 3446108 h 3585329"/>
              <a:gd name="connsiteX12" fmla="*/ 2629385 w 4517011"/>
              <a:gd name="connsiteY12" fmla="*/ 3535020 h 3585329"/>
              <a:gd name="connsiteX13" fmla="*/ 2218775 w 4517011"/>
              <a:gd name="connsiteY13" fmla="*/ 3570386 h 3585329"/>
              <a:gd name="connsiteX14" fmla="*/ 1811234 w 4517011"/>
              <a:gd name="connsiteY14" fmla="*/ 3582838 h 3585329"/>
              <a:gd name="connsiteX15" fmla="*/ 1790525 w 4517011"/>
              <a:gd name="connsiteY15" fmla="*/ 3585329 h 3585329"/>
              <a:gd name="connsiteX16" fmla="*/ 1720982 w 4517011"/>
              <a:gd name="connsiteY16" fmla="*/ 3585329 h 3585329"/>
              <a:gd name="connsiteX17" fmla="*/ 1691068 w 4517011"/>
              <a:gd name="connsiteY17" fmla="*/ 3582839 h 3585329"/>
              <a:gd name="connsiteX18" fmla="*/ 1172566 w 4517011"/>
              <a:gd name="connsiteY18" fmla="*/ 3562914 h 3585329"/>
              <a:gd name="connsiteX19" fmla="*/ 547959 w 4517011"/>
              <a:gd name="connsiteY19" fmla="*/ 3483217 h 3585329"/>
              <a:gd name="connsiteX20" fmla="*/ 256973 w 4517011"/>
              <a:gd name="connsiteY20" fmla="*/ 3415536 h 3585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517011" h="3585329">
                <a:moveTo>
                  <a:pt x="0" y="3330149"/>
                </a:moveTo>
                <a:lnTo>
                  <a:pt x="3210506" y="0"/>
                </a:lnTo>
                <a:lnTo>
                  <a:pt x="4338139" y="1087121"/>
                </a:lnTo>
                <a:lnTo>
                  <a:pt x="4431105" y="1379706"/>
                </a:lnTo>
                <a:cubicBezTo>
                  <a:pt x="4476359" y="1554293"/>
                  <a:pt x="4510108" y="1730872"/>
                  <a:pt x="4513176" y="1911935"/>
                </a:cubicBezTo>
                <a:cubicBezTo>
                  <a:pt x="4513432" y="1921150"/>
                  <a:pt x="4515733" y="1930116"/>
                  <a:pt x="4517011" y="1939082"/>
                </a:cubicBezTo>
                <a:cubicBezTo>
                  <a:pt x="4517011" y="1972953"/>
                  <a:pt x="4517011" y="2007074"/>
                  <a:pt x="4517011" y="2040945"/>
                </a:cubicBezTo>
                <a:cubicBezTo>
                  <a:pt x="4515477" y="2052401"/>
                  <a:pt x="4512920" y="2063609"/>
                  <a:pt x="4512920" y="2075065"/>
                </a:cubicBezTo>
                <a:cubicBezTo>
                  <a:pt x="4512665" y="2157253"/>
                  <a:pt x="4501159" y="2238196"/>
                  <a:pt x="4484030" y="2318391"/>
                </a:cubicBezTo>
                <a:cubicBezTo>
                  <a:pt x="4433662" y="2556487"/>
                  <a:pt x="4324490" y="2763202"/>
                  <a:pt x="4153190" y="2936543"/>
                </a:cubicBezTo>
                <a:cubicBezTo>
                  <a:pt x="4029700" y="3061319"/>
                  <a:pt x="3886268" y="3158201"/>
                  <a:pt x="3730053" y="3236902"/>
                </a:cubicBezTo>
                <a:cubicBezTo>
                  <a:pt x="3541366" y="3331792"/>
                  <a:pt x="3342454" y="3397044"/>
                  <a:pt x="3137660" y="3446108"/>
                </a:cubicBezTo>
                <a:cubicBezTo>
                  <a:pt x="2969940" y="3485956"/>
                  <a:pt x="2800429" y="3514349"/>
                  <a:pt x="2629385" y="3535020"/>
                </a:cubicBezTo>
                <a:cubicBezTo>
                  <a:pt x="2492856" y="3551707"/>
                  <a:pt x="2355816" y="3564409"/>
                  <a:pt x="2218775" y="3570386"/>
                </a:cubicBezTo>
                <a:cubicBezTo>
                  <a:pt x="2082758" y="3576612"/>
                  <a:pt x="1946996" y="3578854"/>
                  <a:pt x="1811234" y="3582838"/>
                </a:cubicBezTo>
                <a:cubicBezTo>
                  <a:pt x="1804332" y="3583087"/>
                  <a:pt x="1797428" y="3584582"/>
                  <a:pt x="1790525" y="3585329"/>
                </a:cubicBezTo>
                <a:cubicBezTo>
                  <a:pt x="1767258" y="3585329"/>
                  <a:pt x="1744248" y="3585329"/>
                  <a:pt x="1720982" y="3585329"/>
                </a:cubicBezTo>
                <a:cubicBezTo>
                  <a:pt x="1711011" y="3584582"/>
                  <a:pt x="1701039" y="3583088"/>
                  <a:pt x="1691068" y="3582839"/>
                </a:cubicBezTo>
                <a:cubicBezTo>
                  <a:pt x="1518235" y="3581095"/>
                  <a:pt x="1345144" y="3575367"/>
                  <a:pt x="1172566" y="3562914"/>
                </a:cubicBezTo>
                <a:cubicBezTo>
                  <a:pt x="962915" y="3547473"/>
                  <a:pt x="754286" y="3522817"/>
                  <a:pt x="547959" y="3483217"/>
                </a:cubicBezTo>
                <a:cubicBezTo>
                  <a:pt x="449909" y="3464289"/>
                  <a:pt x="352818" y="3442123"/>
                  <a:pt x="256973" y="3415536"/>
                </a:cubicBezTo>
                <a:close/>
              </a:path>
            </a:pathLst>
          </a:custGeom>
          <a:solidFill>
            <a:schemeClr val="bg1">
              <a:lumMod val="95000"/>
            </a:schemeClr>
          </a:solidFill>
          <a:ln w="25400" cap="flat">
            <a:noFill/>
            <a:miter lim="800000"/>
            <a:headEnd type="none" w="med" len="med"/>
            <a:tailEnd type="none" w="med" len="med"/>
          </a:ln>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45" name="任意多边形: 形状 44"/>
          <p:cNvSpPr/>
          <p:nvPr/>
        </p:nvSpPr>
        <p:spPr bwMode="auto">
          <a:xfrm rot="2762877">
            <a:off x="-589484" y="5349749"/>
            <a:ext cx="1374401" cy="1328103"/>
          </a:xfrm>
          <a:custGeom>
            <a:avLst/>
            <a:gdLst>
              <a:gd name="connsiteX0" fmla="*/ 0 w 3589981"/>
              <a:gd name="connsiteY0" fmla="*/ 379581 h 3469049"/>
              <a:gd name="connsiteX1" fmla="*/ 80129 w 3589981"/>
              <a:gd name="connsiteY1" fmla="*/ 317739 h 3469049"/>
              <a:gd name="connsiteX2" fmla="*/ 419929 w 3589981"/>
              <a:gd name="connsiteY2" fmla="*/ 119297 h 3469049"/>
              <a:gd name="connsiteX3" fmla="*/ 834373 w 3589981"/>
              <a:gd name="connsiteY3" fmla="*/ 7970 h 3469049"/>
              <a:gd name="connsiteX4" fmla="*/ 905450 w 3589981"/>
              <a:gd name="connsiteY4" fmla="*/ 0 h 3469049"/>
              <a:gd name="connsiteX5" fmla="*/ 988799 w 3589981"/>
              <a:gd name="connsiteY5" fmla="*/ 0 h 3469049"/>
              <a:gd name="connsiteX6" fmla="*/ 1009253 w 3589981"/>
              <a:gd name="connsiteY6" fmla="*/ 3736 h 3469049"/>
              <a:gd name="connsiteX7" fmla="*/ 1131209 w 3589981"/>
              <a:gd name="connsiteY7" fmla="*/ 16936 h 3469049"/>
              <a:gd name="connsiteX8" fmla="*/ 1586816 w 3589981"/>
              <a:gd name="connsiteY8" fmla="*/ 173342 h 3469049"/>
              <a:gd name="connsiteX9" fmla="*/ 2085377 w 3589981"/>
              <a:gd name="connsiteY9" fmla="*/ 544183 h 3469049"/>
              <a:gd name="connsiteX10" fmla="*/ 2531268 w 3589981"/>
              <a:gd name="connsiteY10" fmla="*/ 1052253 h 3469049"/>
              <a:gd name="connsiteX11" fmla="*/ 3329732 w 3589981"/>
              <a:gd name="connsiteY11" fmla="*/ 2391168 h 3469049"/>
              <a:gd name="connsiteX12" fmla="*/ 3562174 w 3589981"/>
              <a:gd name="connsiteY12" fmla="*/ 2972938 h 3469049"/>
              <a:gd name="connsiteX13" fmla="*/ 3589981 w 3589981"/>
              <a:gd name="connsiteY13" fmla="*/ 3069306 h 3469049"/>
              <a:gd name="connsiteX14" fmla="*/ 3204600 w 3589981"/>
              <a:gd name="connsiteY14" fmla="*/ 3469049 h 3469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89981" h="3469049">
                <a:moveTo>
                  <a:pt x="0" y="379581"/>
                </a:moveTo>
                <a:lnTo>
                  <a:pt x="80129" y="317739"/>
                </a:lnTo>
                <a:cubicBezTo>
                  <a:pt x="186421" y="240384"/>
                  <a:pt x="298933" y="172906"/>
                  <a:pt x="419929" y="119297"/>
                </a:cubicBezTo>
                <a:cubicBezTo>
                  <a:pt x="552367" y="60769"/>
                  <a:pt x="689919" y="21668"/>
                  <a:pt x="834373" y="7970"/>
                </a:cubicBezTo>
                <a:cubicBezTo>
                  <a:pt x="858151" y="5728"/>
                  <a:pt x="881673" y="2740"/>
                  <a:pt x="905450" y="0"/>
                </a:cubicBezTo>
                <a:cubicBezTo>
                  <a:pt x="933319" y="0"/>
                  <a:pt x="960931" y="0"/>
                  <a:pt x="988799" y="0"/>
                </a:cubicBezTo>
                <a:cubicBezTo>
                  <a:pt x="995702" y="1245"/>
                  <a:pt x="1002350" y="3238"/>
                  <a:pt x="1009253" y="3736"/>
                </a:cubicBezTo>
                <a:cubicBezTo>
                  <a:pt x="1049905" y="8219"/>
                  <a:pt x="1090813" y="10709"/>
                  <a:pt x="1131209" y="16936"/>
                </a:cubicBezTo>
                <a:cubicBezTo>
                  <a:pt x="1292538" y="41094"/>
                  <a:pt x="1443384" y="96384"/>
                  <a:pt x="1586816" y="173342"/>
                </a:cubicBezTo>
                <a:cubicBezTo>
                  <a:pt x="1771156" y="272216"/>
                  <a:pt x="1934274" y="400230"/>
                  <a:pt x="2085377" y="544183"/>
                </a:cubicBezTo>
                <a:cubicBezTo>
                  <a:pt x="2249262" y="700091"/>
                  <a:pt x="2396274" y="871191"/>
                  <a:pt x="2531268" y="1052253"/>
                </a:cubicBezTo>
                <a:cubicBezTo>
                  <a:pt x="2843700" y="1470913"/>
                  <a:pt x="3106275" y="1919459"/>
                  <a:pt x="3329732" y="2391168"/>
                </a:cubicBezTo>
                <a:cubicBezTo>
                  <a:pt x="3419473" y="2580573"/>
                  <a:pt x="3498715" y="2773901"/>
                  <a:pt x="3562174" y="2972938"/>
                </a:cubicBezTo>
                <a:lnTo>
                  <a:pt x="3589981" y="3069306"/>
                </a:lnTo>
                <a:lnTo>
                  <a:pt x="3204600" y="3469049"/>
                </a:lnTo>
                <a:close/>
              </a:path>
            </a:pathLst>
          </a:custGeom>
          <a:solidFill>
            <a:schemeClr val="bg1">
              <a:lumMod val="95000"/>
            </a:schemeClr>
          </a:solidFill>
          <a:ln w="25400" cap="flat">
            <a:noFill/>
            <a:miter lim="800000"/>
            <a:headEnd type="none" w="med" len="med"/>
            <a:tailEnd type="none" w="med" len="med"/>
          </a:ln>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任意多边形: 形状 6"/>
          <p:cNvSpPr/>
          <p:nvPr/>
        </p:nvSpPr>
        <p:spPr bwMode="auto">
          <a:xfrm rot="8618804">
            <a:off x="245971" y="-1303017"/>
            <a:ext cx="4325164" cy="3887319"/>
          </a:xfrm>
          <a:custGeom>
            <a:avLst/>
            <a:gdLst>
              <a:gd name="connsiteX0" fmla="*/ 3722629 w 4325164"/>
              <a:gd name="connsiteY0" fmla="*/ 3887319 h 3887319"/>
              <a:gd name="connsiteX1" fmla="*/ 0 w 4325164"/>
              <a:gd name="connsiteY1" fmla="*/ 1147444 h 3887319"/>
              <a:gd name="connsiteX2" fmla="*/ 59280 w 4325164"/>
              <a:gd name="connsiteY2" fmla="*/ 1065430 h 3887319"/>
              <a:gd name="connsiteX3" fmla="*/ 211601 w 4325164"/>
              <a:gd name="connsiteY3" fmla="*/ 873211 h 3887319"/>
              <a:gd name="connsiteX4" fmla="*/ 678823 w 4325164"/>
              <a:gd name="connsiteY4" fmla="*/ 402962 h 3887319"/>
              <a:gd name="connsiteX5" fmla="*/ 1128194 w 4325164"/>
              <a:gd name="connsiteY5" fmla="*/ 120712 h 3887319"/>
              <a:gd name="connsiteX6" fmla="*/ 1547556 w 4325164"/>
              <a:gd name="connsiteY6" fmla="*/ 8064 h 3887319"/>
              <a:gd name="connsiteX7" fmla="*/ 1619476 w 4325164"/>
              <a:gd name="connsiteY7" fmla="*/ 0 h 3887319"/>
              <a:gd name="connsiteX8" fmla="*/ 1703814 w 4325164"/>
              <a:gd name="connsiteY8" fmla="*/ 0 h 3887319"/>
              <a:gd name="connsiteX9" fmla="*/ 1724510 w 4325164"/>
              <a:gd name="connsiteY9" fmla="*/ 3780 h 3887319"/>
              <a:gd name="connsiteX10" fmla="*/ 1847913 w 4325164"/>
              <a:gd name="connsiteY10" fmla="*/ 17137 h 3887319"/>
              <a:gd name="connsiteX11" fmla="*/ 2308926 w 4325164"/>
              <a:gd name="connsiteY11" fmla="*/ 175398 h 3887319"/>
              <a:gd name="connsiteX12" fmla="*/ 2813401 w 4325164"/>
              <a:gd name="connsiteY12" fmla="*/ 550640 h 3887319"/>
              <a:gd name="connsiteX13" fmla="*/ 3264583 w 4325164"/>
              <a:gd name="connsiteY13" fmla="*/ 1064738 h 3887319"/>
              <a:gd name="connsiteX14" fmla="*/ 4072520 w 4325164"/>
              <a:gd name="connsiteY14" fmla="*/ 2419538 h 3887319"/>
              <a:gd name="connsiteX15" fmla="*/ 4307720 w 4325164"/>
              <a:gd name="connsiteY15" fmla="*/ 3008211 h 3887319"/>
              <a:gd name="connsiteX16" fmla="*/ 4325164 w 4325164"/>
              <a:gd name="connsiteY16" fmla="*/ 3068663 h 3887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25164" h="3887319">
                <a:moveTo>
                  <a:pt x="3722629" y="3887319"/>
                </a:moveTo>
                <a:lnTo>
                  <a:pt x="0" y="1147444"/>
                </a:lnTo>
                <a:lnTo>
                  <a:pt x="59280" y="1065430"/>
                </a:lnTo>
                <a:cubicBezTo>
                  <a:pt x="108507" y="1000271"/>
                  <a:pt x="159213" y="936150"/>
                  <a:pt x="211601" y="873211"/>
                </a:cubicBezTo>
                <a:cubicBezTo>
                  <a:pt x="353630" y="702853"/>
                  <a:pt x="506525" y="543079"/>
                  <a:pt x="678823" y="402962"/>
                </a:cubicBezTo>
                <a:cubicBezTo>
                  <a:pt x="816972" y="290314"/>
                  <a:pt x="964951" y="193039"/>
                  <a:pt x="1128194" y="120712"/>
                </a:cubicBezTo>
                <a:cubicBezTo>
                  <a:pt x="1262204" y="61490"/>
                  <a:pt x="1401387" y="21925"/>
                  <a:pt x="1547556" y="8064"/>
                </a:cubicBezTo>
                <a:cubicBezTo>
                  <a:pt x="1571615" y="5796"/>
                  <a:pt x="1595416" y="2772"/>
                  <a:pt x="1619476" y="0"/>
                </a:cubicBezTo>
                <a:cubicBezTo>
                  <a:pt x="1647675" y="0"/>
                  <a:pt x="1675615" y="0"/>
                  <a:pt x="1703814" y="0"/>
                </a:cubicBezTo>
                <a:cubicBezTo>
                  <a:pt x="1710799" y="1260"/>
                  <a:pt x="1717525" y="3276"/>
                  <a:pt x="1724510" y="3780"/>
                </a:cubicBezTo>
                <a:cubicBezTo>
                  <a:pt x="1765645" y="8316"/>
                  <a:pt x="1807037" y="10836"/>
                  <a:pt x="1847913" y="17137"/>
                </a:cubicBezTo>
                <a:cubicBezTo>
                  <a:pt x="2011156" y="41581"/>
                  <a:pt x="2163792" y="97527"/>
                  <a:pt x="2308926" y="175398"/>
                </a:cubicBezTo>
                <a:cubicBezTo>
                  <a:pt x="2495453" y="275446"/>
                  <a:pt x="2660506" y="404978"/>
                  <a:pt x="2813401" y="550640"/>
                </a:cubicBezTo>
                <a:cubicBezTo>
                  <a:pt x="2979232" y="708397"/>
                  <a:pt x="3127987" y="881527"/>
                  <a:pt x="3264583" y="1064738"/>
                </a:cubicBezTo>
                <a:cubicBezTo>
                  <a:pt x="3580721" y="1488365"/>
                  <a:pt x="3846412" y="1942233"/>
                  <a:pt x="4072520" y="2419538"/>
                </a:cubicBezTo>
                <a:cubicBezTo>
                  <a:pt x="4163326" y="2611190"/>
                  <a:pt x="4243509" y="2806812"/>
                  <a:pt x="4307720" y="3008211"/>
                </a:cubicBezTo>
                <a:lnTo>
                  <a:pt x="4325164" y="3068663"/>
                </a:lnTo>
                <a:close/>
              </a:path>
            </a:pathLst>
          </a:custGeom>
          <a:solidFill>
            <a:schemeClr val="bg1">
              <a:lumMod val="95000"/>
            </a:schemeClr>
          </a:solidFill>
          <a:ln w="25400" cap="flat">
            <a:noFill/>
            <a:miter lim="800000"/>
            <a:headEnd type="none" w="med" len="med"/>
            <a:tailEnd type="none" w="med" len="med"/>
          </a:ln>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9" name="任意多边形: 形状 8"/>
          <p:cNvSpPr/>
          <p:nvPr/>
        </p:nvSpPr>
        <p:spPr bwMode="auto">
          <a:xfrm rot="8618804">
            <a:off x="7825830" y="5533375"/>
            <a:ext cx="3685638" cy="2649249"/>
          </a:xfrm>
          <a:custGeom>
            <a:avLst/>
            <a:gdLst>
              <a:gd name="connsiteX0" fmla="*/ 502923 w 3053405"/>
              <a:gd name="connsiteY0" fmla="*/ 1655751 h 2194798"/>
              <a:gd name="connsiteX1" fmla="*/ 63383 w 3053405"/>
              <a:gd name="connsiteY1" fmla="*/ 1014892 h 2194798"/>
              <a:gd name="connsiteX2" fmla="*/ 8796 w 3053405"/>
              <a:gd name="connsiteY2" fmla="*/ 703913 h 2194798"/>
              <a:gd name="connsiteX3" fmla="*/ 0 w 3053405"/>
              <a:gd name="connsiteY3" fmla="*/ 636879 h 2194798"/>
              <a:gd name="connsiteX4" fmla="*/ 0 w 3053405"/>
              <a:gd name="connsiteY4" fmla="*/ 529019 h 2194798"/>
              <a:gd name="connsiteX5" fmla="*/ 6985 w 3053405"/>
              <a:gd name="connsiteY5" fmla="*/ 485170 h 2194798"/>
              <a:gd name="connsiteX6" fmla="*/ 34666 w 3053405"/>
              <a:gd name="connsiteY6" fmla="*/ 231270 h 2194798"/>
              <a:gd name="connsiteX7" fmla="*/ 83226 w 3053405"/>
              <a:gd name="connsiteY7" fmla="*/ 0 h 2194798"/>
              <a:gd name="connsiteX8" fmla="*/ 3053405 w 3053405"/>
              <a:gd name="connsiteY8" fmla="*/ 2186067 h 2194798"/>
              <a:gd name="connsiteX9" fmla="*/ 2850158 w 3053405"/>
              <a:gd name="connsiteY9" fmla="*/ 2192278 h 2194798"/>
              <a:gd name="connsiteX10" fmla="*/ 2829202 w 3053405"/>
              <a:gd name="connsiteY10" fmla="*/ 2194798 h 2194798"/>
              <a:gd name="connsiteX11" fmla="*/ 2758835 w 3053405"/>
              <a:gd name="connsiteY11" fmla="*/ 2194798 h 2194798"/>
              <a:gd name="connsiteX12" fmla="*/ 2728566 w 3053405"/>
              <a:gd name="connsiteY12" fmla="*/ 2192278 h 2194798"/>
              <a:gd name="connsiteX13" fmla="*/ 2203912 w 3053405"/>
              <a:gd name="connsiteY13" fmla="*/ 2172117 h 2194798"/>
              <a:gd name="connsiteX14" fmla="*/ 1571894 w 3053405"/>
              <a:gd name="connsiteY14" fmla="*/ 2091474 h 2194798"/>
              <a:gd name="connsiteX15" fmla="*/ 990583 w 3053405"/>
              <a:gd name="connsiteY15" fmla="*/ 1927669 h 2194798"/>
              <a:gd name="connsiteX16" fmla="*/ 502923 w 3053405"/>
              <a:gd name="connsiteY16" fmla="*/ 1655751 h 2194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53405" h="2194798">
                <a:moveTo>
                  <a:pt x="502923" y="1655751"/>
                </a:moveTo>
                <a:cubicBezTo>
                  <a:pt x="290009" y="1487913"/>
                  <a:pt x="139960" y="1276730"/>
                  <a:pt x="63383" y="1014892"/>
                </a:cubicBezTo>
                <a:cubicBezTo>
                  <a:pt x="33631" y="913332"/>
                  <a:pt x="16040" y="809505"/>
                  <a:pt x="8796" y="703913"/>
                </a:cubicBezTo>
                <a:cubicBezTo>
                  <a:pt x="7244" y="681484"/>
                  <a:pt x="3104" y="659308"/>
                  <a:pt x="0" y="636879"/>
                </a:cubicBezTo>
                <a:cubicBezTo>
                  <a:pt x="0" y="600841"/>
                  <a:pt x="0" y="564804"/>
                  <a:pt x="0" y="529019"/>
                </a:cubicBezTo>
                <a:cubicBezTo>
                  <a:pt x="2328" y="514403"/>
                  <a:pt x="6209" y="500038"/>
                  <a:pt x="6985" y="485170"/>
                </a:cubicBezTo>
                <a:cubicBezTo>
                  <a:pt x="11512" y="399864"/>
                  <a:pt x="21020" y="315252"/>
                  <a:pt x="34666" y="231270"/>
                </a:cubicBezTo>
                <a:lnTo>
                  <a:pt x="83226" y="0"/>
                </a:lnTo>
                <a:lnTo>
                  <a:pt x="3053405" y="2186067"/>
                </a:lnTo>
                <a:lnTo>
                  <a:pt x="2850158" y="2192278"/>
                </a:lnTo>
                <a:cubicBezTo>
                  <a:pt x="2843172" y="2192530"/>
                  <a:pt x="2836188" y="2194042"/>
                  <a:pt x="2829202" y="2194798"/>
                </a:cubicBezTo>
                <a:cubicBezTo>
                  <a:pt x="2805660" y="2194798"/>
                  <a:pt x="2782377" y="2194798"/>
                  <a:pt x="2758835" y="2194798"/>
                </a:cubicBezTo>
                <a:cubicBezTo>
                  <a:pt x="2748745" y="2194042"/>
                  <a:pt x="2738655" y="2192530"/>
                  <a:pt x="2728566" y="2192278"/>
                </a:cubicBezTo>
                <a:cubicBezTo>
                  <a:pt x="2553681" y="2190514"/>
                  <a:pt x="2378538" y="2184718"/>
                  <a:pt x="2203912" y="2172117"/>
                </a:cubicBezTo>
                <a:cubicBezTo>
                  <a:pt x="1991773" y="2156493"/>
                  <a:pt x="1780669" y="2131544"/>
                  <a:pt x="1571894" y="2091474"/>
                </a:cubicBezTo>
                <a:cubicBezTo>
                  <a:pt x="1373467" y="2053169"/>
                  <a:pt x="1178920" y="2001759"/>
                  <a:pt x="990583" y="1927669"/>
                </a:cubicBezTo>
                <a:cubicBezTo>
                  <a:pt x="815957" y="1858870"/>
                  <a:pt x="651161" y="1772431"/>
                  <a:pt x="502923" y="1655751"/>
                </a:cubicBezTo>
                <a:close/>
              </a:path>
            </a:pathLst>
          </a:custGeom>
          <a:solidFill>
            <a:schemeClr val="bg1">
              <a:lumMod val="95000"/>
            </a:schemeClr>
          </a:solidFill>
          <a:ln w="25400" cap="flat">
            <a:noFill/>
            <a:miter lim="800000"/>
            <a:headEnd type="none" w="med" len="med"/>
            <a:tailEnd type="none" w="med" len="med"/>
          </a:ln>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10" name="Footer Text"/>
          <p:cNvSpPr txBox="1"/>
          <p:nvPr/>
        </p:nvSpPr>
        <p:spPr>
          <a:xfrm>
            <a:off x="4448188" y="3424432"/>
            <a:ext cx="3295624" cy="553998"/>
          </a:xfrm>
          <a:prstGeom prst="rect">
            <a:avLst/>
          </a:prstGeom>
          <a:noFill/>
        </p:spPr>
        <p:txBody>
          <a:bodyPr wrap="square" lIns="0" tIns="0" rIns="0" bIns="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3600" dirty="0">
                <a:cs typeface="+mn-ea"/>
                <a:sym typeface="+mn-lt"/>
              </a:rPr>
              <a:t>工作亮点展示</a:t>
            </a:r>
            <a:endParaRPr lang="zh-CN" altLang="en-US" sz="3600" dirty="0">
              <a:cs typeface="+mn-ea"/>
              <a:sym typeface="+mn-lt"/>
            </a:endParaRPr>
          </a:p>
        </p:txBody>
      </p:sp>
      <p:sp>
        <p:nvSpPr>
          <p:cNvPr id="11" name="Footer Text"/>
          <p:cNvSpPr txBox="1"/>
          <p:nvPr/>
        </p:nvSpPr>
        <p:spPr>
          <a:xfrm>
            <a:off x="5643100" y="2435218"/>
            <a:ext cx="883577" cy="923330"/>
          </a:xfrm>
          <a:prstGeom prst="rect">
            <a:avLst/>
          </a:prstGeom>
          <a:noFill/>
        </p:spPr>
        <p:txBody>
          <a:bodyPr wrap="square" lIns="0" tIns="0" rIns="0" bIns="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6000" b="1" dirty="0">
                <a:cs typeface="+mn-ea"/>
                <a:sym typeface="+mn-lt"/>
              </a:rPr>
              <a:t>0</a:t>
            </a:r>
            <a:r>
              <a:rPr lang="en-US" altLang="zh-CN" sz="6000" b="1" dirty="0">
                <a:cs typeface="+mn-ea"/>
                <a:sym typeface="+mn-lt"/>
              </a:rPr>
              <a:t>2</a:t>
            </a:r>
            <a:endParaRPr lang="en-US" sz="3200" b="1" dirty="0">
              <a:cs typeface="+mn-ea"/>
              <a:sym typeface="+mn-lt"/>
            </a:endParaRPr>
          </a:p>
        </p:txBody>
      </p:sp>
      <p:sp>
        <p:nvSpPr>
          <p:cNvPr id="12" name="矩形 11"/>
          <p:cNvSpPr/>
          <p:nvPr/>
        </p:nvSpPr>
        <p:spPr>
          <a:xfrm>
            <a:off x="3911043" y="4022673"/>
            <a:ext cx="4369914" cy="400110"/>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000" kern="100" dirty="0">
                <a:cs typeface="+mn-ea"/>
                <a:sym typeface="+mn-lt"/>
              </a:rPr>
              <a:t>Lorem ipsum dolor sit </a:t>
            </a:r>
            <a:r>
              <a:rPr lang="en-US" altLang="zh-CN" sz="1000" kern="100" dirty="0" err="1">
                <a:cs typeface="+mn-ea"/>
                <a:sym typeface="+mn-lt"/>
              </a:rPr>
              <a:t>amet</a:t>
            </a:r>
            <a:r>
              <a:rPr lang="en-US" altLang="zh-CN" sz="1000" kern="100" dirty="0">
                <a:cs typeface="+mn-ea"/>
                <a:sym typeface="+mn-lt"/>
              </a:rPr>
              <a:t>, </a:t>
            </a:r>
            <a:r>
              <a:rPr lang="en-US" altLang="zh-CN" sz="1000" kern="100" dirty="0" err="1">
                <a:cs typeface="+mn-ea"/>
                <a:sym typeface="+mn-lt"/>
              </a:rPr>
              <a:t>consectetur</a:t>
            </a:r>
            <a:r>
              <a:rPr lang="en-US" altLang="zh-CN" sz="1000" kern="100" dirty="0">
                <a:cs typeface="+mn-ea"/>
                <a:sym typeface="+mn-lt"/>
              </a:rPr>
              <a:t> </a:t>
            </a:r>
            <a:r>
              <a:rPr lang="en-US" altLang="zh-CN" sz="1000" kern="100" dirty="0" err="1">
                <a:cs typeface="+mn-ea"/>
                <a:sym typeface="+mn-lt"/>
              </a:rPr>
              <a:t>adipiscing</a:t>
            </a:r>
            <a:r>
              <a:rPr lang="en-US" altLang="zh-CN" sz="1000" kern="100" dirty="0">
                <a:cs typeface="+mn-ea"/>
                <a:sym typeface="+mn-lt"/>
              </a:rPr>
              <a:t> </a:t>
            </a:r>
            <a:r>
              <a:rPr lang="en-US" altLang="zh-CN" sz="1000" kern="100" dirty="0" err="1">
                <a:cs typeface="+mn-ea"/>
                <a:sym typeface="+mn-lt"/>
              </a:rPr>
              <a:t>elit</a:t>
            </a:r>
            <a:r>
              <a:rPr lang="en-US" altLang="zh-CN" sz="1000" kern="100" dirty="0">
                <a:cs typeface="+mn-ea"/>
                <a:sym typeface="+mn-lt"/>
              </a:rPr>
              <a:t>. Nunc </a:t>
            </a:r>
            <a:r>
              <a:rPr lang="en-US" altLang="zh-CN" sz="1000" kern="100" dirty="0" err="1">
                <a:cs typeface="+mn-ea"/>
                <a:sym typeface="+mn-lt"/>
              </a:rPr>
              <a:t>condimentum</a:t>
            </a:r>
            <a:r>
              <a:rPr lang="en-US" altLang="zh-CN" sz="1000" kern="100" dirty="0">
                <a:cs typeface="+mn-ea"/>
                <a:sym typeface="+mn-lt"/>
              </a:rPr>
              <a:t> dui </a:t>
            </a:r>
            <a:r>
              <a:rPr lang="en-US" altLang="zh-CN" sz="1000" kern="100" dirty="0" err="1">
                <a:cs typeface="+mn-ea"/>
                <a:sym typeface="+mn-lt"/>
              </a:rPr>
              <a:t>nec</a:t>
            </a:r>
            <a:r>
              <a:rPr lang="en-US" altLang="zh-CN" sz="1000" kern="100" dirty="0">
                <a:cs typeface="+mn-ea"/>
                <a:sym typeface="+mn-lt"/>
              </a:rPr>
              <a:t> </a:t>
            </a:r>
            <a:r>
              <a:rPr lang="en-US" altLang="zh-CN" sz="1000" kern="100" dirty="0" err="1">
                <a:cs typeface="+mn-ea"/>
                <a:sym typeface="+mn-lt"/>
              </a:rPr>
              <a:t>erat</a:t>
            </a:r>
            <a:r>
              <a:rPr lang="en-US" altLang="zh-CN" sz="1000" kern="100" dirty="0">
                <a:cs typeface="+mn-ea"/>
                <a:sym typeface="+mn-lt"/>
              </a:rPr>
              <a:t> </a:t>
            </a:r>
            <a:r>
              <a:rPr lang="en-US" altLang="zh-CN" sz="1000" kern="100" dirty="0" err="1">
                <a:cs typeface="+mn-ea"/>
                <a:sym typeface="+mn-lt"/>
              </a:rPr>
              <a:t>dapibus</a:t>
            </a:r>
            <a:r>
              <a:rPr lang="en-US" altLang="zh-CN" sz="1000" kern="100" dirty="0">
                <a:cs typeface="+mn-ea"/>
                <a:sym typeface="+mn-lt"/>
              </a:rPr>
              <a:t>, </a:t>
            </a:r>
            <a:r>
              <a:rPr lang="en-US" altLang="zh-CN" sz="1000" kern="100" dirty="0" err="1">
                <a:cs typeface="+mn-ea"/>
                <a:sym typeface="+mn-lt"/>
              </a:rPr>
              <a:t>nec</a:t>
            </a:r>
            <a:r>
              <a:rPr lang="en-US" altLang="zh-CN" sz="1000" kern="100" dirty="0">
                <a:cs typeface="+mn-ea"/>
                <a:sym typeface="+mn-lt"/>
              </a:rPr>
              <a:t> </a:t>
            </a:r>
            <a:r>
              <a:rPr lang="en-US" altLang="zh-CN" sz="1000" kern="100" dirty="0" err="1">
                <a:cs typeface="+mn-ea"/>
                <a:sym typeface="+mn-lt"/>
              </a:rPr>
              <a:t>tristique</a:t>
            </a:r>
            <a:r>
              <a:rPr lang="en-US" altLang="zh-CN" sz="1000" kern="100" dirty="0">
                <a:cs typeface="+mn-ea"/>
                <a:sym typeface="+mn-lt"/>
              </a:rPr>
              <a:t> mi </a:t>
            </a:r>
            <a:r>
              <a:rPr lang="en-US" altLang="zh-CN" sz="1000" kern="100" dirty="0" err="1">
                <a:cs typeface="+mn-ea"/>
                <a:sym typeface="+mn-lt"/>
              </a:rPr>
              <a:t>feugiat</a:t>
            </a:r>
            <a:r>
              <a:rPr lang="en-US" altLang="zh-CN" sz="1000" kern="100" dirty="0">
                <a:cs typeface="+mn-ea"/>
                <a:sym typeface="+mn-lt"/>
              </a:rPr>
              <a:t>. </a:t>
            </a:r>
            <a:endParaRPr lang="zh-CN" altLang="en-US" sz="1000" dirty="0">
              <a:cs typeface="+mn-ea"/>
              <a:sym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AutoShape 1"/>
          <p:cNvSpPr/>
          <p:nvPr/>
        </p:nvSpPr>
        <p:spPr bwMode="auto">
          <a:xfrm rot="7070335">
            <a:off x="9996258" y="4290412"/>
            <a:ext cx="715694" cy="697169"/>
          </a:xfrm>
          <a:custGeom>
            <a:avLst/>
            <a:gdLst/>
            <a:ahLst/>
            <a:cxnLst/>
            <a:rect l="0" t="0" r="r" b="b"/>
            <a:pathLst>
              <a:path w="21600" h="21600">
                <a:moveTo>
                  <a:pt x="21600" y="14990"/>
                </a:moveTo>
                <a:cubicBezTo>
                  <a:pt x="21600" y="15126"/>
                  <a:pt x="21600" y="15263"/>
                  <a:pt x="21600" y="15399"/>
                </a:cubicBezTo>
                <a:cubicBezTo>
                  <a:pt x="21594" y="15445"/>
                  <a:pt x="21584" y="15490"/>
                  <a:pt x="21584" y="15536"/>
                </a:cubicBezTo>
                <a:cubicBezTo>
                  <a:pt x="21583" y="15866"/>
                  <a:pt x="21538" y="16191"/>
                  <a:pt x="21471" y="16513"/>
                </a:cubicBezTo>
                <a:cubicBezTo>
                  <a:pt x="21274" y="17469"/>
                  <a:pt x="20847" y="18299"/>
                  <a:pt x="20177" y="18995"/>
                </a:cubicBezTo>
                <a:cubicBezTo>
                  <a:pt x="19694" y="19496"/>
                  <a:pt x="19133" y="19885"/>
                  <a:pt x="18522" y="20201"/>
                </a:cubicBezTo>
                <a:cubicBezTo>
                  <a:pt x="17784" y="20582"/>
                  <a:pt x="17006" y="20844"/>
                  <a:pt x="16205" y="21041"/>
                </a:cubicBezTo>
                <a:cubicBezTo>
                  <a:pt x="15549" y="21201"/>
                  <a:pt x="14886" y="21315"/>
                  <a:pt x="14217" y="21398"/>
                </a:cubicBezTo>
                <a:cubicBezTo>
                  <a:pt x="13683" y="21465"/>
                  <a:pt x="13147" y="21516"/>
                  <a:pt x="12611" y="21540"/>
                </a:cubicBezTo>
                <a:cubicBezTo>
                  <a:pt x="12079" y="21565"/>
                  <a:pt x="11548" y="21574"/>
                  <a:pt x="11017" y="21590"/>
                </a:cubicBezTo>
                <a:cubicBezTo>
                  <a:pt x="10990" y="21591"/>
                  <a:pt x="10963" y="21597"/>
                  <a:pt x="10936" y="21600"/>
                </a:cubicBezTo>
                <a:cubicBezTo>
                  <a:pt x="10845" y="21600"/>
                  <a:pt x="10755" y="21600"/>
                  <a:pt x="10664" y="21600"/>
                </a:cubicBezTo>
                <a:cubicBezTo>
                  <a:pt x="10625" y="21597"/>
                  <a:pt x="10586" y="21591"/>
                  <a:pt x="10547" y="21590"/>
                </a:cubicBezTo>
                <a:cubicBezTo>
                  <a:pt x="9871" y="21583"/>
                  <a:pt x="9194" y="21560"/>
                  <a:pt x="8519" y="21510"/>
                </a:cubicBezTo>
                <a:cubicBezTo>
                  <a:pt x="7699" y="21448"/>
                  <a:pt x="6883" y="21349"/>
                  <a:pt x="6076" y="21190"/>
                </a:cubicBezTo>
                <a:cubicBezTo>
                  <a:pt x="5309" y="21038"/>
                  <a:pt x="4557" y="20834"/>
                  <a:pt x="3829" y="20540"/>
                </a:cubicBezTo>
                <a:cubicBezTo>
                  <a:pt x="3154" y="20267"/>
                  <a:pt x="2517" y="19924"/>
                  <a:pt x="1944" y="19461"/>
                </a:cubicBezTo>
                <a:cubicBezTo>
                  <a:pt x="1121" y="18795"/>
                  <a:pt x="541" y="17957"/>
                  <a:pt x="245" y="16918"/>
                </a:cubicBezTo>
                <a:cubicBezTo>
                  <a:pt x="130" y="16515"/>
                  <a:pt x="62" y="16103"/>
                  <a:pt x="34" y="15684"/>
                </a:cubicBezTo>
                <a:cubicBezTo>
                  <a:pt x="28" y="15595"/>
                  <a:pt x="12" y="15507"/>
                  <a:pt x="0" y="15418"/>
                </a:cubicBezTo>
                <a:cubicBezTo>
                  <a:pt x="0" y="15275"/>
                  <a:pt x="0" y="15132"/>
                  <a:pt x="0" y="14990"/>
                </a:cubicBezTo>
                <a:cubicBezTo>
                  <a:pt x="9" y="14932"/>
                  <a:pt x="24" y="14875"/>
                  <a:pt x="27" y="14816"/>
                </a:cubicBezTo>
                <a:cubicBezTo>
                  <a:pt x="62" y="14139"/>
                  <a:pt x="174" y="13473"/>
                  <a:pt x="337" y="12816"/>
                </a:cubicBezTo>
                <a:cubicBezTo>
                  <a:pt x="559" y="11922"/>
                  <a:pt x="866" y="11057"/>
                  <a:pt x="1225" y="10212"/>
                </a:cubicBezTo>
                <a:cubicBezTo>
                  <a:pt x="1746" y="8981"/>
                  <a:pt x="2363" y="7801"/>
                  <a:pt x="3036" y="6651"/>
                </a:cubicBezTo>
                <a:cubicBezTo>
                  <a:pt x="3688" y="5538"/>
                  <a:pt x="4394" y="4464"/>
                  <a:pt x="5204" y="3465"/>
                </a:cubicBezTo>
                <a:cubicBezTo>
                  <a:pt x="5753" y="2789"/>
                  <a:pt x="6344" y="2155"/>
                  <a:pt x="7010" y="1599"/>
                </a:cubicBezTo>
                <a:cubicBezTo>
                  <a:pt x="7544" y="1152"/>
                  <a:pt x="8116" y="766"/>
                  <a:pt x="8747" y="479"/>
                </a:cubicBezTo>
                <a:cubicBezTo>
                  <a:pt x="9265" y="244"/>
                  <a:pt x="9803" y="87"/>
                  <a:pt x="10368" y="32"/>
                </a:cubicBezTo>
                <a:cubicBezTo>
                  <a:pt x="10461" y="23"/>
                  <a:pt x="10553" y="11"/>
                  <a:pt x="10646" y="0"/>
                </a:cubicBezTo>
                <a:cubicBezTo>
                  <a:pt x="10755" y="0"/>
                  <a:pt x="10863" y="0"/>
                  <a:pt x="10972" y="0"/>
                </a:cubicBezTo>
                <a:cubicBezTo>
                  <a:pt x="10999" y="5"/>
                  <a:pt x="11025" y="13"/>
                  <a:pt x="11052" y="15"/>
                </a:cubicBezTo>
                <a:cubicBezTo>
                  <a:pt x="11211" y="33"/>
                  <a:pt x="11371" y="43"/>
                  <a:pt x="11529" y="68"/>
                </a:cubicBezTo>
                <a:cubicBezTo>
                  <a:pt x="12160" y="165"/>
                  <a:pt x="12750" y="387"/>
                  <a:pt x="13311" y="696"/>
                </a:cubicBezTo>
                <a:cubicBezTo>
                  <a:pt x="14032" y="1093"/>
                  <a:pt x="14670" y="1607"/>
                  <a:pt x="15261" y="2185"/>
                </a:cubicBezTo>
                <a:cubicBezTo>
                  <a:pt x="15902" y="2811"/>
                  <a:pt x="16477" y="3498"/>
                  <a:pt x="17005" y="4225"/>
                </a:cubicBezTo>
                <a:cubicBezTo>
                  <a:pt x="18227" y="5906"/>
                  <a:pt x="19254" y="7707"/>
                  <a:pt x="20128" y="9601"/>
                </a:cubicBezTo>
                <a:cubicBezTo>
                  <a:pt x="20596" y="10615"/>
                  <a:pt x="20991" y="11657"/>
                  <a:pt x="21264" y="12744"/>
                </a:cubicBezTo>
                <a:cubicBezTo>
                  <a:pt x="21441" y="13445"/>
                  <a:pt x="21573" y="14154"/>
                  <a:pt x="21585" y="14881"/>
                </a:cubicBezTo>
                <a:cubicBezTo>
                  <a:pt x="21586" y="14918"/>
                  <a:pt x="21595" y="14954"/>
                  <a:pt x="21600" y="14990"/>
                </a:cubicBezTo>
                <a:close/>
                <a:moveTo>
                  <a:pt x="21600" y="14990"/>
                </a:moveTo>
              </a:path>
            </a:pathLst>
          </a:custGeom>
          <a:solidFill>
            <a:schemeClr val="bg1">
              <a:lumMod val="95000"/>
            </a:schemeClr>
          </a:solidFill>
          <a:ln w="25400" cap="flat">
            <a:noFill/>
            <a:miter lim="800000"/>
            <a:headEnd type="none" w="med" len="med"/>
            <a:tailEnd type="none" w="med" len="me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30" name="AutoShape 1"/>
          <p:cNvSpPr/>
          <p:nvPr/>
        </p:nvSpPr>
        <p:spPr bwMode="auto">
          <a:xfrm rot="7070335">
            <a:off x="7235731" y="4349542"/>
            <a:ext cx="715694" cy="697169"/>
          </a:xfrm>
          <a:custGeom>
            <a:avLst/>
            <a:gdLst/>
            <a:ahLst/>
            <a:cxnLst/>
            <a:rect l="0" t="0" r="r" b="b"/>
            <a:pathLst>
              <a:path w="21600" h="21600">
                <a:moveTo>
                  <a:pt x="21600" y="14990"/>
                </a:moveTo>
                <a:cubicBezTo>
                  <a:pt x="21600" y="15126"/>
                  <a:pt x="21600" y="15263"/>
                  <a:pt x="21600" y="15399"/>
                </a:cubicBezTo>
                <a:cubicBezTo>
                  <a:pt x="21594" y="15445"/>
                  <a:pt x="21584" y="15490"/>
                  <a:pt x="21584" y="15536"/>
                </a:cubicBezTo>
                <a:cubicBezTo>
                  <a:pt x="21583" y="15866"/>
                  <a:pt x="21538" y="16191"/>
                  <a:pt x="21471" y="16513"/>
                </a:cubicBezTo>
                <a:cubicBezTo>
                  <a:pt x="21274" y="17469"/>
                  <a:pt x="20847" y="18299"/>
                  <a:pt x="20177" y="18995"/>
                </a:cubicBezTo>
                <a:cubicBezTo>
                  <a:pt x="19694" y="19496"/>
                  <a:pt x="19133" y="19885"/>
                  <a:pt x="18522" y="20201"/>
                </a:cubicBezTo>
                <a:cubicBezTo>
                  <a:pt x="17784" y="20582"/>
                  <a:pt x="17006" y="20844"/>
                  <a:pt x="16205" y="21041"/>
                </a:cubicBezTo>
                <a:cubicBezTo>
                  <a:pt x="15549" y="21201"/>
                  <a:pt x="14886" y="21315"/>
                  <a:pt x="14217" y="21398"/>
                </a:cubicBezTo>
                <a:cubicBezTo>
                  <a:pt x="13683" y="21465"/>
                  <a:pt x="13147" y="21516"/>
                  <a:pt x="12611" y="21540"/>
                </a:cubicBezTo>
                <a:cubicBezTo>
                  <a:pt x="12079" y="21565"/>
                  <a:pt x="11548" y="21574"/>
                  <a:pt x="11017" y="21590"/>
                </a:cubicBezTo>
                <a:cubicBezTo>
                  <a:pt x="10990" y="21591"/>
                  <a:pt x="10963" y="21597"/>
                  <a:pt x="10936" y="21600"/>
                </a:cubicBezTo>
                <a:cubicBezTo>
                  <a:pt x="10845" y="21600"/>
                  <a:pt x="10755" y="21600"/>
                  <a:pt x="10664" y="21600"/>
                </a:cubicBezTo>
                <a:cubicBezTo>
                  <a:pt x="10625" y="21597"/>
                  <a:pt x="10586" y="21591"/>
                  <a:pt x="10547" y="21590"/>
                </a:cubicBezTo>
                <a:cubicBezTo>
                  <a:pt x="9871" y="21583"/>
                  <a:pt x="9194" y="21560"/>
                  <a:pt x="8519" y="21510"/>
                </a:cubicBezTo>
                <a:cubicBezTo>
                  <a:pt x="7699" y="21448"/>
                  <a:pt x="6883" y="21349"/>
                  <a:pt x="6076" y="21190"/>
                </a:cubicBezTo>
                <a:cubicBezTo>
                  <a:pt x="5309" y="21038"/>
                  <a:pt x="4557" y="20834"/>
                  <a:pt x="3829" y="20540"/>
                </a:cubicBezTo>
                <a:cubicBezTo>
                  <a:pt x="3154" y="20267"/>
                  <a:pt x="2517" y="19924"/>
                  <a:pt x="1944" y="19461"/>
                </a:cubicBezTo>
                <a:cubicBezTo>
                  <a:pt x="1121" y="18795"/>
                  <a:pt x="541" y="17957"/>
                  <a:pt x="245" y="16918"/>
                </a:cubicBezTo>
                <a:cubicBezTo>
                  <a:pt x="130" y="16515"/>
                  <a:pt x="62" y="16103"/>
                  <a:pt x="34" y="15684"/>
                </a:cubicBezTo>
                <a:cubicBezTo>
                  <a:pt x="28" y="15595"/>
                  <a:pt x="12" y="15507"/>
                  <a:pt x="0" y="15418"/>
                </a:cubicBezTo>
                <a:cubicBezTo>
                  <a:pt x="0" y="15275"/>
                  <a:pt x="0" y="15132"/>
                  <a:pt x="0" y="14990"/>
                </a:cubicBezTo>
                <a:cubicBezTo>
                  <a:pt x="9" y="14932"/>
                  <a:pt x="24" y="14875"/>
                  <a:pt x="27" y="14816"/>
                </a:cubicBezTo>
                <a:cubicBezTo>
                  <a:pt x="62" y="14139"/>
                  <a:pt x="174" y="13473"/>
                  <a:pt x="337" y="12816"/>
                </a:cubicBezTo>
                <a:cubicBezTo>
                  <a:pt x="559" y="11922"/>
                  <a:pt x="866" y="11057"/>
                  <a:pt x="1225" y="10212"/>
                </a:cubicBezTo>
                <a:cubicBezTo>
                  <a:pt x="1746" y="8981"/>
                  <a:pt x="2363" y="7801"/>
                  <a:pt x="3036" y="6651"/>
                </a:cubicBezTo>
                <a:cubicBezTo>
                  <a:pt x="3688" y="5538"/>
                  <a:pt x="4394" y="4464"/>
                  <a:pt x="5204" y="3465"/>
                </a:cubicBezTo>
                <a:cubicBezTo>
                  <a:pt x="5753" y="2789"/>
                  <a:pt x="6344" y="2155"/>
                  <a:pt x="7010" y="1599"/>
                </a:cubicBezTo>
                <a:cubicBezTo>
                  <a:pt x="7544" y="1152"/>
                  <a:pt x="8116" y="766"/>
                  <a:pt x="8747" y="479"/>
                </a:cubicBezTo>
                <a:cubicBezTo>
                  <a:pt x="9265" y="244"/>
                  <a:pt x="9803" y="87"/>
                  <a:pt x="10368" y="32"/>
                </a:cubicBezTo>
                <a:cubicBezTo>
                  <a:pt x="10461" y="23"/>
                  <a:pt x="10553" y="11"/>
                  <a:pt x="10646" y="0"/>
                </a:cubicBezTo>
                <a:cubicBezTo>
                  <a:pt x="10755" y="0"/>
                  <a:pt x="10863" y="0"/>
                  <a:pt x="10972" y="0"/>
                </a:cubicBezTo>
                <a:cubicBezTo>
                  <a:pt x="10999" y="5"/>
                  <a:pt x="11025" y="13"/>
                  <a:pt x="11052" y="15"/>
                </a:cubicBezTo>
                <a:cubicBezTo>
                  <a:pt x="11211" y="33"/>
                  <a:pt x="11371" y="43"/>
                  <a:pt x="11529" y="68"/>
                </a:cubicBezTo>
                <a:cubicBezTo>
                  <a:pt x="12160" y="165"/>
                  <a:pt x="12750" y="387"/>
                  <a:pt x="13311" y="696"/>
                </a:cubicBezTo>
                <a:cubicBezTo>
                  <a:pt x="14032" y="1093"/>
                  <a:pt x="14670" y="1607"/>
                  <a:pt x="15261" y="2185"/>
                </a:cubicBezTo>
                <a:cubicBezTo>
                  <a:pt x="15902" y="2811"/>
                  <a:pt x="16477" y="3498"/>
                  <a:pt x="17005" y="4225"/>
                </a:cubicBezTo>
                <a:cubicBezTo>
                  <a:pt x="18227" y="5906"/>
                  <a:pt x="19254" y="7707"/>
                  <a:pt x="20128" y="9601"/>
                </a:cubicBezTo>
                <a:cubicBezTo>
                  <a:pt x="20596" y="10615"/>
                  <a:pt x="20991" y="11657"/>
                  <a:pt x="21264" y="12744"/>
                </a:cubicBezTo>
                <a:cubicBezTo>
                  <a:pt x="21441" y="13445"/>
                  <a:pt x="21573" y="14154"/>
                  <a:pt x="21585" y="14881"/>
                </a:cubicBezTo>
                <a:cubicBezTo>
                  <a:pt x="21586" y="14918"/>
                  <a:pt x="21595" y="14954"/>
                  <a:pt x="21600" y="14990"/>
                </a:cubicBezTo>
                <a:close/>
                <a:moveTo>
                  <a:pt x="21600" y="14990"/>
                </a:moveTo>
              </a:path>
            </a:pathLst>
          </a:custGeom>
          <a:solidFill>
            <a:schemeClr val="bg1">
              <a:lumMod val="95000"/>
            </a:schemeClr>
          </a:solidFill>
          <a:ln w="25400" cap="flat">
            <a:noFill/>
            <a:miter lim="800000"/>
            <a:headEnd type="none" w="med" len="med"/>
            <a:tailEnd type="none" w="med" len="me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23" name="AutoShape 1"/>
          <p:cNvSpPr/>
          <p:nvPr/>
        </p:nvSpPr>
        <p:spPr bwMode="auto">
          <a:xfrm rot="7070335">
            <a:off x="9996258" y="2340551"/>
            <a:ext cx="715694" cy="697169"/>
          </a:xfrm>
          <a:custGeom>
            <a:avLst/>
            <a:gdLst/>
            <a:ahLst/>
            <a:cxnLst/>
            <a:rect l="0" t="0" r="r" b="b"/>
            <a:pathLst>
              <a:path w="21600" h="21600">
                <a:moveTo>
                  <a:pt x="21600" y="14990"/>
                </a:moveTo>
                <a:cubicBezTo>
                  <a:pt x="21600" y="15126"/>
                  <a:pt x="21600" y="15263"/>
                  <a:pt x="21600" y="15399"/>
                </a:cubicBezTo>
                <a:cubicBezTo>
                  <a:pt x="21594" y="15445"/>
                  <a:pt x="21584" y="15490"/>
                  <a:pt x="21584" y="15536"/>
                </a:cubicBezTo>
                <a:cubicBezTo>
                  <a:pt x="21583" y="15866"/>
                  <a:pt x="21538" y="16191"/>
                  <a:pt x="21471" y="16513"/>
                </a:cubicBezTo>
                <a:cubicBezTo>
                  <a:pt x="21274" y="17469"/>
                  <a:pt x="20847" y="18299"/>
                  <a:pt x="20177" y="18995"/>
                </a:cubicBezTo>
                <a:cubicBezTo>
                  <a:pt x="19694" y="19496"/>
                  <a:pt x="19133" y="19885"/>
                  <a:pt x="18522" y="20201"/>
                </a:cubicBezTo>
                <a:cubicBezTo>
                  <a:pt x="17784" y="20582"/>
                  <a:pt x="17006" y="20844"/>
                  <a:pt x="16205" y="21041"/>
                </a:cubicBezTo>
                <a:cubicBezTo>
                  <a:pt x="15549" y="21201"/>
                  <a:pt x="14886" y="21315"/>
                  <a:pt x="14217" y="21398"/>
                </a:cubicBezTo>
                <a:cubicBezTo>
                  <a:pt x="13683" y="21465"/>
                  <a:pt x="13147" y="21516"/>
                  <a:pt x="12611" y="21540"/>
                </a:cubicBezTo>
                <a:cubicBezTo>
                  <a:pt x="12079" y="21565"/>
                  <a:pt x="11548" y="21574"/>
                  <a:pt x="11017" y="21590"/>
                </a:cubicBezTo>
                <a:cubicBezTo>
                  <a:pt x="10990" y="21591"/>
                  <a:pt x="10963" y="21597"/>
                  <a:pt x="10936" y="21600"/>
                </a:cubicBezTo>
                <a:cubicBezTo>
                  <a:pt x="10845" y="21600"/>
                  <a:pt x="10755" y="21600"/>
                  <a:pt x="10664" y="21600"/>
                </a:cubicBezTo>
                <a:cubicBezTo>
                  <a:pt x="10625" y="21597"/>
                  <a:pt x="10586" y="21591"/>
                  <a:pt x="10547" y="21590"/>
                </a:cubicBezTo>
                <a:cubicBezTo>
                  <a:pt x="9871" y="21583"/>
                  <a:pt x="9194" y="21560"/>
                  <a:pt x="8519" y="21510"/>
                </a:cubicBezTo>
                <a:cubicBezTo>
                  <a:pt x="7699" y="21448"/>
                  <a:pt x="6883" y="21349"/>
                  <a:pt x="6076" y="21190"/>
                </a:cubicBezTo>
                <a:cubicBezTo>
                  <a:pt x="5309" y="21038"/>
                  <a:pt x="4557" y="20834"/>
                  <a:pt x="3829" y="20540"/>
                </a:cubicBezTo>
                <a:cubicBezTo>
                  <a:pt x="3154" y="20267"/>
                  <a:pt x="2517" y="19924"/>
                  <a:pt x="1944" y="19461"/>
                </a:cubicBezTo>
                <a:cubicBezTo>
                  <a:pt x="1121" y="18795"/>
                  <a:pt x="541" y="17957"/>
                  <a:pt x="245" y="16918"/>
                </a:cubicBezTo>
                <a:cubicBezTo>
                  <a:pt x="130" y="16515"/>
                  <a:pt x="62" y="16103"/>
                  <a:pt x="34" y="15684"/>
                </a:cubicBezTo>
                <a:cubicBezTo>
                  <a:pt x="28" y="15595"/>
                  <a:pt x="12" y="15507"/>
                  <a:pt x="0" y="15418"/>
                </a:cubicBezTo>
                <a:cubicBezTo>
                  <a:pt x="0" y="15275"/>
                  <a:pt x="0" y="15132"/>
                  <a:pt x="0" y="14990"/>
                </a:cubicBezTo>
                <a:cubicBezTo>
                  <a:pt x="9" y="14932"/>
                  <a:pt x="24" y="14875"/>
                  <a:pt x="27" y="14816"/>
                </a:cubicBezTo>
                <a:cubicBezTo>
                  <a:pt x="62" y="14139"/>
                  <a:pt x="174" y="13473"/>
                  <a:pt x="337" y="12816"/>
                </a:cubicBezTo>
                <a:cubicBezTo>
                  <a:pt x="559" y="11922"/>
                  <a:pt x="866" y="11057"/>
                  <a:pt x="1225" y="10212"/>
                </a:cubicBezTo>
                <a:cubicBezTo>
                  <a:pt x="1746" y="8981"/>
                  <a:pt x="2363" y="7801"/>
                  <a:pt x="3036" y="6651"/>
                </a:cubicBezTo>
                <a:cubicBezTo>
                  <a:pt x="3688" y="5538"/>
                  <a:pt x="4394" y="4464"/>
                  <a:pt x="5204" y="3465"/>
                </a:cubicBezTo>
                <a:cubicBezTo>
                  <a:pt x="5753" y="2789"/>
                  <a:pt x="6344" y="2155"/>
                  <a:pt x="7010" y="1599"/>
                </a:cubicBezTo>
                <a:cubicBezTo>
                  <a:pt x="7544" y="1152"/>
                  <a:pt x="8116" y="766"/>
                  <a:pt x="8747" y="479"/>
                </a:cubicBezTo>
                <a:cubicBezTo>
                  <a:pt x="9265" y="244"/>
                  <a:pt x="9803" y="87"/>
                  <a:pt x="10368" y="32"/>
                </a:cubicBezTo>
                <a:cubicBezTo>
                  <a:pt x="10461" y="23"/>
                  <a:pt x="10553" y="11"/>
                  <a:pt x="10646" y="0"/>
                </a:cubicBezTo>
                <a:cubicBezTo>
                  <a:pt x="10755" y="0"/>
                  <a:pt x="10863" y="0"/>
                  <a:pt x="10972" y="0"/>
                </a:cubicBezTo>
                <a:cubicBezTo>
                  <a:pt x="10999" y="5"/>
                  <a:pt x="11025" y="13"/>
                  <a:pt x="11052" y="15"/>
                </a:cubicBezTo>
                <a:cubicBezTo>
                  <a:pt x="11211" y="33"/>
                  <a:pt x="11371" y="43"/>
                  <a:pt x="11529" y="68"/>
                </a:cubicBezTo>
                <a:cubicBezTo>
                  <a:pt x="12160" y="165"/>
                  <a:pt x="12750" y="387"/>
                  <a:pt x="13311" y="696"/>
                </a:cubicBezTo>
                <a:cubicBezTo>
                  <a:pt x="14032" y="1093"/>
                  <a:pt x="14670" y="1607"/>
                  <a:pt x="15261" y="2185"/>
                </a:cubicBezTo>
                <a:cubicBezTo>
                  <a:pt x="15902" y="2811"/>
                  <a:pt x="16477" y="3498"/>
                  <a:pt x="17005" y="4225"/>
                </a:cubicBezTo>
                <a:cubicBezTo>
                  <a:pt x="18227" y="5906"/>
                  <a:pt x="19254" y="7707"/>
                  <a:pt x="20128" y="9601"/>
                </a:cubicBezTo>
                <a:cubicBezTo>
                  <a:pt x="20596" y="10615"/>
                  <a:pt x="20991" y="11657"/>
                  <a:pt x="21264" y="12744"/>
                </a:cubicBezTo>
                <a:cubicBezTo>
                  <a:pt x="21441" y="13445"/>
                  <a:pt x="21573" y="14154"/>
                  <a:pt x="21585" y="14881"/>
                </a:cubicBezTo>
                <a:cubicBezTo>
                  <a:pt x="21586" y="14918"/>
                  <a:pt x="21595" y="14954"/>
                  <a:pt x="21600" y="14990"/>
                </a:cubicBezTo>
                <a:close/>
                <a:moveTo>
                  <a:pt x="21600" y="14990"/>
                </a:moveTo>
              </a:path>
            </a:pathLst>
          </a:custGeom>
          <a:solidFill>
            <a:schemeClr val="bg1">
              <a:lumMod val="95000"/>
            </a:schemeClr>
          </a:solidFill>
          <a:ln w="25400" cap="flat">
            <a:noFill/>
            <a:miter lim="800000"/>
            <a:headEnd type="none" w="med" len="med"/>
            <a:tailEnd type="none" w="med" len="me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22" name="AutoShape 1"/>
          <p:cNvSpPr/>
          <p:nvPr/>
        </p:nvSpPr>
        <p:spPr bwMode="auto">
          <a:xfrm rot="7070335">
            <a:off x="7235731" y="2399681"/>
            <a:ext cx="715694" cy="697169"/>
          </a:xfrm>
          <a:custGeom>
            <a:avLst/>
            <a:gdLst/>
            <a:ahLst/>
            <a:cxnLst/>
            <a:rect l="0" t="0" r="r" b="b"/>
            <a:pathLst>
              <a:path w="21600" h="21600">
                <a:moveTo>
                  <a:pt x="21600" y="14990"/>
                </a:moveTo>
                <a:cubicBezTo>
                  <a:pt x="21600" y="15126"/>
                  <a:pt x="21600" y="15263"/>
                  <a:pt x="21600" y="15399"/>
                </a:cubicBezTo>
                <a:cubicBezTo>
                  <a:pt x="21594" y="15445"/>
                  <a:pt x="21584" y="15490"/>
                  <a:pt x="21584" y="15536"/>
                </a:cubicBezTo>
                <a:cubicBezTo>
                  <a:pt x="21583" y="15866"/>
                  <a:pt x="21538" y="16191"/>
                  <a:pt x="21471" y="16513"/>
                </a:cubicBezTo>
                <a:cubicBezTo>
                  <a:pt x="21274" y="17469"/>
                  <a:pt x="20847" y="18299"/>
                  <a:pt x="20177" y="18995"/>
                </a:cubicBezTo>
                <a:cubicBezTo>
                  <a:pt x="19694" y="19496"/>
                  <a:pt x="19133" y="19885"/>
                  <a:pt x="18522" y="20201"/>
                </a:cubicBezTo>
                <a:cubicBezTo>
                  <a:pt x="17784" y="20582"/>
                  <a:pt x="17006" y="20844"/>
                  <a:pt x="16205" y="21041"/>
                </a:cubicBezTo>
                <a:cubicBezTo>
                  <a:pt x="15549" y="21201"/>
                  <a:pt x="14886" y="21315"/>
                  <a:pt x="14217" y="21398"/>
                </a:cubicBezTo>
                <a:cubicBezTo>
                  <a:pt x="13683" y="21465"/>
                  <a:pt x="13147" y="21516"/>
                  <a:pt x="12611" y="21540"/>
                </a:cubicBezTo>
                <a:cubicBezTo>
                  <a:pt x="12079" y="21565"/>
                  <a:pt x="11548" y="21574"/>
                  <a:pt x="11017" y="21590"/>
                </a:cubicBezTo>
                <a:cubicBezTo>
                  <a:pt x="10990" y="21591"/>
                  <a:pt x="10963" y="21597"/>
                  <a:pt x="10936" y="21600"/>
                </a:cubicBezTo>
                <a:cubicBezTo>
                  <a:pt x="10845" y="21600"/>
                  <a:pt x="10755" y="21600"/>
                  <a:pt x="10664" y="21600"/>
                </a:cubicBezTo>
                <a:cubicBezTo>
                  <a:pt x="10625" y="21597"/>
                  <a:pt x="10586" y="21591"/>
                  <a:pt x="10547" y="21590"/>
                </a:cubicBezTo>
                <a:cubicBezTo>
                  <a:pt x="9871" y="21583"/>
                  <a:pt x="9194" y="21560"/>
                  <a:pt x="8519" y="21510"/>
                </a:cubicBezTo>
                <a:cubicBezTo>
                  <a:pt x="7699" y="21448"/>
                  <a:pt x="6883" y="21349"/>
                  <a:pt x="6076" y="21190"/>
                </a:cubicBezTo>
                <a:cubicBezTo>
                  <a:pt x="5309" y="21038"/>
                  <a:pt x="4557" y="20834"/>
                  <a:pt x="3829" y="20540"/>
                </a:cubicBezTo>
                <a:cubicBezTo>
                  <a:pt x="3154" y="20267"/>
                  <a:pt x="2517" y="19924"/>
                  <a:pt x="1944" y="19461"/>
                </a:cubicBezTo>
                <a:cubicBezTo>
                  <a:pt x="1121" y="18795"/>
                  <a:pt x="541" y="17957"/>
                  <a:pt x="245" y="16918"/>
                </a:cubicBezTo>
                <a:cubicBezTo>
                  <a:pt x="130" y="16515"/>
                  <a:pt x="62" y="16103"/>
                  <a:pt x="34" y="15684"/>
                </a:cubicBezTo>
                <a:cubicBezTo>
                  <a:pt x="28" y="15595"/>
                  <a:pt x="12" y="15507"/>
                  <a:pt x="0" y="15418"/>
                </a:cubicBezTo>
                <a:cubicBezTo>
                  <a:pt x="0" y="15275"/>
                  <a:pt x="0" y="15132"/>
                  <a:pt x="0" y="14990"/>
                </a:cubicBezTo>
                <a:cubicBezTo>
                  <a:pt x="9" y="14932"/>
                  <a:pt x="24" y="14875"/>
                  <a:pt x="27" y="14816"/>
                </a:cubicBezTo>
                <a:cubicBezTo>
                  <a:pt x="62" y="14139"/>
                  <a:pt x="174" y="13473"/>
                  <a:pt x="337" y="12816"/>
                </a:cubicBezTo>
                <a:cubicBezTo>
                  <a:pt x="559" y="11922"/>
                  <a:pt x="866" y="11057"/>
                  <a:pt x="1225" y="10212"/>
                </a:cubicBezTo>
                <a:cubicBezTo>
                  <a:pt x="1746" y="8981"/>
                  <a:pt x="2363" y="7801"/>
                  <a:pt x="3036" y="6651"/>
                </a:cubicBezTo>
                <a:cubicBezTo>
                  <a:pt x="3688" y="5538"/>
                  <a:pt x="4394" y="4464"/>
                  <a:pt x="5204" y="3465"/>
                </a:cubicBezTo>
                <a:cubicBezTo>
                  <a:pt x="5753" y="2789"/>
                  <a:pt x="6344" y="2155"/>
                  <a:pt x="7010" y="1599"/>
                </a:cubicBezTo>
                <a:cubicBezTo>
                  <a:pt x="7544" y="1152"/>
                  <a:pt x="8116" y="766"/>
                  <a:pt x="8747" y="479"/>
                </a:cubicBezTo>
                <a:cubicBezTo>
                  <a:pt x="9265" y="244"/>
                  <a:pt x="9803" y="87"/>
                  <a:pt x="10368" y="32"/>
                </a:cubicBezTo>
                <a:cubicBezTo>
                  <a:pt x="10461" y="23"/>
                  <a:pt x="10553" y="11"/>
                  <a:pt x="10646" y="0"/>
                </a:cubicBezTo>
                <a:cubicBezTo>
                  <a:pt x="10755" y="0"/>
                  <a:pt x="10863" y="0"/>
                  <a:pt x="10972" y="0"/>
                </a:cubicBezTo>
                <a:cubicBezTo>
                  <a:pt x="10999" y="5"/>
                  <a:pt x="11025" y="13"/>
                  <a:pt x="11052" y="15"/>
                </a:cubicBezTo>
                <a:cubicBezTo>
                  <a:pt x="11211" y="33"/>
                  <a:pt x="11371" y="43"/>
                  <a:pt x="11529" y="68"/>
                </a:cubicBezTo>
                <a:cubicBezTo>
                  <a:pt x="12160" y="165"/>
                  <a:pt x="12750" y="387"/>
                  <a:pt x="13311" y="696"/>
                </a:cubicBezTo>
                <a:cubicBezTo>
                  <a:pt x="14032" y="1093"/>
                  <a:pt x="14670" y="1607"/>
                  <a:pt x="15261" y="2185"/>
                </a:cubicBezTo>
                <a:cubicBezTo>
                  <a:pt x="15902" y="2811"/>
                  <a:pt x="16477" y="3498"/>
                  <a:pt x="17005" y="4225"/>
                </a:cubicBezTo>
                <a:cubicBezTo>
                  <a:pt x="18227" y="5906"/>
                  <a:pt x="19254" y="7707"/>
                  <a:pt x="20128" y="9601"/>
                </a:cubicBezTo>
                <a:cubicBezTo>
                  <a:pt x="20596" y="10615"/>
                  <a:pt x="20991" y="11657"/>
                  <a:pt x="21264" y="12744"/>
                </a:cubicBezTo>
                <a:cubicBezTo>
                  <a:pt x="21441" y="13445"/>
                  <a:pt x="21573" y="14154"/>
                  <a:pt x="21585" y="14881"/>
                </a:cubicBezTo>
                <a:cubicBezTo>
                  <a:pt x="21586" y="14918"/>
                  <a:pt x="21595" y="14954"/>
                  <a:pt x="21600" y="14990"/>
                </a:cubicBezTo>
                <a:close/>
                <a:moveTo>
                  <a:pt x="21600" y="14990"/>
                </a:moveTo>
              </a:path>
            </a:pathLst>
          </a:custGeom>
          <a:solidFill>
            <a:schemeClr val="bg1">
              <a:lumMod val="95000"/>
            </a:schemeClr>
          </a:solidFill>
          <a:ln w="25400" cap="flat">
            <a:noFill/>
            <a:miter lim="800000"/>
            <a:headEnd type="none" w="med" len="med"/>
            <a:tailEnd type="none" w="med" len="me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5" name="TextBox 4"/>
          <p:cNvSpPr txBox="1"/>
          <p:nvPr/>
        </p:nvSpPr>
        <p:spPr>
          <a:xfrm>
            <a:off x="1290695" y="2512160"/>
            <a:ext cx="4203019" cy="1236236"/>
          </a:xfrm>
          <a:prstGeom prst="rect">
            <a:avLst/>
          </a:prstGeom>
          <a:noFill/>
        </p:spPr>
        <p:txBody>
          <a:bodyPr wrap="square" lIns="0" tIns="0" rIns="0" bIns="0" rtlCol="0">
            <a:spAutoFit/>
          </a:bodyPr>
          <a:lstStyle/>
          <a:p>
            <a:pPr algn="just">
              <a:lnSpc>
                <a:spcPct val="150000"/>
              </a:lnSpc>
            </a:pPr>
            <a:r>
              <a:rPr lang="vi-VN" sz="1100" dirty="0">
                <a:cs typeface="+mn-ea"/>
                <a:sym typeface="+mn-lt"/>
              </a:rPr>
              <a:t>Nullam eleifend convallis aliquet. Duis pharetra quis purus vitae facilisis. Morbi aliquam, orci ut tristique accumsan, felis velit convallis justo, quis elementum magna purus quis orci. Integer et fringilla tortor.</a:t>
            </a:r>
            <a:endParaRPr lang="vi-VN" sz="1100" dirty="0">
              <a:cs typeface="+mn-ea"/>
              <a:sym typeface="+mn-lt"/>
            </a:endParaRPr>
          </a:p>
          <a:p>
            <a:pPr algn="just">
              <a:lnSpc>
                <a:spcPct val="150000"/>
              </a:lnSpc>
            </a:pPr>
            <a:r>
              <a:rPr lang="vi-VN" sz="1100" dirty="0">
                <a:cs typeface="+mn-ea"/>
                <a:sym typeface="+mn-lt"/>
              </a:rPr>
              <a:t>Aliquam rutrum purus vel velit scelerisque maximus. Donec facilisis nulla augue, fringilla maximus ligula imperdiet id. </a:t>
            </a:r>
            <a:endParaRPr lang="vi-VN" sz="1100" dirty="0">
              <a:cs typeface="+mn-ea"/>
              <a:sym typeface="+mn-lt"/>
            </a:endParaRPr>
          </a:p>
        </p:txBody>
      </p:sp>
      <p:sp>
        <p:nvSpPr>
          <p:cNvPr id="11" name="TextBox 10"/>
          <p:cNvSpPr txBox="1"/>
          <p:nvPr/>
        </p:nvSpPr>
        <p:spPr>
          <a:xfrm>
            <a:off x="6635488" y="3223248"/>
            <a:ext cx="1916180" cy="246221"/>
          </a:xfrm>
          <a:prstGeom prst="rect">
            <a:avLst/>
          </a:prstGeom>
          <a:noFill/>
        </p:spPr>
        <p:txBody>
          <a:bodyPr wrap="square" lIns="0" tIns="0" rIns="0" bIns="0" rtlCol="0">
            <a:spAutoFit/>
          </a:bodyPr>
          <a:lstStyle/>
          <a:p>
            <a:pPr algn="ctr"/>
            <a:r>
              <a:rPr lang="zh-CN" altLang="en-US" sz="1600" dirty="0">
                <a:cs typeface="+mn-ea"/>
                <a:sym typeface="+mn-lt"/>
              </a:rPr>
              <a:t>输入您的汇报标题</a:t>
            </a:r>
            <a:endParaRPr lang="vi-VN" altLang="zh-CN" sz="1600" dirty="0">
              <a:cs typeface="+mn-ea"/>
              <a:sym typeface="+mn-lt"/>
            </a:endParaRPr>
          </a:p>
        </p:txBody>
      </p:sp>
      <p:sp>
        <p:nvSpPr>
          <p:cNvPr id="12" name="TextBox 11"/>
          <p:cNvSpPr txBox="1"/>
          <p:nvPr/>
        </p:nvSpPr>
        <p:spPr>
          <a:xfrm>
            <a:off x="9396015" y="3223248"/>
            <a:ext cx="1916180" cy="246221"/>
          </a:xfrm>
          <a:prstGeom prst="rect">
            <a:avLst/>
          </a:prstGeom>
          <a:noFill/>
        </p:spPr>
        <p:txBody>
          <a:bodyPr wrap="square" lIns="0" tIns="0" rIns="0" bIns="0" rtlCol="0">
            <a:spAutoFit/>
          </a:bodyPr>
          <a:lstStyle/>
          <a:p>
            <a:pPr algn="ctr"/>
            <a:r>
              <a:rPr lang="zh-CN" altLang="en-US" sz="1600" dirty="0">
                <a:cs typeface="+mn-ea"/>
                <a:sym typeface="+mn-lt"/>
              </a:rPr>
              <a:t>输入您的汇报标题</a:t>
            </a:r>
            <a:endParaRPr lang="vi-VN" altLang="zh-CN" sz="1600" dirty="0">
              <a:cs typeface="+mn-ea"/>
              <a:sym typeface="+mn-lt"/>
            </a:endParaRPr>
          </a:p>
        </p:txBody>
      </p:sp>
      <p:sp>
        <p:nvSpPr>
          <p:cNvPr id="13" name="TextBox 12"/>
          <p:cNvSpPr txBox="1"/>
          <p:nvPr/>
        </p:nvSpPr>
        <p:spPr>
          <a:xfrm>
            <a:off x="6635488" y="5209556"/>
            <a:ext cx="1916180" cy="246221"/>
          </a:xfrm>
          <a:prstGeom prst="rect">
            <a:avLst/>
          </a:prstGeom>
          <a:noFill/>
        </p:spPr>
        <p:txBody>
          <a:bodyPr wrap="square" lIns="0" tIns="0" rIns="0" bIns="0" rtlCol="0">
            <a:spAutoFit/>
          </a:bodyPr>
          <a:lstStyle/>
          <a:p>
            <a:pPr algn="ctr"/>
            <a:r>
              <a:rPr lang="zh-CN" altLang="en-US" sz="1600" dirty="0">
                <a:cs typeface="+mn-ea"/>
                <a:sym typeface="+mn-lt"/>
              </a:rPr>
              <a:t>输入您的汇报标题</a:t>
            </a:r>
            <a:endParaRPr lang="vi-VN" altLang="zh-CN" sz="1600" dirty="0">
              <a:cs typeface="+mn-ea"/>
              <a:sym typeface="+mn-lt"/>
            </a:endParaRPr>
          </a:p>
        </p:txBody>
      </p:sp>
      <p:sp>
        <p:nvSpPr>
          <p:cNvPr id="14" name="TextBox 13"/>
          <p:cNvSpPr txBox="1"/>
          <p:nvPr/>
        </p:nvSpPr>
        <p:spPr>
          <a:xfrm>
            <a:off x="9396015" y="5209555"/>
            <a:ext cx="1916180" cy="246221"/>
          </a:xfrm>
          <a:prstGeom prst="rect">
            <a:avLst/>
          </a:prstGeom>
          <a:noFill/>
        </p:spPr>
        <p:txBody>
          <a:bodyPr wrap="square" lIns="0" tIns="0" rIns="0" bIns="0" rtlCol="0">
            <a:spAutoFit/>
          </a:bodyPr>
          <a:lstStyle/>
          <a:p>
            <a:pPr algn="ctr"/>
            <a:r>
              <a:rPr lang="zh-CN" altLang="en-US" sz="1600" dirty="0">
                <a:cs typeface="+mn-ea"/>
                <a:sym typeface="+mn-lt"/>
              </a:rPr>
              <a:t>输入您的汇报标题</a:t>
            </a:r>
            <a:endParaRPr lang="vi-VN" altLang="zh-CN" sz="1600" dirty="0">
              <a:cs typeface="+mn-ea"/>
              <a:sym typeface="+mn-lt"/>
            </a:endParaRPr>
          </a:p>
        </p:txBody>
      </p:sp>
      <p:sp>
        <p:nvSpPr>
          <p:cNvPr id="15" name="Shape 2605"/>
          <p:cNvSpPr/>
          <p:nvPr/>
        </p:nvSpPr>
        <p:spPr>
          <a:xfrm>
            <a:off x="7435686" y="2524627"/>
            <a:ext cx="315785" cy="315776"/>
          </a:xfrm>
          <a:custGeom>
            <a:avLst/>
            <a:gdLst/>
            <a:ahLst/>
            <a:cxnLst>
              <a:cxn ang="0">
                <a:pos x="wd2" y="hd2"/>
              </a:cxn>
              <a:cxn ang="5400000">
                <a:pos x="wd2" y="hd2"/>
              </a:cxn>
              <a:cxn ang="10800000">
                <a:pos x="wd2" y="hd2"/>
              </a:cxn>
              <a:cxn ang="16200000">
                <a:pos x="wd2" y="hd2"/>
              </a:cxn>
            </a:cxnLst>
            <a:rect l="0" t="0" r="r" b="b"/>
            <a:pathLst>
              <a:path w="21410" h="21410" extrusionOk="0">
                <a:moveTo>
                  <a:pt x="20437" y="20437"/>
                </a:moveTo>
                <a:lnTo>
                  <a:pt x="17519" y="20437"/>
                </a:lnTo>
                <a:lnTo>
                  <a:pt x="17519" y="18978"/>
                </a:lnTo>
                <a:cubicBezTo>
                  <a:pt x="17519" y="18710"/>
                  <a:pt x="17301" y="18492"/>
                  <a:pt x="17033" y="18492"/>
                </a:cubicBezTo>
                <a:lnTo>
                  <a:pt x="15574" y="18492"/>
                </a:lnTo>
                <a:lnTo>
                  <a:pt x="15574" y="17033"/>
                </a:lnTo>
                <a:cubicBezTo>
                  <a:pt x="15574" y="16764"/>
                  <a:pt x="15356" y="16546"/>
                  <a:pt x="15087" y="16546"/>
                </a:cubicBezTo>
                <a:lnTo>
                  <a:pt x="13344" y="16546"/>
                </a:lnTo>
                <a:lnTo>
                  <a:pt x="10309" y="13497"/>
                </a:lnTo>
                <a:cubicBezTo>
                  <a:pt x="10221" y="13409"/>
                  <a:pt x="10100" y="13354"/>
                  <a:pt x="9965" y="13354"/>
                </a:cubicBezTo>
                <a:cubicBezTo>
                  <a:pt x="9819" y="13354"/>
                  <a:pt x="9693" y="13422"/>
                  <a:pt x="9604" y="13524"/>
                </a:cubicBezTo>
                <a:lnTo>
                  <a:pt x="8815" y="14312"/>
                </a:lnTo>
                <a:cubicBezTo>
                  <a:pt x="8435" y="14692"/>
                  <a:pt x="7820" y="14692"/>
                  <a:pt x="7441" y="14312"/>
                </a:cubicBezTo>
                <a:lnTo>
                  <a:pt x="1256" y="8128"/>
                </a:lnTo>
                <a:cubicBezTo>
                  <a:pt x="877" y="7748"/>
                  <a:pt x="877" y="7133"/>
                  <a:pt x="1256" y="6753"/>
                </a:cubicBezTo>
                <a:lnTo>
                  <a:pt x="6754" y="1255"/>
                </a:lnTo>
                <a:cubicBezTo>
                  <a:pt x="7133" y="876"/>
                  <a:pt x="7749" y="876"/>
                  <a:pt x="8128" y="1255"/>
                </a:cubicBezTo>
                <a:lnTo>
                  <a:pt x="14312" y="7440"/>
                </a:lnTo>
                <a:cubicBezTo>
                  <a:pt x="14691" y="7820"/>
                  <a:pt x="14691" y="8435"/>
                  <a:pt x="14312" y="8815"/>
                </a:cubicBezTo>
                <a:lnTo>
                  <a:pt x="13539" y="9588"/>
                </a:lnTo>
                <a:cubicBezTo>
                  <a:pt x="13437" y="9677"/>
                  <a:pt x="13370" y="9804"/>
                  <a:pt x="13370" y="9950"/>
                </a:cubicBezTo>
                <a:cubicBezTo>
                  <a:pt x="13370" y="10084"/>
                  <a:pt x="13424" y="10206"/>
                  <a:pt x="13513" y="10294"/>
                </a:cubicBezTo>
                <a:lnTo>
                  <a:pt x="20437" y="17234"/>
                </a:lnTo>
                <a:cubicBezTo>
                  <a:pt x="20437" y="17234"/>
                  <a:pt x="20437" y="20437"/>
                  <a:pt x="20437" y="20437"/>
                </a:cubicBezTo>
                <a:close/>
                <a:moveTo>
                  <a:pt x="21268" y="16689"/>
                </a:moveTo>
                <a:lnTo>
                  <a:pt x="14547" y="9954"/>
                </a:lnTo>
                <a:lnTo>
                  <a:pt x="14999" y="9502"/>
                </a:lnTo>
                <a:cubicBezTo>
                  <a:pt x="15758" y="8743"/>
                  <a:pt x="15758" y="7512"/>
                  <a:pt x="14999" y="6753"/>
                </a:cubicBezTo>
                <a:lnTo>
                  <a:pt x="8815" y="569"/>
                </a:lnTo>
                <a:cubicBezTo>
                  <a:pt x="8056" y="-190"/>
                  <a:pt x="6825" y="-190"/>
                  <a:pt x="6066" y="569"/>
                </a:cubicBezTo>
                <a:lnTo>
                  <a:pt x="569" y="6066"/>
                </a:lnTo>
                <a:cubicBezTo>
                  <a:pt x="-190" y="6825"/>
                  <a:pt x="-190" y="8056"/>
                  <a:pt x="569" y="8815"/>
                </a:cubicBezTo>
                <a:lnTo>
                  <a:pt x="6754" y="14999"/>
                </a:lnTo>
                <a:cubicBezTo>
                  <a:pt x="7513" y="15758"/>
                  <a:pt x="8743" y="15758"/>
                  <a:pt x="9502" y="14999"/>
                </a:cubicBezTo>
                <a:lnTo>
                  <a:pt x="9968" y="14533"/>
                </a:lnTo>
                <a:lnTo>
                  <a:pt x="12798" y="17376"/>
                </a:lnTo>
                <a:cubicBezTo>
                  <a:pt x="12886" y="17465"/>
                  <a:pt x="13008" y="17519"/>
                  <a:pt x="13142" y="17519"/>
                </a:cubicBezTo>
                <a:lnTo>
                  <a:pt x="14601" y="17519"/>
                </a:lnTo>
                <a:lnTo>
                  <a:pt x="14601" y="18978"/>
                </a:lnTo>
                <a:cubicBezTo>
                  <a:pt x="14601" y="19247"/>
                  <a:pt x="14819" y="19464"/>
                  <a:pt x="15087" y="19464"/>
                </a:cubicBezTo>
                <a:lnTo>
                  <a:pt x="16546" y="19464"/>
                </a:lnTo>
                <a:lnTo>
                  <a:pt x="16546" y="20924"/>
                </a:lnTo>
                <a:cubicBezTo>
                  <a:pt x="16546" y="21193"/>
                  <a:pt x="16764" y="21410"/>
                  <a:pt x="17033" y="21410"/>
                </a:cubicBezTo>
                <a:lnTo>
                  <a:pt x="20924" y="21410"/>
                </a:lnTo>
                <a:cubicBezTo>
                  <a:pt x="21192" y="21410"/>
                  <a:pt x="21410" y="21193"/>
                  <a:pt x="21410" y="20924"/>
                </a:cubicBezTo>
                <a:lnTo>
                  <a:pt x="21410" y="17033"/>
                </a:lnTo>
                <a:cubicBezTo>
                  <a:pt x="21410" y="16899"/>
                  <a:pt x="21356" y="16777"/>
                  <a:pt x="21268" y="16689"/>
                </a:cubicBezTo>
                <a:moveTo>
                  <a:pt x="6819" y="7791"/>
                </a:moveTo>
                <a:cubicBezTo>
                  <a:pt x="6282" y="7791"/>
                  <a:pt x="5846" y="7356"/>
                  <a:pt x="5846" y="6819"/>
                </a:cubicBezTo>
                <a:cubicBezTo>
                  <a:pt x="5846" y="6282"/>
                  <a:pt x="6282" y="5846"/>
                  <a:pt x="6819" y="5846"/>
                </a:cubicBezTo>
                <a:cubicBezTo>
                  <a:pt x="7356" y="5846"/>
                  <a:pt x="7792" y="6282"/>
                  <a:pt x="7792" y="6819"/>
                </a:cubicBezTo>
                <a:cubicBezTo>
                  <a:pt x="7792" y="7356"/>
                  <a:pt x="7356" y="7791"/>
                  <a:pt x="6819" y="7791"/>
                </a:cubicBezTo>
                <a:moveTo>
                  <a:pt x="6819" y="4873"/>
                </a:moveTo>
                <a:cubicBezTo>
                  <a:pt x="5745" y="4873"/>
                  <a:pt x="4874" y="5744"/>
                  <a:pt x="4874" y="6819"/>
                </a:cubicBezTo>
                <a:cubicBezTo>
                  <a:pt x="4874" y="7893"/>
                  <a:pt x="5745" y="8765"/>
                  <a:pt x="6819" y="8765"/>
                </a:cubicBezTo>
                <a:cubicBezTo>
                  <a:pt x="7893" y="8765"/>
                  <a:pt x="8765" y="7893"/>
                  <a:pt x="8765" y="6819"/>
                </a:cubicBezTo>
                <a:cubicBezTo>
                  <a:pt x="8765" y="5744"/>
                  <a:pt x="7893" y="4873"/>
                  <a:pt x="6819" y="4873"/>
                </a:cubicBezTo>
              </a:path>
            </a:pathLst>
          </a:custGeom>
          <a:solidFill>
            <a:schemeClr val="tx1"/>
          </a:solidFill>
          <a:ln w="12700">
            <a:miter lim="400000"/>
          </a:ln>
        </p:spPr>
        <p:txBody>
          <a:bodyPr lIns="19045" tIns="19045" rIns="19045" bIns="19045" anchor="ct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cs typeface="+mn-ea"/>
              <a:sym typeface="+mn-lt"/>
            </a:endParaRPr>
          </a:p>
        </p:txBody>
      </p:sp>
      <p:sp>
        <p:nvSpPr>
          <p:cNvPr id="16" name="Shape 2655"/>
          <p:cNvSpPr/>
          <p:nvPr/>
        </p:nvSpPr>
        <p:spPr>
          <a:xfrm>
            <a:off x="7435760" y="4548289"/>
            <a:ext cx="315636" cy="258248"/>
          </a:xfrm>
          <a:custGeom>
            <a:avLst/>
            <a:gdLst/>
            <a:ahLst/>
            <a:cxnLst>
              <a:cxn ang="0">
                <a:pos x="wd2" y="hd2"/>
              </a:cxn>
              <a:cxn ang="5400000">
                <a:pos x="wd2" y="hd2"/>
              </a:cxn>
              <a:cxn ang="10800000">
                <a:pos x="wd2" y="hd2"/>
              </a:cxn>
              <a:cxn ang="16200000">
                <a:pos x="wd2" y="hd2"/>
              </a:cxn>
            </a:cxnLst>
            <a:rect l="0" t="0" r="r" b="b"/>
            <a:pathLst>
              <a:path w="21600" h="21600" extrusionOk="0">
                <a:moveTo>
                  <a:pt x="20618" y="14400"/>
                </a:moveTo>
                <a:lnTo>
                  <a:pt x="16349" y="14400"/>
                </a:lnTo>
                <a:cubicBezTo>
                  <a:pt x="16227" y="14820"/>
                  <a:pt x="16076" y="15221"/>
                  <a:pt x="15897" y="15600"/>
                </a:cubicBezTo>
                <a:lnTo>
                  <a:pt x="20618" y="15600"/>
                </a:lnTo>
                <a:lnTo>
                  <a:pt x="20618" y="19200"/>
                </a:lnTo>
                <a:cubicBezTo>
                  <a:pt x="20618" y="19862"/>
                  <a:pt x="20178" y="20400"/>
                  <a:pt x="19636" y="20400"/>
                </a:cubicBezTo>
                <a:lnTo>
                  <a:pt x="1964" y="20400"/>
                </a:lnTo>
                <a:cubicBezTo>
                  <a:pt x="1422" y="20400"/>
                  <a:pt x="982" y="19862"/>
                  <a:pt x="982" y="19200"/>
                </a:cubicBezTo>
                <a:lnTo>
                  <a:pt x="982" y="15600"/>
                </a:lnTo>
                <a:lnTo>
                  <a:pt x="5704" y="15600"/>
                </a:lnTo>
                <a:cubicBezTo>
                  <a:pt x="5524" y="15221"/>
                  <a:pt x="5373" y="14820"/>
                  <a:pt x="5251" y="14400"/>
                </a:cubicBezTo>
                <a:lnTo>
                  <a:pt x="982" y="14400"/>
                </a:lnTo>
                <a:lnTo>
                  <a:pt x="982" y="4800"/>
                </a:lnTo>
                <a:cubicBezTo>
                  <a:pt x="982" y="4138"/>
                  <a:pt x="1422" y="3600"/>
                  <a:pt x="1964" y="3600"/>
                </a:cubicBezTo>
                <a:lnTo>
                  <a:pt x="3927" y="3600"/>
                </a:lnTo>
                <a:cubicBezTo>
                  <a:pt x="5891" y="3600"/>
                  <a:pt x="5891" y="1200"/>
                  <a:pt x="7364" y="1200"/>
                </a:cubicBezTo>
                <a:lnTo>
                  <a:pt x="10800" y="1200"/>
                </a:lnTo>
                <a:lnTo>
                  <a:pt x="14236" y="1200"/>
                </a:lnTo>
                <a:cubicBezTo>
                  <a:pt x="15709" y="1200"/>
                  <a:pt x="15709" y="3600"/>
                  <a:pt x="17673" y="3600"/>
                </a:cubicBezTo>
                <a:lnTo>
                  <a:pt x="19636" y="3600"/>
                </a:lnTo>
                <a:cubicBezTo>
                  <a:pt x="20178" y="3600"/>
                  <a:pt x="20618" y="4138"/>
                  <a:pt x="20618" y="4800"/>
                </a:cubicBezTo>
                <a:cubicBezTo>
                  <a:pt x="20618" y="4800"/>
                  <a:pt x="20618" y="14400"/>
                  <a:pt x="20618" y="14400"/>
                </a:cubicBezTo>
                <a:close/>
                <a:moveTo>
                  <a:pt x="19636" y="2400"/>
                </a:moveTo>
                <a:lnTo>
                  <a:pt x="17673" y="2400"/>
                </a:lnTo>
                <a:cubicBezTo>
                  <a:pt x="16200" y="2400"/>
                  <a:pt x="16200" y="0"/>
                  <a:pt x="14236" y="0"/>
                </a:cubicBezTo>
                <a:lnTo>
                  <a:pt x="10800" y="0"/>
                </a:lnTo>
                <a:lnTo>
                  <a:pt x="7364" y="0"/>
                </a:lnTo>
                <a:cubicBezTo>
                  <a:pt x="5400" y="0"/>
                  <a:pt x="5400" y="2400"/>
                  <a:pt x="3927" y="2400"/>
                </a:cubicBezTo>
                <a:lnTo>
                  <a:pt x="1964" y="2400"/>
                </a:lnTo>
                <a:cubicBezTo>
                  <a:pt x="879" y="2400"/>
                  <a:pt x="0" y="3475"/>
                  <a:pt x="0" y="4800"/>
                </a:cubicBezTo>
                <a:lnTo>
                  <a:pt x="0" y="19200"/>
                </a:lnTo>
                <a:cubicBezTo>
                  <a:pt x="0" y="20525"/>
                  <a:pt x="879" y="21600"/>
                  <a:pt x="1964" y="21600"/>
                </a:cubicBezTo>
                <a:lnTo>
                  <a:pt x="19636" y="21600"/>
                </a:lnTo>
                <a:cubicBezTo>
                  <a:pt x="20721" y="21600"/>
                  <a:pt x="21600" y="20525"/>
                  <a:pt x="21600" y="19200"/>
                </a:cubicBezTo>
                <a:lnTo>
                  <a:pt x="21600" y="4800"/>
                </a:lnTo>
                <a:cubicBezTo>
                  <a:pt x="21600" y="3475"/>
                  <a:pt x="20721" y="2400"/>
                  <a:pt x="19636" y="2400"/>
                </a:cubicBezTo>
                <a:moveTo>
                  <a:pt x="18164" y="7200"/>
                </a:moveTo>
                <a:cubicBezTo>
                  <a:pt x="17892" y="7200"/>
                  <a:pt x="17673" y="6932"/>
                  <a:pt x="17673" y="6600"/>
                </a:cubicBezTo>
                <a:cubicBezTo>
                  <a:pt x="17673" y="6269"/>
                  <a:pt x="17892" y="6000"/>
                  <a:pt x="18164" y="6000"/>
                </a:cubicBezTo>
                <a:cubicBezTo>
                  <a:pt x="18435" y="6000"/>
                  <a:pt x="18655" y="6269"/>
                  <a:pt x="18655" y="6600"/>
                </a:cubicBezTo>
                <a:cubicBezTo>
                  <a:pt x="18655" y="6932"/>
                  <a:pt x="18435" y="7200"/>
                  <a:pt x="18164" y="7200"/>
                </a:cubicBezTo>
                <a:moveTo>
                  <a:pt x="18164" y="4800"/>
                </a:moveTo>
                <a:cubicBezTo>
                  <a:pt x="17351" y="4800"/>
                  <a:pt x="16691" y="5607"/>
                  <a:pt x="16691" y="6600"/>
                </a:cubicBezTo>
                <a:cubicBezTo>
                  <a:pt x="16691" y="7594"/>
                  <a:pt x="17351" y="8400"/>
                  <a:pt x="18164" y="8400"/>
                </a:cubicBezTo>
                <a:cubicBezTo>
                  <a:pt x="18977" y="8400"/>
                  <a:pt x="19636" y="7594"/>
                  <a:pt x="19636" y="6600"/>
                </a:cubicBezTo>
                <a:cubicBezTo>
                  <a:pt x="19636" y="5607"/>
                  <a:pt x="18977" y="4800"/>
                  <a:pt x="18164" y="4800"/>
                </a:cubicBezTo>
                <a:moveTo>
                  <a:pt x="18164" y="9600"/>
                </a:moveTo>
                <a:cubicBezTo>
                  <a:pt x="17892" y="9600"/>
                  <a:pt x="17673" y="9869"/>
                  <a:pt x="17673" y="10200"/>
                </a:cubicBezTo>
                <a:cubicBezTo>
                  <a:pt x="17673" y="10532"/>
                  <a:pt x="17892" y="10800"/>
                  <a:pt x="18164" y="10800"/>
                </a:cubicBezTo>
                <a:cubicBezTo>
                  <a:pt x="18435" y="10800"/>
                  <a:pt x="18655" y="10532"/>
                  <a:pt x="18655" y="10200"/>
                </a:cubicBezTo>
                <a:cubicBezTo>
                  <a:pt x="18655" y="9869"/>
                  <a:pt x="18435" y="9600"/>
                  <a:pt x="18164" y="9600"/>
                </a:cubicBezTo>
                <a:moveTo>
                  <a:pt x="10800" y="16800"/>
                </a:moveTo>
                <a:cubicBezTo>
                  <a:pt x="8631" y="16800"/>
                  <a:pt x="6873" y="14651"/>
                  <a:pt x="6873" y="12000"/>
                </a:cubicBezTo>
                <a:cubicBezTo>
                  <a:pt x="6873" y="9349"/>
                  <a:pt x="8631" y="7200"/>
                  <a:pt x="10800" y="7200"/>
                </a:cubicBezTo>
                <a:cubicBezTo>
                  <a:pt x="12969" y="7200"/>
                  <a:pt x="14727" y="9349"/>
                  <a:pt x="14727" y="12000"/>
                </a:cubicBezTo>
                <a:cubicBezTo>
                  <a:pt x="14727" y="14651"/>
                  <a:pt x="12969" y="16800"/>
                  <a:pt x="10800" y="16800"/>
                </a:cubicBezTo>
                <a:moveTo>
                  <a:pt x="10800" y="6000"/>
                </a:moveTo>
                <a:cubicBezTo>
                  <a:pt x="8088" y="6000"/>
                  <a:pt x="5891" y="8687"/>
                  <a:pt x="5891" y="12000"/>
                </a:cubicBezTo>
                <a:cubicBezTo>
                  <a:pt x="5891" y="15314"/>
                  <a:pt x="8088" y="18000"/>
                  <a:pt x="10800" y="18000"/>
                </a:cubicBezTo>
                <a:cubicBezTo>
                  <a:pt x="13512" y="18000"/>
                  <a:pt x="15709" y="15314"/>
                  <a:pt x="15709" y="12000"/>
                </a:cubicBezTo>
                <a:cubicBezTo>
                  <a:pt x="15709" y="8687"/>
                  <a:pt x="13512" y="6000"/>
                  <a:pt x="10800" y="6000"/>
                </a:cubicBezTo>
                <a:moveTo>
                  <a:pt x="10800" y="14400"/>
                </a:moveTo>
                <a:cubicBezTo>
                  <a:pt x="9716" y="14400"/>
                  <a:pt x="8836" y="13325"/>
                  <a:pt x="8836" y="12000"/>
                </a:cubicBezTo>
                <a:cubicBezTo>
                  <a:pt x="8836" y="10675"/>
                  <a:pt x="9716" y="9600"/>
                  <a:pt x="10800" y="9600"/>
                </a:cubicBezTo>
                <a:cubicBezTo>
                  <a:pt x="11884" y="9600"/>
                  <a:pt x="12764" y="10675"/>
                  <a:pt x="12764" y="12000"/>
                </a:cubicBezTo>
                <a:cubicBezTo>
                  <a:pt x="12764" y="13325"/>
                  <a:pt x="11884" y="14400"/>
                  <a:pt x="10800" y="14400"/>
                </a:cubicBezTo>
                <a:moveTo>
                  <a:pt x="10800" y="8400"/>
                </a:moveTo>
                <a:cubicBezTo>
                  <a:pt x="9173" y="8400"/>
                  <a:pt x="7855" y="10012"/>
                  <a:pt x="7855" y="12000"/>
                </a:cubicBezTo>
                <a:cubicBezTo>
                  <a:pt x="7855" y="13988"/>
                  <a:pt x="9173" y="15600"/>
                  <a:pt x="10800" y="15600"/>
                </a:cubicBezTo>
                <a:cubicBezTo>
                  <a:pt x="12426" y="15600"/>
                  <a:pt x="13745" y="13988"/>
                  <a:pt x="13745" y="12000"/>
                </a:cubicBezTo>
                <a:cubicBezTo>
                  <a:pt x="13745" y="10012"/>
                  <a:pt x="12426" y="8400"/>
                  <a:pt x="10800" y="8400"/>
                </a:cubicBezTo>
                <a:moveTo>
                  <a:pt x="8345" y="3600"/>
                </a:moveTo>
                <a:lnTo>
                  <a:pt x="13255" y="3600"/>
                </a:lnTo>
                <a:cubicBezTo>
                  <a:pt x="13526" y="3600"/>
                  <a:pt x="13745" y="3332"/>
                  <a:pt x="13745" y="3000"/>
                </a:cubicBezTo>
                <a:cubicBezTo>
                  <a:pt x="13745" y="2669"/>
                  <a:pt x="13526" y="2400"/>
                  <a:pt x="13255" y="2400"/>
                </a:cubicBezTo>
                <a:lnTo>
                  <a:pt x="8345" y="2400"/>
                </a:lnTo>
                <a:cubicBezTo>
                  <a:pt x="8074" y="2400"/>
                  <a:pt x="7855" y="2669"/>
                  <a:pt x="7855" y="3000"/>
                </a:cubicBezTo>
                <a:cubicBezTo>
                  <a:pt x="7855" y="3332"/>
                  <a:pt x="8074" y="3600"/>
                  <a:pt x="8345" y="3600"/>
                </a:cubicBezTo>
              </a:path>
            </a:pathLst>
          </a:custGeom>
          <a:solidFill>
            <a:schemeClr val="tx1"/>
          </a:solidFill>
          <a:ln w="12700">
            <a:miter lim="400000"/>
          </a:ln>
        </p:spPr>
        <p:txBody>
          <a:bodyPr lIns="19045" tIns="19045" rIns="19045" bIns="19045" anchor="ct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cs typeface="+mn-ea"/>
              <a:sym typeface="+mn-lt"/>
            </a:endParaRPr>
          </a:p>
        </p:txBody>
      </p:sp>
      <p:sp>
        <p:nvSpPr>
          <p:cNvPr id="17" name="Shape 2855"/>
          <p:cNvSpPr/>
          <p:nvPr/>
        </p:nvSpPr>
        <p:spPr>
          <a:xfrm>
            <a:off x="10210671" y="4511070"/>
            <a:ext cx="286868" cy="315565"/>
          </a:xfrm>
          <a:custGeom>
            <a:avLst/>
            <a:gdLst/>
            <a:ahLst/>
            <a:cxnLst>
              <a:cxn ang="0">
                <a:pos x="wd2" y="hd2"/>
              </a:cxn>
              <a:cxn ang="5400000">
                <a:pos x="wd2" y="hd2"/>
              </a:cxn>
              <a:cxn ang="10800000">
                <a:pos x="wd2" y="hd2"/>
              </a:cxn>
              <a:cxn ang="16200000">
                <a:pos x="wd2" y="hd2"/>
              </a:cxn>
            </a:cxnLst>
            <a:rect l="0" t="0" r="r" b="b"/>
            <a:pathLst>
              <a:path w="21600" h="21600" extrusionOk="0">
                <a:moveTo>
                  <a:pt x="18907" y="20616"/>
                </a:moveTo>
                <a:cubicBezTo>
                  <a:pt x="18012" y="20616"/>
                  <a:pt x="17287" y="19956"/>
                  <a:pt x="17287" y="19143"/>
                </a:cubicBezTo>
                <a:cubicBezTo>
                  <a:pt x="17287" y="18329"/>
                  <a:pt x="18012" y="17669"/>
                  <a:pt x="18907" y="17669"/>
                </a:cubicBezTo>
                <a:cubicBezTo>
                  <a:pt x="19802" y="17669"/>
                  <a:pt x="20527" y="18329"/>
                  <a:pt x="20527" y="19143"/>
                </a:cubicBezTo>
                <a:cubicBezTo>
                  <a:pt x="20527" y="19956"/>
                  <a:pt x="19802" y="20616"/>
                  <a:pt x="18907" y="20616"/>
                </a:cubicBezTo>
                <a:moveTo>
                  <a:pt x="2703" y="12269"/>
                </a:moveTo>
                <a:cubicBezTo>
                  <a:pt x="1808" y="12269"/>
                  <a:pt x="1082" y="11609"/>
                  <a:pt x="1082" y="10795"/>
                </a:cubicBezTo>
                <a:cubicBezTo>
                  <a:pt x="1082" y="9981"/>
                  <a:pt x="1808" y="9322"/>
                  <a:pt x="2703" y="9322"/>
                </a:cubicBezTo>
                <a:cubicBezTo>
                  <a:pt x="3598" y="9322"/>
                  <a:pt x="4323" y="9981"/>
                  <a:pt x="4323" y="10795"/>
                </a:cubicBezTo>
                <a:cubicBezTo>
                  <a:pt x="4323" y="11609"/>
                  <a:pt x="3598" y="12269"/>
                  <a:pt x="2703" y="12269"/>
                </a:cubicBezTo>
                <a:moveTo>
                  <a:pt x="18907" y="975"/>
                </a:moveTo>
                <a:cubicBezTo>
                  <a:pt x="19802" y="975"/>
                  <a:pt x="20527" y="1634"/>
                  <a:pt x="20527" y="2448"/>
                </a:cubicBezTo>
                <a:cubicBezTo>
                  <a:pt x="20527" y="3262"/>
                  <a:pt x="19802" y="3921"/>
                  <a:pt x="18907" y="3921"/>
                </a:cubicBezTo>
                <a:cubicBezTo>
                  <a:pt x="18012" y="3921"/>
                  <a:pt x="17287" y="3262"/>
                  <a:pt x="17287" y="2448"/>
                </a:cubicBezTo>
                <a:cubicBezTo>
                  <a:pt x="17287" y="1634"/>
                  <a:pt x="18012" y="975"/>
                  <a:pt x="18907" y="975"/>
                </a:cubicBezTo>
                <a:moveTo>
                  <a:pt x="18902" y="16695"/>
                </a:moveTo>
                <a:cubicBezTo>
                  <a:pt x="18092" y="16695"/>
                  <a:pt x="17374" y="17026"/>
                  <a:pt x="16879" y="17540"/>
                </a:cubicBezTo>
                <a:lnTo>
                  <a:pt x="5253" y="11551"/>
                </a:lnTo>
                <a:cubicBezTo>
                  <a:pt x="5338" y="11314"/>
                  <a:pt x="5396" y="11064"/>
                  <a:pt x="5396" y="10800"/>
                </a:cubicBezTo>
                <a:cubicBezTo>
                  <a:pt x="5396" y="10536"/>
                  <a:pt x="5338" y="10286"/>
                  <a:pt x="5253" y="10048"/>
                </a:cubicBezTo>
                <a:lnTo>
                  <a:pt x="16879" y="4059"/>
                </a:lnTo>
                <a:cubicBezTo>
                  <a:pt x="17373" y="4574"/>
                  <a:pt x="18092" y="4905"/>
                  <a:pt x="18902" y="4905"/>
                </a:cubicBezTo>
                <a:cubicBezTo>
                  <a:pt x="20392" y="4905"/>
                  <a:pt x="21600" y="3807"/>
                  <a:pt x="21600" y="2452"/>
                </a:cubicBezTo>
                <a:cubicBezTo>
                  <a:pt x="21600" y="1098"/>
                  <a:pt x="20392" y="0"/>
                  <a:pt x="18902" y="0"/>
                </a:cubicBezTo>
                <a:cubicBezTo>
                  <a:pt x="17412" y="0"/>
                  <a:pt x="16204" y="1098"/>
                  <a:pt x="16204" y="2452"/>
                </a:cubicBezTo>
                <a:cubicBezTo>
                  <a:pt x="16204" y="2716"/>
                  <a:pt x="16262" y="2966"/>
                  <a:pt x="16347" y="3204"/>
                </a:cubicBezTo>
                <a:lnTo>
                  <a:pt x="4722" y="9193"/>
                </a:lnTo>
                <a:cubicBezTo>
                  <a:pt x="4227" y="8679"/>
                  <a:pt x="3509" y="8347"/>
                  <a:pt x="2698" y="8347"/>
                </a:cubicBezTo>
                <a:cubicBezTo>
                  <a:pt x="1208" y="8347"/>
                  <a:pt x="0" y="9445"/>
                  <a:pt x="0" y="10800"/>
                </a:cubicBezTo>
                <a:cubicBezTo>
                  <a:pt x="0" y="12155"/>
                  <a:pt x="1208" y="13253"/>
                  <a:pt x="2698" y="13253"/>
                </a:cubicBezTo>
                <a:cubicBezTo>
                  <a:pt x="3509" y="13253"/>
                  <a:pt x="4227" y="12921"/>
                  <a:pt x="4722" y="12406"/>
                </a:cubicBezTo>
                <a:lnTo>
                  <a:pt x="16347" y="18395"/>
                </a:lnTo>
                <a:cubicBezTo>
                  <a:pt x="16262" y="18633"/>
                  <a:pt x="16204" y="18883"/>
                  <a:pt x="16204" y="19147"/>
                </a:cubicBezTo>
                <a:cubicBezTo>
                  <a:pt x="16204" y="20502"/>
                  <a:pt x="17412" y="21600"/>
                  <a:pt x="18902" y="21600"/>
                </a:cubicBezTo>
                <a:cubicBezTo>
                  <a:pt x="20392" y="21600"/>
                  <a:pt x="21600" y="20502"/>
                  <a:pt x="21600" y="19147"/>
                </a:cubicBezTo>
                <a:cubicBezTo>
                  <a:pt x="21600" y="17792"/>
                  <a:pt x="20392" y="16695"/>
                  <a:pt x="18902" y="16695"/>
                </a:cubicBezTo>
              </a:path>
            </a:pathLst>
          </a:custGeom>
          <a:solidFill>
            <a:schemeClr val="tx1"/>
          </a:solidFill>
          <a:ln w="12700">
            <a:miter lim="400000"/>
          </a:ln>
        </p:spPr>
        <p:txBody>
          <a:bodyPr lIns="19045" tIns="19045" rIns="19045" bIns="19045" anchor="ct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cs typeface="+mn-ea"/>
              <a:sym typeface="+mn-lt"/>
            </a:endParaRPr>
          </a:p>
        </p:txBody>
      </p:sp>
      <p:sp>
        <p:nvSpPr>
          <p:cNvPr id="18" name="Shape 2784"/>
          <p:cNvSpPr/>
          <p:nvPr/>
        </p:nvSpPr>
        <p:spPr>
          <a:xfrm>
            <a:off x="10224981" y="2561981"/>
            <a:ext cx="258248" cy="258248"/>
          </a:xfrm>
          <a:custGeom>
            <a:avLst/>
            <a:gdLst/>
            <a:ahLst/>
            <a:cxnLst>
              <a:cxn ang="0">
                <a:pos x="wd2" y="hd2"/>
              </a:cxn>
              <a:cxn ang="5400000">
                <a:pos x="wd2" y="hd2"/>
              </a:cxn>
              <a:cxn ang="10800000">
                <a:pos x="wd2" y="hd2"/>
              </a:cxn>
              <a:cxn ang="16200000">
                <a:pos x="wd2" y="hd2"/>
              </a:cxn>
            </a:cxnLst>
            <a:rect l="0" t="0" r="r" b="b"/>
            <a:pathLst>
              <a:path w="21600" h="21600" extrusionOk="0">
                <a:moveTo>
                  <a:pt x="20353" y="11229"/>
                </a:moveTo>
                <a:lnTo>
                  <a:pt x="20356" y="11234"/>
                </a:lnTo>
                <a:lnTo>
                  <a:pt x="11029" y="16143"/>
                </a:lnTo>
                <a:lnTo>
                  <a:pt x="11026" y="16138"/>
                </a:lnTo>
                <a:cubicBezTo>
                  <a:pt x="10957" y="16174"/>
                  <a:pt x="10883" y="16200"/>
                  <a:pt x="10800" y="16200"/>
                </a:cubicBezTo>
                <a:cubicBezTo>
                  <a:pt x="10717" y="16200"/>
                  <a:pt x="10643" y="16174"/>
                  <a:pt x="10574" y="16138"/>
                </a:cubicBezTo>
                <a:lnTo>
                  <a:pt x="10571" y="16143"/>
                </a:lnTo>
                <a:lnTo>
                  <a:pt x="1244" y="11234"/>
                </a:lnTo>
                <a:lnTo>
                  <a:pt x="1247" y="11229"/>
                </a:lnTo>
                <a:cubicBezTo>
                  <a:pt x="1091" y="11147"/>
                  <a:pt x="982" y="10988"/>
                  <a:pt x="982" y="10800"/>
                </a:cubicBezTo>
                <a:cubicBezTo>
                  <a:pt x="982" y="10612"/>
                  <a:pt x="1091" y="10453"/>
                  <a:pt x="1247" y="10371"/>
                </a:cubicBezTo>
                <a:lnTo>
                  <a:pt x="1244" y="10366"/>
                </a:lnTo>
                <a:lnTo>
                  <a:pt x="3562" y="9146"/>
                </a:lnTo>
                <a:lnTo>
                  <a:pt x="10113" y="12594"/>
                </a:lnTo>
                <a:lnTo>
                  <a:pt x="10117" y="12588"/>
                </a:lnTo>
                <a:cubicBezTo>
                  <a:pt x="10322" y="12697"/>
                  <a:pt x="10552" y="12764"/>
                  <a:pt x="10800" y="12764"/>
                </a:cubicBezTo>
                <a:cubicBezTo>
                  <a:pt x="11048" y="12764"/>
                  <a:pt x="11278" y="12697"/>
                  <a:pt x="11483" y="12588"/>
                </a:cubicBezTo>
                <a:lnTo>
                  <a:pt x="11486" y="12594"/>
                </a:lnTo>
                <a:lnTo>
                  <a:pt x="18038" y="9146"/>
                </a:lnTo>
                <a:lnTo>
                  <a:pt x="20356" y="10366"/>
                </a:lnTo>
                <a:lnTo>
                  <a:pt x="20353" y="10371"/>
                </a:lnTo>
                <a:cubicBezTo>
                  <a:pt x="20509" y="10453"/>
                  <a:pt x="20618" y="10612"/>
                  <a:pt x="20618" y="10800"/>
                </a:cubicBezTo>
                <a:cubicBezTo>
                  <a:pt x="20618" y="10988"/>
                  <a:pt x="20509" y="11147"/>
                  <a:pt x="20353" y="11229"/>
                </a:cubicBezTo>
                <a:moveTo>
                  <a:pt x="20356" y="14784"/>
                </a:moveTo>
                <a:lnTo>
                  <a:pt x="20353" y="14790"/>
                </a:lnTo>
                <a:cubicBezTo>
                  <a:pt x="20509" y="14872"/>
                  <a:pt x="20618" y="15030"/>
                  <a:pt x="20618" y="15218"/>
                </a:cubicBezTo>
                <a:cubicBezTo>
                  <a:pt x="20618" y="15407"/>
                  <a:pt x="20509" y="15565"/>
                  <a:pt x="20353" y="15647"/>
                </a:cubicBezTo>
                <a:lnTo>
                  <a:pt x="20356" y="15653"/>
                </a:lnTo>
                <a:lnTo>
                  <a:pt x="11029" y="20562"/>
                </a:lnTo>
                <a:lnTo>
                  <a:pt x="11026" y="20556"/>
                </a:lnTo>
                <a:cubicBezTo>
                  <a:pt x="10957" y="20592"/>
                  <a:pt x="10883" y="20618"/>
                  <a:pt x="10800" y="20618"/>
                </a:cubicBezTo>
                <a:cubicBezTo>
                  <a:pt x="10717" y="20618"/>
                  <a:pt x="10643" y="20592"/>
                  <a:pt x="10574" y="20556"/>
                </a:cubicBezTo>
                <a:lnTo>
                  <a:pt x="10571" y="20562"/>
                </a:lnTo>
                <a:lnTo>
                  <a:pt x="1244" y="15653"/>
                </a:lnTo>
                <a:lnTo>
                  <a:pt x="1247" y="15647"/>
                </a:lnTo>
                <a:cubicBezTo>
                  <a:pt x="1091" y="15565"/>
                  <a:pt x="982" y="15407"/>
                  <a:pt x="982" y="15218"/>
                </a:cubicBezTo>
                <a:cubicBezTo>
                  <a:pt x="982" y="15030"/>
                  <a:pt x="1091" y="14872"/>
                  <a:pt x="1247" y="14790"/>
                </a:cubicBezTo>
                <a:lnTo>
                  <a:pt x="1244" y="14784"/>
                </a:lnTo>
                <a:lnTo>
                  <a:pt x="3562" y="13564"/>
                </a:lnTo>
                <a:lnTo>
                  <a:pt x="10113" y="17012"/>
                </a:lnTo>
                <a:lnTo>
                  <a:pt x="10117" y="17006"/>
                </a:lnTo>
                <a:cubicBezTo>
                  <a:pt x="10322" y="17115"/>
                  <a:pt x="10552" y="17182"/>
                  <a:pt x="10800" y="17182"/>
                </a:cubicBezTo>
                <a:cubicBezTo>
                  <a:pt x="11048" y="17182"/>
                  <a:pt x="11278" y="17115"/>
                  <a:pt x="11483" y="17006"/>
                </a:cubicBezTo>
                <a:lnTo>
                  <a:pt x="11486" y="17012"/>
                </a:lnTo>
                <a:lnTo>
                  <a:pt x="18038" y="13564"/>
                </a:lnTo>
                <a:cubicBezTo>
                  <a:pt x="18038" y="13564"/>
                  <a:pt x="20356" y="14784"/>
                  <a:pt x="20356" y="14784"/>
                </a:cubicBezTo>
                <a:close/>
                <a:moveTo>
                  <a:pt x="1244" y="6816"/>
                </a:moveTo>
                <a:lnTo>
                  <a:pt x="1247" y="6811"/>
                </a:lnTo>
                <a:cubicBezTo>
                  <a:pt x="1091" y="6728"/>
                  <a:pt x="982" y="6570"/>
                  <a:pt x="982" y="6382"/>
                </a:cubicBezTo>
                <a:cubicBezTo>
                  <a:pt x="982" y="6194"/>
                  <a:pt x="1091" y="6035"/>
                  <a:pt x="1247" y="5953"/>
                </a:cubicBezTo>
                <a:lnTo>
                  <a:pt x="1244" y="5947"/>
                </a:lnTo>
                <a:lnTo>
                  <a:pt x="10571" y="1038"/>
                </a:lnTo>
                <a:lnTo>
                  <a:pt x="10574" y="1044"/>
                </a:lnTo>
                <a:cubicBezTo>
                  <a:pt x="10643" y="1008"/>
                  <a:pt x="10717" y="982"/>
                  <a:pt x="10800" y="982"/>
                </a:cubicBezTo>
                <a:cubicBezTo>
                  <a:pt x="10883" y="982"/>
                  <a:pt x="10957" y="1008"/>
                  <a:pt x="11026" y="1044"/>
                </a:cubicBezTo>
                <a:lnTo>
                  <a:pt x="11029" y="1038"/>
                </a:lnTo>
                <a:lnTo>
                  <a:pt x="20356" y="5947"/>
                </a:lnTo>
                <a:lnTo>
                  <a:pt x="20353" y="5953"/>
                </a:lnTo>
                <a:cubicBezTo>
                  <a:pt x="20509" y="6035"/>
                  <a:pt x="20618" y="6194"/>
                  <a:pt x="20618" y="6382"/>
                </a:cubicBezTo>
                <a:cubicBezTo>
                  <a:pt x="20618" y="6570"/>
                  <a:pt x="20509" y="6728"/>
                  <a:pt x="20353" y="6811"/>
                </a:cubicBezTo>
                <a:lnTo>
                  <a:pt x="20356" y="6816"/>
                </a:lnTo>
                <a:lnTo>
                  <a:pt x="11029" y="11725"/>
                </a:lnTo>
                <a:lnTo>
                  <a:pt x="11026" y="11720"/>
                </a:lnTo>
                <a:cubicBezTo>
                  <a:pt x="10957" y="11756"/>
                  <a:pt x="10883" y="11782"/>
                  <a:pt x="10800" y="11782"/>
                </a:cubicBezTo>
                <a:cubicBezTo>
                  <a:pt x="10717" y="11782"/>
                  <a:pt x="10643" y="11756"/>
                  <a:pt x="10574" y="11720"/>
                </a:cubicBezTo>
                <a:lnTo>
                  <a:pt x="10571" y="11725"/>
                </a:lnTo>
                <a:cubicBezTo>
                  <a:pt x="10571" y="11725"/>
                  <a:pt x="1244" y="6816"/>
                  <a:pt x="1244" y="6816"/>
                </a:cubicBezTo>
                <a:close/>
                <a:moveTo>
                  <a:pt x="21600" y="10800"/>
                </a:moveTo>
                <a:cubicBezTo>
                  <a:pt x="21600" y="10234"/>
                  <a:pt x="21278" y="9749"/>
                  <a:pt x="20810" y="9503"/>
                </a:cubicBezTo>
                <a:lnTo>
                  <a:pt x="20813" y="9497"/>
                </a:lnTo>
                <a:lnTo>
                  <a:pt x="19092" y="8591"/>
                </a:lnTo>
                <a:lnTo>
                  <a:pt x="20813" y="7685"/>
                </a:lnTo>
                <a:lnTo>
                  <a:pt x="20810" y="7679"/>
                </a:lnTo>
                <a:cubicBezTo>
                  <a:pt x="21278" y="7433"/>
                  <a:pt x="21600" y="6948"/>
                  <a:pt x="21600" y="6382"/>
                </a:cubicBezTo>
                <a:cubicBezTo>
                  <a:pt x="21600" y="5816"/>
                  <a:pt x="21278" y="5331"/>
                  <a:pt x="20810" y="5085"/>
                </a:cubicBezTo>
                <a:lnTo>
                  <a:pt x="20813" y="5079"/>
                </a:lnTo>
                <a:lnTo>
                  <a:pt x="11486" y="170"/>
                </a:lnTo>
                <a:lnTo>
                  <a:pt x="11483" y="175"/>
                </a:lnTo>
                <a:cubicBezTo>
                  <a:pt x="11278" y="67"/>
                  <a:pt x="11048" y="0"/>
                  <a:pt x="10800" y="0"/>
                </a:cubicBezTo>
                <a:cubicBezTo>
                  <a:pt x="10552" y="0"/>
                  <a:pt x="10322" y="67"/>
                  <a:pt x="10117" y="175"/>
                </a:cubicBezTo>
                <a:lnTo>
                  <a:pt x="10113" y="170"/>
                </a:lnTo>
                <a:lnTo>
                  <a:pt x="786" y="5079"/>
                </a:lnTo>
                <a:lnTo>
                  <a:pt x="790" y="5085"/>
                </a:lnTo>
                <a:cubicBezTo>
                  <a:pt x="322" y="5331"/>
                  <a:pt x="0" y="5816"/>
                  <a:pt x="0" y="6382"/>
                </a:cubicBezTo>
                <a:cubicBezTo>
                  <a:pt x="0" y="6948"/>
                  <a:pt x="322" y="7433"/>
                  <a:pt x="790" y="7679"/>
                </a:cubicBezTo>
                <a:lnTo>
                  <a:pt x="786" y="7685"/>
                </a:lnTo>
                <a:lnTo>
                  <a:pt x="2508" y="8591"/>
                </a:lnTo>
                <a:lnTo>
                  <a:pt x="786" y="9497"/>
                </a:lnTo>
                <a:lnTo>
                  <a:pt x="790" y="9503"/>
                </a:lnTo>
                <a:cubicBezTo>
                  <a:pt x="322" y="9749"/>
                  <a:pt x="0" y="10234"/>
                  <a:pt x="0" y="10800"/>
                </a:cubicBezTo>
                <a:cubicBezTo>
                  <a:pt x="0" y="11366"/>
                  <a:pt x="322" y="11851"/>
                  <a:pt x="790" y="12097"/>
                </a:cubicBezTo>
                <a:lnTo>
                  <a:pt x="786" y="12103"/>
                </a:lnTo>
                <a:lnTo>
                  <a:pt x="2508" y="13009"/>
                </a:lnTo>
                <a:lnTo>
                  <a:pt x="786" y="13915"/>
                </a:lnTo>
                <a:lnTo>
                  <a:pt x="790" y="13921"/>
                </a:lnTo>
                <a:cubicBezTo>
                  <a:pt x="322" y="14167"/>
                  <a:pt x="0" y="14652"/>
                  <a:pt x="0" y="15218"/>
                </a:cubicBezTo>
                <a:cubicBezTo>
                  <a:pt x="0" y="15784"/>
                  <a:pt x="322" y="16269"/>
                  <a:pt x="790" y="16515"/>
                </a:cubicBezTo>
                <a:lnTo>
                  <a:pt x="786" y="16521"/>
                </a:lnTo>
                <a:lnTo>
                  <a:pt x="10113" y="21430"/>
                </a:lnTo>
                <a:lnTo>
                  <a:pt x="10117" y="21425"/>
                </a:lnTo>
                <a:cubicBezTo>
                  <a:pt x="10322" y="21533"/>
                  <a:pt x="10552" y="21600"/>
                  <a:pt x="10800" y="21600"/>
                </a:cubicBezTo>
                <a:cubicBezTo>
                  <a:pt x="11048" y="21600"/>
                  <a:pt x="11278" y="21533"/>
                  <a:pt x="11483" y="21425"/>
                </a:cubicBezTo>
                <a:lnTo>
                  <a:pt x="11486" y="21430"/>
                </a:lnTo>
                <a:lnTo>
                  <a:pt x="20813" y="16521"/>
                </a:lnTo>
                <a:lnTo>
                  <a:pt x="20810" y="16515"/>
                </a:lnTo>
                <a:cubicBezTo>
                  <a:pt x="21278" y="16269"/>
                  <a:pt x="21600" y="15784"/>
                  <a:pt x="21600" y="15218"/>
                </a:cubicBezTo>
                <a:cubicBezTo>
                  <a:pt x="21600" y="14652"/>
                  <a:pt x="21278" y="14167"/>
                  <a:pt x="20810" y="13921"/>
                </a:cubicBezTo>
                <a:lnTo>
                  <a:pt x="20813" y="13915"/>
                </a:lnTo>
                <a:lnTo>
                  <a:pt x="19092" y="13009"/>
                </a:lnTo>
                <a:lnTo>
                  <a:pt x="20813" y="12103"/>
                </a:lnTo>
                <a:lnTo>
                  <a:pt x="20810" y="12097"/>
                </a:lnTo>
                <a:cubicBezTo>
                  <a:pt x="21278" y="11851"/>
                  <a:pt x="21600" y="11366"/>
                  <a:pt x="21600" y="10800"/>
                </a:cubicBezTo>
              </a:path>
            </a:pathLst>
          </a:custGeom>
          <a:solidFill>
            <a:schemeClr val="tx1"/>
          </a:solidFill>
          <a:ln w="12700">
            <a:noFill/>
            <a:miter lim="400000"/>
          </a:ln>
        </p:spPr>
        <p:txBody>
          <a:bodyPr lIns="19045" tIns="19045" rIns="19045" bIns="19045" anchor="ct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cs typeface="+mn-ea"/>
              <a:sym typeface="+mn-lt"/>
            </a:endParaRPr>
          </a:p>
        </p:txBody>
      </p:sp>
      <p:sp>
        <p:nvSpPr>
          <p:cNvPr id="25" name="TextBox 28"/>
          <p:cNvSpPr txBox="1"/>
          <p:nvPr/>
        </p:nvSpPr>
        <p:spPr>
          <a:xfrm>
            <a:off x="6513319" y="3604437"/>
            <a:ext cx="2160518" cy="365806"/>
          </a:xfrm>
          <a:prstGeom prst="rect">
            <a:avLst/>
          </a:prstGeom>
          <a:noFill/>
        </p:spPr>
        <p:txBody>
          <a:bodyPr wrap="square" lIns="0" tIns="0" rIns="0" bIns="0" rtlCol="0">
            <a:spAutoFit/>
          </a:bodyPr>
          <a:lstStyle/>
          <a:p>
            <a:pPr algn="ctr">
              <a:lnSpc>
                <a:spcPct val="125000"/>
              </a:lnSpc>
            </a:pPr>
            <a:r>
              <a:rPr lang="vi-VN" sz="1000" dirty="0">
                <a:cs typeface="+mn-ea"/>
                <a:sym typeface="+mn-lt"/>
              </a:rPr>
              <a:t>Nullam eleifend convallis aliquet. Duis pharetra quis purus vitae</a:t>
            </a:r>
            <a:endParaRPr lang="vi-VN" sz="1000" dirty="0">
              <a:cs typeface="+mn-ea"/>
              <a:sym typeface="+mn-lt"/>
            </a:endParaRPr>
          </a:p>
        </p:txBody>
      </p:sp>
      <p:sp>
        <p:nvSpPr>
          <p:cNvPr id="26" name="TextBox 28"/>
          <p:cNvSpPr txBox="1"/>
          <p:nvPr/>
        </p:nvSpPr>
        <p:spPr>
          <a:xfrm>
            <a:off x="9273846" y="3584263"/>
            <a:ext cx="2160518" cy="365806"/>
          </a:xfrm>
          <a:prstGeom prst="rect">
            <a:avLst/>
          </a:prstGeom>
          <a:noFill/>
        </p:spPr>
        <p:txBody>
          <a:bodyPr wrap="square" lIns="0" tIns="0" rIns="0" bIns="0" rtlCol="0">
            <a:spAutoFit/>
          </a:bodyPr>
          <a:lstStyle/>
          <a:p>
            <a:pPr algn="ctr">
              <a:lnSpc>
                <a:spcPct val="125000"/>
              </a:lnSpc>
            </a:pPr>
            <a:r>
              <a:rPr lang="vi-VN" sz="1000" dirty="0">
                <a:cs typeface="+mn-ea"/>
                <a:sym typeface="+mn-lt"/>
              </a:rPr>
              <a:t>Nullam eleifend convallis aliquet. Duis pharetra quis purus vitae</a:t>
            </a:r>
            <a:endParaRPr lang="vi-VN" sz="1000" dirty="0">
              <a:cs typeface="+mn-ea"/>
              <a:sym typeface="+mn-lt"/>
            </a:endParaRPr>
          </a:p>
        </p:txBody>
      </p:sp>
      <p:sp>
        <p:nvSpPr>
          <p:cNvPr id="27" name="TextBox 28"/>
          <p:cNvSpPr txBox="1"/>
          <p:nvPr/>
        </p:nvSpPr>
        <p:spPr>
          <a:xfrm>
            <a:off x="6513319" y="5595822"/>
            <a:ext cx="2160518" cy="365806"/>
          </a:xfrm>
          <a:prstGeom prst="rect">
            <a:avLst/>
          </a:prstGeom>
          <a:noFill/>
        </p:spPr>
        <p:txBody>
          <a:bodyPr wrap="square" lIns="0" tIns="0" rIns="0" bIns="0" rtlCol="0">
            <a:spAutoFit/>
          </a:bodyPr>
          <a:lstStyle/>
          <a:p>
            <a:pPr algn="ctr">
              <a:lnSpc>
                <a:spcPct val="125000"/>
              </a:lnSpc>
            </a:pPr>
            <a:r>
              <a:rPr lang="vi-VN" sz="1000" dirty="0">
                <a:cs typeface="+mn-ea"/>
                <a:sym typeface="+mn-lt"/>
              </a:rPr>
              <a:t>Nullam eleifend convallis aliquet. Duis pharetra quis purus vitae</a:t>
            </a:r>
            <a:endParaRPr lang="vi-VN" sz="1000" dirty="0">
              <a:cs typeface="+mn-ea"/>
              <a:sym typeface="+mn-lt"/>
            </a:endParaRPr>
          </a:p>
        </p:txBody>
      </p:sp>
      <p:sp>
        <p:nvSpPr>
          <p:cNvPr id="28" name="TextBox 28"/>
          <p:cNvSpPr txBox="1"/>
          <p:nvPr/>
        </p:nvSpPr>
        <p:spPr>
          <a:xfrm>
            <a:off x="9273846" y="5575648"/>
            <a:ext cx="2160518" cy="365806"/>
          </a:xfrm>
          <a:prstGeom prst="rect">
            <a:avLst/>
          </a:prstGeom>
          <a:noFill/>
        </p:spPr>
        <p:txBody>
          <a:bodyPr wrap="square" lIns="0" tIns="0" rIns="0" bIns="0" rtlCol="0">
            <a:spAutoFit/>
          </a:bodyPr>
          <a:lstStyle/>
          <a:p>
            <a:pPr algn="ctr">
              <a:lnSpc>
                <a:spcPct val="125000"/>
              </a:lnSpc>
            </a:pPr>
            <a:r>
              <a:rPr lang="vi-VN" sz="1000" dirty="0">
                <a:cs typeface="+mn-ea"/>
                <a:sym typeface="+mn-lt"/>
              </a:rPr>
              <a:t>Nullam eleifend convallis aliquet. Duis pharetra quis purus vitae</a:t>
            </a:r>
            <a:endParaRPr lang="vi-VN" sz="1000" dirty="0">
              <a:cs typeface="+mn-ea"/>
              <a:sym typeface="+mn-lt"/>
            </a:endParaRPr>
          </a:p>
        </p:txBody>
      </p:sp>
      <p:sp>
        <p:nvSpPr>
          <p:cNvPr id="29" name="TextBox 4"/>
          <p:cNvSpPr txBox="1"/>
          <p:nvPr/>
        </p:nvSpPr>
        <p:spPr>
          <a:xfrm>
            <a:off x="1290696" y="4310655"/>
            <a:ext cx="4203019" cy="1236236"/>
          </a:xfrm>
          <a:prstGeom prst="rect">
            <a:avLst/>
          </a:prstGeom>
          <a:noFill/>
        </p:spPr>
        <p:txBody>
          <a:bodyPr wrap="square" lIns="0" tIns="0" rIns="0" bIns="0" rtlCol="0">
            <a:spAutoFit/>
          </a:bodyPr>
          <a:lstStyle/>
          <a:p>
            <a:pPr algn="just">
              <a:lnSpc>
                <a:spcPct val="150000"/>
              </a:lnSpc>
            </a:pPr>
            <a:r>
              <a:rPr lang="vi-VN" sz="1100" dirty="0">
                <a:cs typeface="+mn-ea"/>
                <a:sym typeface="+mn-lt"/>
              </a:rPr>
              <a:t>Nullam eleifend convallis aliquet. Duis pharetra quis purus vitae facilisis. Morbi aliquam, orci ut tristique accumsan, felis velit convallis justo, quis elementum magna purus quis orci. Integer et fringilla tortor.</a:t>
            </a:r>
            <a:endParaRPr lang="vi-VN" sz="1100" dirty="0">
              <a:cs typeface="+mn-ea"/>
              <a:sym typeface="+mn-lt"/>
            </a:endParaRPr>
          </a:p>
          <a:p>
            <a:pPr algn="just">
              <a:lnSpc>
                <a:spcPct val="150000"/>
              </a:lnSpc>
            </a:pPr>
            <a:r>
              <a:rPr lang="vi-VN" sz="1100" dirty="0">
                <a:cs typeface="+mn-ea"/>
                <a:sym typeface="+mn-lt"/>
              </a:rPr>
              <a:t>Aliquam rutrum purus vel velit scelerisque maximus. Donec facilisis nulla augue, fringilla maximus ligula imperdiet id. </a:t>
            </a:r>
            <a:endParaRPr lang="vi-VN" sz="1100" dirty="0">
              <a:cs typeface="+mn-ea"/>
              <a:sym typeface="+mn-lt"/>
            </a:endParaRPr>
          </a:p>
        </p:txBody>
      </p:sp>
      <p:sp>
        <p:nvSpPr>
          <p:cNvPr id="31" name="Text Placeholder 7"/>
          <p:cNvSpPr txBox="1"/>
          <p:nvPr/>
        </p:nvSpPr>
        <p:spPr>
          <a:xfrm>
            <a:off x="3942044" y="900155"/>
            <a:ext cx="4307911" cy="614703"/>
          </a:xfrm>
          <a:prstGeom prst="rect">
            <a:avLst/>
          </a:prstGeom>
        </p:spPr>
        <p:txBody>
          <a:bodyPr vert="horz" lIns="91440" tIns="45720" rIns="91440" bIns="45720" rtlCol="0" anchor="ctr">
            <a:noAutofit/>
          </a:bodyPr>
          <a:lstStyle>
            <a:defPPr>
              <a:defRPr lang="zh-CN"/>
            </a:defPPr>
            <a:lvl1pPr indent="0">
              <a:lnSpc>
                <a:spcPct val="90000"/>
              </a:lnSpc>
              <a:spcBef>
                <a:spcPts val="1000"/>
              </a:spcBef>
              <a:buFont typeface="Arial" panose="020B0604020202020204" pitchFamily="34" charset="0"/>
              <a:buNone/>
              <a:defRPr sz="4000">
                <a:latin typeface="Arial" panose="020B0604020202020204" pitchFamily="34" charset="0"/>
                <a:ea typeface="微软雅黑" panose="020B0503020204020204" charset="-122"/>
                <a:cs typeface="Lato" panose="020F0502020204030203"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gn="ctr"/>
            <a:r>
              <a:rPr lang="zh-CN" altLang="en-US" sz="3200" dirty="0">
                <a:latin typeface="+mn-lt"/>
                <a:ea typeface="+mn-ea"/>
                <a:cs typeface="+mn-ea"/>
                <a:sym typeface="+mn-lt"/>
              </a:rPr>
              <a:t>输入本页标题内容</a:t>
            </a:r>
            <a:endParaRPr lang="en-US" sz="3200" dirty="0">
              <a:latin typeface="+mn-lt"/>
              <a:ea typeface="+mn-ea"/>
              <a:cs typeface="+mn-ea"/>
              <a:sym typeface="+mn-lt"/>
            </a:endParaRPr>
          </a:p>
        </p:txBody>
      </p:sp>
      <p:cxnSp>
        <p:nvCxnSpPr>
          <p:cNvPr id="32" name="直接连接符 31"/>
          <p:cNvCxnSpPr/>
          <p:nvPr/>
        </p:nvCxnSpPr>
        <p:spPr>
          <a:xfrm>
            <a:off x="5899174" y="695708"/>
            <a:ext cx="393651"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3" name="任意多边形: 形状 32"/>
          <p:cNvSpPr/>
          <p:nvPr/>
        </p:nvSpPr>
        <p:spPr bwMode="auto">
          <a:xfrm rot="2762877">
            <a:off x="10128604" y="-607119"/>
            <a:ext cx="2218234" cy="1760699"/>
          </a:xfrm>
          <a:custGeom>
            <a:avLst/>
            <a:gdLst>
              <a:gd name="connsiteX0" fmla="*/ 0 w 4517011"/>
              <a:gd name="connsiteY0" fmla="*/ 3330149 h 3585329"/>
              <a:gd name="connsiteX1" fmla="*/ 3210506 w 4517011"/>
              <a:gd name="connsiteY1" fmla="*/ 0 h 3585329"/>
              <a:gd name="connsiteX2" fmla="*/ 4338139 w 4517011"/>
              <a:gd name="connsiteY2" fmla="*/ 1087121 h 3585329"/>
              <a:gd name="connsiteX3" fmla="*/ 4431105 w 4517011"/>
              <a:gd name="connsiteY3" fmla="*/ 1379706 h 3585329"/>
              <a:gd name="connsiteX4" fmla="*/ 4513176 w 4517011"/>
              <a:gd name="connsiteY4" fmla="*/ 1911935 h 3585329"/>
              <a:gd name="connsiteX5" fmla="*/ 4517011 w 4517011"/>
              <a:gd name="connsiteY5" fmla="*/ 1939082 h 3585329"/>
              <a:gd name="connsiteX6" fmla="*/ 4517011 w 4517011"/>
              <a:gd name="connsiteY6" fmla="*/ 2040945 h 3585329"/>
              <a:gd name="connsiteX7" fmla="*/ 4512920 w 4517011"/>
              <a:gd name="connsiteY7" fmla="*/ 2075065 h 3585329"/>
              <a:gd name="connsiteX8" fmla="*/ 4484030 w 4517011"/>
              <a:gd name="connsiteY8" fmla="*/ 2318391 h 3585329"/>
              <a:gd name="connsiteX9" fmla="*/ 4153190 w 4517011"/>
              <a:gd name="connsiteY9" fmla="*/ 2936543 h 3585329"/>
              <a:gd name="connsiteX10" fmla="*/ 3730053 w 4517011"/>
              <a:gd name="connsiteY10" fmla="*/ 3236902 h 3585329"/>
              <a:gd name="connsiteX11" fmla="*/ 3137660 w 4517011"/>
              <a:gd name="connsiteY11" fmla="*/ 3446108 h 3585329"/>
              <a:gd name="connsiteX12" fmla="*/ 2629385 w 4517011"/>
              <a:gd name="connsiteY12" fmla="*/ 3535020 h 3585329"/>
              <a:gd name="connsiteX13" fmla="*/ 2218775 w 4517011"/>
              <a:gd name="connsiteY13" fmla="*/ 3570386 h 3585329"/>
              <a:gd name="connsiteX14" fmla="*/ 1811234 w 4517011"/>
              <a:gd name="connsiteY14" fmla="*/ 3582838 h 3585329"/>
              <a:gd name="connsiteX15" fmla="*/ 1790525 w 4517011"/>
              <a:gd name="connsiteY15" fmla="*/ 3585329 h 3585329"/>
              <a:gd name="connsiteX16" fmla="*/ 1720982 w 4517011"/>
              <a:gd name="connsiteY16" fmla="*/ 3585329 h 3585329"/>
              <a:gd name="connsiteX17" fmla="*/ 1691068 w 4517011"/>
              <a:gd name="connsiteY17" fmla="*/ 3582839 h 3585329"/>
              <a:gd name="connsiteX18" fmla="*/ 1172566 w 4517011"/>
              <a:gd name="connsiteY18" fmla="*/ 3562914 h 3585329"/>
              <a:gd name="connsiteX19" fmla="*/ 547959 w 4517011"/>
              <a:gd name="connsiteY19" fmla="*/ 3483217 h 3585329"/>
              <a:gd name="connsiteX20" fmla="*/ 256973 w 4517011"/>
              <a:gd name="connsiteY20" fmla="*/ 3415536 h 3585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517011" h="3585329">
                <a:moveTo>
                  <a:pt x="0" y="3330149"/>
                </a:moveTo>
                <a:lnTo>
                  <a:pt x="3210506" y="0"/>
                </a:lnTo>
                <a:lnTo>
                  <a:pt x="4338139" y="1087121"/>
                </a:lnTo>
                <a:lnTo>
                  <a:pt x="4431105" y="1379706"/>
                </a:lnTo>
                <a:cubicBezTo>
                  <a:pt x="4476359" y="1554293"/>
                  <a:pt x="4510108" y="1730872"/>
                  <a:pt x="4513176" y="1911935"/>
                </a:cubicBezTo>
                <a:cubicBezTo>
                  <a:pt x="4513432" y="1921150"/>
                  <a:pt x="4515733" y="1930116"/>
                  <a:pt x="4517011" y="1939082"/>
                </a:cubicBezTo>
                <a:cubicBezTo>
                  <a:pt x="4517011" y="1972953"/>
                  <a:pt x="4517011" y="2007074"/>
                  <a:pt x="4517011" y="2040945"/>
                </a:cubicBezTo>
                <a:cubicBezTo>
                  <a:pt x="4515477" y="2052401"/>
                  <a:pt x="4512920" y="2063609"/>
                  <a:pt x="4512920" y="2075065"/>
                </a:cubicBezTo>
                <a:cubicBezTo>
                  <a:pt x="4512665" y="2157253"/>
                  <a:pt x="4501159" y="2238196"/>
                  <a:pt x="4484030" y="2318391"/>
                </a:cubicBezTo>
                <a:cubicBezTo>
                  <a:pt x="4433662" y="2556487"/>
                  <a:pt x="4324490" y="2763202"/>
                  <a:pt x="4153190" y="2936543"/>
                </a:cubicBezTo>
                <a:cubicBezTo>
                  <a:pt x="4029700" y="3061319"/>
                  <a:pt x="3886268" y="3158201"/>
                  <a:pt x="3730053" y="3236902"/>
                </a:cubicBezTo>
                <a:cubicBezTo>
                  <a:pt x="3541366" y="3331792"/>
                  <a:pt x="3342454" y="3397044"/>
                  <a:pt x="3137660" y="3446108"/>
                </a:cubicBezTo>
                <a:cubicBezTo>
                  <a:pt x="2969940" y="3485956"/>
                  <a:pt x="2800429" y="3514349"/>
                  <a:pt x="2629385" y="3535020"/>
                </a:cubicBezTo>
                <a:cubicBezTo>
                  <a:pt x="2492856" y="3551707"/>
                  <a:pt x="2355816" y="3564409"/>
                  <a:pt x="2218775" y="3570386"/>
                </a:cubicBezTo>
                <a:cubicBezTo>
                  <a:pt x="2082758" y="3576612"/>
                  <a:pt x="1946996" y="3578854"/>
                  <a:pt x="1811234" y="3582838"/>
                </a:cubicBezTo>
                <a:cubicBezTo>
                  <a:pt x="1804332" y="3583087"/>
                  <a:pt x="1797428" y="3584582"/>
                  <a:pt x="1790525" y="3585329"/>
                </a:cubicBezTo>
                <a:cubicBezTo>
                  <a:pt x="1767258" y="3585329"/>
                  <a:pt x="1744248" y="3585329"/>
                  <a:pt x="1720982" y="3585329"/>
                </a:cubicBezTo>
                <a:cubicBezTo>
                  <a:pt x="1711011" y="3584582"/>
                  <a:pt x="1701039" y="3583088"/>
                  <a:pt x="1691068" y="3582839"/>
                </a:cubicBezTo>
                <a:cubicBezTo>
                  <a:pt x="1518235" y="3581095"/>
                  <a:pt x="1345144" y="3575367"/>
                  <a:pt x="1172566" y="3562914"/>
                </a:cubicBezTo>
                <a:cubicBezTo>
                  <a:pt x="962915" y="3547473"/>
                  <a:pt x="754286" y="3522817"/>
                  <a:pt x="547959" y="3483217"/>
                </a:cubicBezTo>
                <a:cubicBezTo>
                  <a:pt x="449909" y="3464289"/>
                  <a:pt x="352818" y="3442123"/>
                  <a:pt x="256973" y="3415536"/>
                </a:cubicBezTo>
                <a:close/>
              </a:path>
            </a:pathLst>
          </a:custGeom>
          <a:solidFill>
            <a:schemeClr val="bg1">
              <a:lumMod val="95000"/>
            </a:schemeClr>
          </a:solidFill>
          <a:ln w="25400" cap="flat">
            <a:noFill/>
            <a:miter lim="800000"/>
            <a:headEnd type="none" w="med" len="med"/>
            <a:tailEnd type="none" w="med" len="med"/>
          </a:ln>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34" name="任意多边形: 形状 33"/>
          <p:cNvSpPr/>
          <p:nvPr/>
        </p:nvSpPr>
        <p:spPr bwMode="auto">
          <a:xfrm rot="2762877">
            <a:off x="-589484" y="5349749"/>
            <a:ext cx="1374401" cy="1328103"/>
          </a:xfrm>
          <a:custGeom>
            <a:avLst/>
            <a:gdLst>
              <a:gd name="connsiteX0" fmla="*/ 0 w 3589981"/>
              <a:gd name="connsiteY0" fmla="*/ 379581 h 3469049"/>
              <a:gd name="connsiteX1" fmla="*/ 80129 w 3589981"/>
              <a:gd name="connsiteY1" fmla="*/ 317739 h 3469049"/>
              <a:gd name="connsiteX2" fmla="*/ 419929 w 3589981"/>
              <a:gd name="connsiteY2" fmla="*/ 119297 h 3469049"/>
              <a:gd name="connsiteX3" fmla="*/ 834373 w 3589981"/>
              <a:gd name="connsiteY3" fmla="*/ 7970 h 3469049"/>
              <a:gd name="connsiteX4" fmla="*/ 905450 w 3589981"/>
              <a:gd name="connsiteY4" fmla="*/ 0 h 3469049"/>
              <a:gd name="connsiteX5" fmla="*/ 988799 w 3589981"/>
              <a:gd name="connsiteY5" fmla="*/ 0 h 3469049"/>
              <a:gd name="connsiteX6" fmla="*/ 1009253 w 3589981"/>
              <a:gd name="connsiteY6" fmla="*/ 3736 h 3469049"/>
              <a:gd name="connsiteX7" fmla="*/ 1131209 w 3589981"/>
              <a:gd name="connsiteY7" fmla="*/ 16936 h 3469049"/>
              <a:gd name="connsiteX8" fmla="*/ 1586816 w 3589981"/>
              <a:gd name="connsiteY8" fmla="*/ 173342 h 3469049"/>
              <a:gd name="connsiteX9" fmla="*/ 2085377 w 3589981"/>
              <a:gd name="connsiteY9" fmla="*/ 544183 h 3469049"/>
              <a:gd name="connsiteX10" fmla="*/ 2531268 w 3589981"/>
              <a:gd name="connsiteY10" fmla="*/ 1052253 h 3469049"/>
              <a:gd name="connsiteX11" fmla="*/ 3329732 w 3589981"/>
              <a:gd name="connsiteY11" fmla="*/ 2391168 h 3469049"/>
              <a:gd name="connsiteX12" fmla="*/ 3562174 w 3589981"/>
              <a:gd name="connsiteY12" fmla="*/ 2972938 h 3469049"/>
              <a:gd name="connsiteX13" fmla="*/ 3589981 w 3589981"/>
              <a:gd name="connsiteY13" fmla="*/ 3069306 h 3469049"/>
              <a:gd name="connsiteX14" fmla="*/ 3204600 w 3589981"/>
              <a:gd name="connsiteY14" fmla="*/ 3469049 h 3469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89981" h="3469049">
                <a:moveTo>
                  <a:pt x="0" y="379581"/>
                </a:moveTo>
                <a:lnTo>
                  <a:pt x="80129" y="317739"/>
                </a:lnTo>
                <a:cubicBezTo>
                  <a:pt x="186421" y="240384"/>
                  <a:pt x="298933" y="172906"/>
                  <a:pt x="419929" y="119297"/>
                </a:cubicBezTo>
                <a:cubicBezTo>
                  <a:pt x="552367" y="60769"/>
                  <a:pt x="689919" y="21668"/>
                  <a:pt x="834373" y="7970"/>
                </a:cubicBezTo>
                <a:cubicBezTo>
                  <a:pt x="858151" y="5728"/>
                  <a:pt x="881673" y="2740"/>
                  <a:pt x="905450" y="0"/>
                </a:cubicBezTo>
                <a:cubicBezTo>
                  <a:pt x="933319" y="0"/>
                  <a:pt x="960931" y="0"/>
                  <a:pt x="988799" y="0"/>
                </a:cubicBezTo>
                <a:cubicBezTo>
                  <a:pt x="995702" y="1245"/>
                  <a:pt x="1002350" y="3238"/>
                  <a:pt x="1009253" y="3736"/>
                </a:cubicBezTo>
                <a:cubicBezTo>
                  <a:pt x="1049905" y="8219"/>
                  <a:pt x="1090813" y="10709"/>
                  <a:pt x="1131209" y="16936"/>
                </a:cubicBezTo>
                <a:cubicBezTo>
                  <a:pt x="1292538" y="41094"/>
                  <a:pt x="1443384" y="96384"/>
                  <a:pt x="1586816" y="173342"/>
                </a:cubicBezTo>
                <a:cubicBezTo>
                  <a:pt x="1771156" y="272216"/>
                  <a:pt x="1934274" y="400230"/>
                  <a:pt x="2085377" y="544183"/>
                </a:cubicBezTo>
                <a:cubicBezTo>
                  <a:pt x="2249262" y="700091"/>
                  <a:pt x="2396274" y="871191"/>
                  <a:pt x="2531268" y="1052253"/>
                </a:cubicBezTo>
                <a:cubicBezTo>
                  <a:pt x="2843700" y="1470913"/>
                  <a:pt x="3106275" y="1919459"/>
                  <a:pt x="3329732" y="2391168"/>
                </a:cubicBezTo>
                <a:cubicBezTo>
                  <a:pt x="3419473" y="2580573"/>
                  <a:pt x="3498715" y="2773901"/>
                  <a:pt x="3562174" y="2972938"/>
                </a:cubicBezTo>
                <a:lnTo>
                  <a:pt x="3589981" y="3069306"/>
                </a:lnTo>
                <a:lnTo>
                  <a:pt x="3204600" y="3469049"/>
                </a:lnTo>
                <a:close/>
              </a:path>
            </a:pathLst>
          </a:custGeom>
          <a:solidFill>
            <a:schemeClr val="bg1">
              <a:lumMod val="95000"/>
            </a:schemeClr>
          </a:solidFill>
          <a:ln w="25400" cap="flat">
            <a:noFill/>
            <a:miter lim="800000"/>
            <a:headEnd type="none" w="med" len="med"/>
            <a:tailEnd type="none" w="med" len="med"/>
          </a:ln>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 Diagonal Corner Rectangle 2"/>
          <p:cNvSpPr/>
          <p:nvPr/>
        </p:nvSpPr>
        <p:spPr>
          <a:xfrm>
            <a:off x="885577" y="2426234"/>
            <a:ext cx="1300879" cy="1301218"/>
          </a:xfrm>
          <a:prstGeom prst="round2DiagRect">
            <a:avLst>
              <a:gd name="adj1" fmla="val 18841"/>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900">
              <a:solidFill>
                <a:schemeClr val="tx1"/>
              </a:solidFill>
              <a:cs typeface="+mn-ea"/>
              <a:sym typeface="+mn-lt"/>
            </a:endParaRPr>
          </a:p>
        </p:txBody>
      </p:sp>
      <p:sp>
        <p:nvSpPr>
          <p:cNvPr id="5" name="TextBox 4"/>
          <p:cNvSpPr txBox="1"/>
          <p:nvPr/>
        </p:nvSpPr>
        <p:spPr>
          <a:xfrm>
            <a:off x="992437" y="2753677"/>
            <a:ext cx="902811" cy="646331"/>
          </a:xfrm>
          <a:prstGeom prst="rect">
            <a:avLst/>
          </a:prstGeom>
          <a:noFill/>
        </p:spPr>
        <p:txBody>
          <a:bodyPr wrap="none" rtlCol="0">
            <a:spAutoFit/>
          </a:bodyPr>
          <a:lstStyle/>
          <a:p>
            <a:r>
              <a:rPr lang="id-ID" sz="3600" dirty="0">
                <a:cs typeface="+mn-ea"/>
                <a:sym typeface="+mn-lt"/>
              </a:rPr>
              <a:t>40%</a:t>
            </a:r>
            <a:endParaRPr lang="id-ID" sz="3600" dirty="0">
              <a:cs typeface="+mn-ea"/>
              <a:sym typeface="+mn-lt"/>
            </a:endParaRPr>
          </a:p>
        </p:txBody>
      </p:sp>
      <p:sp>
        <p:nvSpPr>
          <p:cNvPr id="6" name="TextBox 5"/>
          <p:cNvSpPr txBox="1"/>
          <p:nvPr/>
        </p:nvSpPr>
        <p:spPr>
          <a:xfrm>
            <a:off x="3269336" y="3046426"/>
            <a:ext cx="2741192" cy="587258"/>
          </a:xfrm>
          <a:prstGeom prst="rect">
            <a:avLst/>
          </a:prstGeom>
          <a:noFill/>
        </p:spPr>
        <p:txBody>
          <a:bodyPr wrap="square" lIns="109710" tIns="54855" rIns="109710" bIns="54855" rtlCol="0">
            <a:spAutoFit/>
          </a:bodyPr>
          <a:lstStyle/>
          <a:p>
            <a:pPr>
              <a:lnSpc>
                <a:spcPct val="150000"/>
              </a:lnSpc>
            </a:pPr>
            <a:r>
              <a:rPr lang="en-US" sz="1100" dirty="0">
                <a:cs typeface="+mn-ea"/>
                <a:sym typeface="+mn-lt"/>
              </a:rPr>
              <a:t>When selecting a typeface for body text, your primary concern should be</a:t>
            </a:r>
            <a:endParaRPr lang="en-US" sz="1100" dirty="0">
              <a:cs typeface="+mn-ea"/>
              <a:sym typeface="+mn-lt"/>
            </a:endParaRPr>
          </a:p>
        </p:txBody>
      </p:sp>
      <p:sp>
        <p:nvSpPr>
          <p:cNvPr id="7" name="TextBox 6"/>
          <p:cNvSpPr txBox="1"/>
          <p:nvPr/>
        </p:nvSpPr>
        <p:spPr>
          <a:xfrm>
            <a:off x="3297203" y="2753677"/>
            <a:ext cx="2713326" cy="338554"/>
          </a:xfrm>
          <a:prstGeom prst="rect">
            <a:avLst/>
          </a:prstGeom>
          <a:noFill/>
        </p:spPr>
        <p:txBody>
          <a:bodyPr wrap="square" rtlCol="0">
            <a:spAutoFit/>
          </a:bodyPr>
          <a:lstStyle/>
          <a:p>
            <a:r>
              <a:rPr lang="zh-CN" altLang="en-US" sz="1600" b="0" dirty="0">
                <a:cs typeface="+mn-ea"/>
                <a:sym typeface="+mn-lt"/>
              </a:rPr>
              <a:t>输入您的小标题</a:t>
            </a:r>
            <a:endParaRPr lang="es-ES_tradnl" altLang="zh-CN" sz="1600" b="0" dirty="0">
              <a:cs typeface="+mn-ea"/>
              <a:sym typeface="+mn-lt"/>
            </a:endParaRPr>
          </a:p>
        </p:txBody>
      </p:sp>
      <p:sp>
        <p:nvSpPr>
          <p:cNvPr id="8" name="Round Diagonal Corner Rectangle 7"/>
          <p:cNvSpPr/>
          <p:nvPr/>
        </p:nvSpPr>
        <p:spPr>
          <a:xfrm>
            <a:off x="6467224" y="2426234"/>
            <a:ext cx="1300879" cy="1301218"/>
          </a:xfrm>
          <a:prstGeom prst="round2DiagRect">
            <a:avLst>
              <a:gd name="adj1" fmla="val 18841"/>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900" dirty="0">
              <a:solidFill>
                <a:schemeClr val="tx1"/>
              </a:solidFill>
              <a:cs typeface="+mn-ea"/>
              <a:sym typeface="+mn-lt"/>
            </a:endParaRPr>
          </a:p>
        </p:txBody>
      </p:sp>
      <p:sp>
        <p:nvSpPr>
          <p:cNvPr id="4" name="Freeform 121"/>
          <p:cNvSpPr>
            <a:spLocks noChangeArrowheads="1"/>
          </p:cNvSpPr>
          <p:nvPr/>
        </p:nvSpPr>
        <p:spPr bwMode="auto">
          <a:xfrm rot="16200000">
            <a:off x="2381965" y="3051548"/>
            <a:ext cx="587255" cy="764548"/>
          </a:xfrm>
          <a:custGeom>
            <a:avLst/>
            <a:gdLst>
              <a:gd name="T0" fmla="*/ 516 w 517"/>
              <a:gd name="T1" fmla="*/ 119 h 245"/>
              <a:gd name="T2" fmla="*/ 386 w 517"/>
              <a:gd name="T3" fmla="*/ 0 h 245"/>
              <a:gd name="T4" fmla="*/ 386 w 517"/>
              <a:gd name="T5" fmla="*/ 76 h 245"/>
              <a:gd name="T6" fmla="*/ 0 w 517"/>
              <a:gd name="T7" fmla="*/ 76 h 245"/>
              <a:gd name="T8" fmla="*/ 0 w 517"/>
              <a:gd name="T9" fmla="*/ 168 h 245"/>
              <a:gd name="T10" fmla="*/ 386 w 517"/>
              <a:gd name="T11" fmla="*/ 168 h 245"/>
              <a:gd name="T12" fmla="*/ 386 w 517"/>
              <a:gd name="T13" fmla="*/ 244 h 245"/>
              <a:gd name="T14" fmla="*/ 516 w 517"/>
              <a:gd name="T15" fmla="*/ 119 h 2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7" h="245">
                <a:moveTo>
                  <a:pt x="516" y="119"/>
                </a:moveTo>
                <a:lnTo>
                  <a:pt x="386" y="0"/>
                </a:lnTo>
                <a:lnTo>
                  <a:pt x="386" y="76"/>
                </a:lnTo>
                <a:lnTo>
                  <a:pt x="0" y="76"/>
                </a:lnTo>
                <a:lnTo>
                  <a:pt x="0" y="168"/>
                </a:lnTo>
                <a:lnTo>
                  <a:pt x="386" y="168"/>
                </a:lnTo>
                <a:lnTo>
                  <a:pt x="386" y="244"/>
                </a:lnTo>
                <a:lnTo>
                  <a:pt x="516" y="119"/>
                </a:lnTo>
              </a:path>
            </a:pathLst>
          </a:custGeom>
          <a:solidFill>
            <a:schemeClr val="bg1">
              <a:lumMod val="85000"/>
            </a:schemeClr>
          </a:solidFill>
          <a:ln>
            <a:noFill/>
          </a:ln>
          <a:effectLst/>
        </p:spPr>
        <p:txBody>
          <a:bodyPr wrap="none" lIns="60927" tIns="30463" rIns="60927" bIns="30463" anchor="ctr"/>
          <a:lstStyle/>
          <a:p>
            <a:endParaRPr lang="en-US" sz="900" dirty="0">
              <a:cs typeface="+mn-ea"/>
              <a:sym typeface="+mn-lt"/>
            </a:endParaRPr>
          </a:p>
        </p:txBody>
      </p:sp>
      <p:sp>
        <p:nvSpPr>
          <p:cNvPr id="9" name="Freeform 121"/>
          <p:cNvSpPr>
            <a:spLocks noChangeArrowheads="1"/>
          </p:cNvSpPr>
          <p:nvPr/>
        </p:nvSpPr>
        <p:spPr bwMode="auto">
          <a:xfrm rot="5400000">
            <a:off x="7963609" y="3051551"/>
            <a:ext cx="587258" cy="764550"/>
          </a:xfrm>
          <a:custGeom>
            <a:avLst/>
            <a:gdLst>
              <a:gd name="T0" fmla="*/ 516 w 517"/>
              <a:gd name="T1" fmla="*/ 119 h 245"/>
              <a:gd name="T2" fmla="*/ 386 w 517"/>
              <a:gd name="T3" fmla="*/ 0 h 245"/>
              <a:gd name="T4" fmla="*/ 386 w 517"/>
              <a:gd name="T5" fmla="*/ 76 h 245"/>
              <a:gd name="T6" fmla="*/ 0 w 517"/>
              <a:gd name="T7" fmla="*/ 76 h 245"/>
              <a:gd name="T8" fmla="*/ 0 w 517"/>
              <a:gd name="T9" fmla="*/ 168 h 245"/>
              <a:gd name="T10" fmla="*/ 386 w 517"/>
              <a:gd name="T11" fmla="*/ 168 h 245"/>
              <a:gd name="T12" fmla="*/ 386 w 517"/>
              <a:gd name="T13" fmla="*/ 244 h 245"/>
              <a:gd name="T14" fmla="*/ 516 w 517"/>
              <a:gd name="T15" fmla="*/ 119 h 2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7" h="245">
                <a:moveTo>
                  <a:pt x="516" y="119"/>
                </a:moveTo>
                <a:lnTo>
                  <a:pt x="386" y="0"/>
                </a:lnTo>
                <a:lnTo>
                  <a:pt x="386" y="76"/>
                </a:lnTo>
                <a:lnTo>
                  <a:pt x="0" y="76"/>
                </a:lnTo>
                <a:lnTo>
                  <a:pt x="0" y="168"/>
                </a:lnTo>
                <a:lnTo>
                  <a:pt x="386" y="168"/>
                </a:lnTo>
                <a:lnTo>
                  <a:pt x="386" y="244"/>
                </a:lnTo>
                <a:lnTo>
                  <a:pt x="516" y="119"/>
                </a:lnTo>
              </a:path>
            </a:pathLst>
          </a:custGeom>
          <a:solidFill>
            <a:schemeClr val="bg1">
              <a:lumMod val="85000"/>
            </a:schemeClr>
          </a:solidFill>
          <a:ln>
            <a:noFill/>
          </a:ln>
          <a:effectLst/>
        </p:spPr>
        <p:txBody>
          <a:bodyPr wrap="none" lIns="60927" tIns="30463" rIns="60927" bIns="30463" anchor="ctr"/>
          <a:lstStyle/>
          <a:p>
            <a:endParaRPr lang="en-US" sz="900" dirty="0">
              <a:cs typeface="+mn-ea"/>
              <a:sym typeface="+mn-lt"/>
            </a:endParaRPr>
          </a:p>
        </p:txBody>
      </p:sp>
      <p:sp>
        <p:nvSpPr>
          <p:cNvPr id="10" name="TextBox 9"/>
          <p:cNvSpPr txBox="1"/>
          <p:nvPr/>
        </p:nvSpPr>
        <p:spPr>
          <a:xfrm>
            <a:off x="6574084" y="2753677"/>
            <a:ext cx="902811" cy="646331"/>
          </a:xfrm>
          <a:prstGeom prst="rect">
            <a:avLst/>
          </a:prstGeom>
          <a:noFill/>
        </p:spPr>
        <p:txBody>
          <a:bodyPr wrap="none" rtlCol="0">
            <a:spAutoFit/>
          </a:bodyPr>
          <a:lstStyle/>
          <a:p>
            <a:r>
              <a:rPr lang="id-ID" sz="3600" dirty="0">
                <a:cs typeface="+mn-ea"/>
                <a:sym typeface="+mn-lt"/>
              </a:rPr>
              <a:t>30%</a:t>
            </a:r>
            <a:endParaRPr lang="id-ID" sz="3600" dirty="0">
              <a:cs typeface="+mn-ea"/>
              <a:sym typeface="+mn-lt"/>
            </a:endParaRPr>
          </a:p>
        </p:txBody>
      </p:sp>
      <p:sp>
        <p:nvSpPr>
          <p:cNvPr id="11" name="TextBox 10"/>
          <p:cNvSpPr txBox="1"/>
          <p:nvPr/>
        </p:nvSpPr>
        <p:spPr>
          <a:xfrm>
            <a:off x="8850983" y="3046426"/>
            <a:ext cx="2741192" cy="587258"/>
          </a:xfrm>
          <a:prstGeom prst="rect">
            <a:avLst/>
          </a:prstGeom>
          <a:noFill/>
        </p:spPr>
        <p:txBody>
          <a:bodyPr wrap="square" lIns="109710" tIns="54855" rIns="109710" bIns="54855" rtlCol="0">
            <a:spAutoFit/>
          </a:bodyPr>
          <a:lstStyle/>
          <a:p>
            <a:pPr>
              <a:lnSpc>
                <a:spcPct val="150000"/>
              </a:lnSpc>
            </a:pPr>
            <a:r>
              <a:rPr lang="en-US" sz="1100" dirty="0">
                <a:cs typeface="+mn-ea"/>
                <a:sym typeface="+mn-lt"/>
              </a:rPr>
              <a:t>When selecting a typeface for body text, your primary concern should be</a:t>
            </a:r>
            <a:endParaRPr lang="en-US" sz="1100" dirty="0">
              <a:cs typeface="+mn-ea"/>
              <a:sym typeface="+mn-lt"/>
            </a:endParaRPr>
          </a:p>
        </p:txBody>
      </p:sp>
      <p:sp>
        <p:nvSpPr>
          <p:cNvPr id="12" name="TextBox 11"/>
          <p:cNvSpPr txBox="1"/>
          <p:nvPr/>
        </p:nvSpPr>
        <p:spPr>
          <a:xfrm>
            <a:off x="8878849" y="2707872"/>
            <a:ext cx="2713326" cy="338554"/>
          </a:xfrm>
          <a:prstGeom prst="rect">
            <a:avLst/>
          </a:prstGeom>
          <a:noFill/>
        </p:spPr>
        <p:txBody>
          <a:bodyPr wrap="square" rtlCol="0">
            <a:spAutoFit/>
          </a:bodyPr>
          <a:lstStyle/>
          <a:p>
            <a:r>
              <a:rPr lang="zh-CN" altLang="en-US" sz="1600" b="0" dirty="0">
                <a:cs typeface="+mn-ea"/>
                <a:sym typeface="+mn-lt"/>
              </a:rPr>
              <a:t>输入您的小标题</a:t>
            </a:r>
            <a:endParaRPr lang="es-ES_tradnl" altLang="zh-CN" sz="1600" b="0" dirty="0">
              <a:cs typeface="+mn-ea"/>
              <a:sym typeface="+mn-lt"/>
            </a:endParaRPr>
          </a:p>
        </p:txBody>
      </p:sp>
      <p:sp>
        <p:nvSpPr>
          <p:cNvPr id="13" name="Content Placeholder 2"/>
          <p:cNvSpPr txBox="1"/>
          <p:nvPr/>
        </p:nvSpPr>
        <p:spPr bwMode="auto">
          <a:xfrm>
            <a:off x="838199" y="4406717"/>
            <a:ext cx="3834161" cy="400110"/>
          </a:xfrm>
          <a:prstGeom prst="rect">
            <a:avLst/>
          </a:prstGeom>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2000" dirty="0">
                <a:solidFill>
                  <a:schemeClr val="tx1"/>
                </a:solidFill>
                <a:cs typeface="+mn-ea"/>
                <a:sym typeface="+mn-lt"/>
              </a:rPr>
              <a:t>输入您的小标题</a:t>
            </a:r>
            <a:endParaRPr lang="es-ES_tradnl" altLang="zh-CN" sz="2000" dirty="0">
              <a:solidFill>
                <a:schemeClr val="tx1"/>
              </a:solidFill>
              <a:cs typeface="+mn-ea"/>
              <a:sym typeface="+mn-lt"/>
            </a:endParaRPr>
          </a:p>
        </p:txBody>
      </p:sp>
      <p:sp>
        <p:nvSpPr>
          <p:cNvPr id="14" name="TextBox 13"/>
          <p:cNvSpPr txBox="1"/>
          <p:nvPr/>
        </p:nvSpPr>
        <p:spPr>
          <a:xfrm>
            <a:off x="838198" y="4891352"/>
            <a:ext cx="10753977" cy="793615"/>
          </a:xfrm>
          <a:prstGeom prst="rect">
            <a:avLst/>
          </a:prstGeom>
          <a:noFill/>
        </p:spPr>
        <p:txBody>
          <a:bodyPr wrap="square" rtlCol="0">
            <a:spAutoFit/>
          </a:bodyPr>
          <a:lstStyle/>
          <a:p>
            <a:pPr>
              <a:lnSpc>
                <a:spcPct val="130000"/>
              </a:lnSpc>
            </a:pPr>
            <a:r>
              <a:rPr lang="en-US" sz="1200" dirty="0">
                <a:cs typeface="+mn-ea"/>
                <a:sym typeface="+mn-lt"/>
              </a:rPr>
              <a:t>When selecting a typeface for body text, your primary concern should be readability. Don’t concern yourself with personality at this stage. I’m of the school of thought that believes that you’re better off mastering a few typeface.</a:t>
            </a:r>
            <a:r>
              <a:rPr lang="en-US" altLang="zh-CN" sz="1200" dirty="0">
                <a:cs typeface="+mn-ea"/>
                <a:sym typeface="+mn-lt"/>
              </a:rPr>
              <a:t> When selecting a typeface for body text, your primary concern should be readability. Don’t concern yourself with personality at this stage. I’m of the school of thought that believes that you’re better off mastering a few typeface.</a:t>
            </a:r>
            <a:endParaRPr lang="en-US" altLang="zh-CN" sz="1200" dirty="0">
              <a:cs typeface="+mn-ea"/>
              <a:sym typeface="+mn-lt"/>
            </a:endParaRPr>
          </a:p>
        </p:txBody>
      </p:sp>
      <p:sp>
        <p:nvSpPr>
          <p:cNvPr id="15" name="Text Placeholder 7"/>
          <p:cNvSpPr txBox="1"/>
          <p:nvPr/>
        </p:nvSpPr>
        <p:spPr>
          <a:xfrm>
            <a:off x="3942044" y="900155"/>
            <a:ext cx="4307911" cy="614703"/>
          </a:xfrm>
          <a:prstGeom prst="rect">
            <a:avLst/>
          </a:prstGeom>
        </p:spPr>
        <p:txBody>
          <a:bodyPr vert="horz" lIns="91440" tIns="45720" rIns="91440" bIns="45720" rtlCol="0" anchor="ctr">
            <a:noAutofit/>
          </a:bodyPr>
          <a:lstStyle>
            <a:defPPr>
              <a:defRPr lang="zh-CN"/>
            </a:defPPr>
            <a:lvl1pPr indent="0">
              <a:lnSpc>
                <a:spcPct val="90000"/>
              </a:lnSpc>
              <a:spcBef>
                <a:spcPts val="1000"/>
              </a:spcBef>
              <a:buFont typeface="Arial" panose="020B0604020202020204" pitchFamily="34" charset="0"/>
              <a:buNone/>
              <a:defRPr sz="4000">
                <a:latin typeface="Arial" panose="020B0604020202020204" pitchFamily="34" charset="0"/>
                <a:ea typeface="微软雅黑" panose="020B0503020204020204" charset="-122"/>
                <a:cs typeface="Lato" panose="020F0502020204030203"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gn="ctr"/>
            <a:r>
              <a:rPr lang="zh-CN" altLang="en-US" sz="3200" dirty="0">
                <a:latin typeface="+mn-lt"/>
                <a:ea typeface="+mn-ea"/>
                <a:cs typeface="+mn-ea"/>
                <a:sym typeface="+mn-lt"/>
              </a:rPr>
              <a:t>输入本页标题内容</a:t>
            </a:r>
            <a:endParaRPr lang="en-US" sz="3200" dirty="0">
              <a:latin typeface="+mn-lt"/>
              <a:ea typeface="+mn-ea"/>
              <a:cs typeface="+mn-ea"/>
              <a:sym typeface="+mn-lt"/>
            </a:endParaRPr>
          </a:p>
        </p:txBody>
      </p:sp>
      <p:cxnSp>
        <p:nvCxnSpPr>
          <p:cNvPr id="16" name="直接连接符 15"/>
          <p:cNvCxnSpPr/>
          <p:nvPr/>
        </p:nvCxnSpPr>
        <p:spPr>
          <a:xfrm>
            <a:off x="5899174" y="695708"/>
            <a:ext cx="393651"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7" name="任意多边形: 形状 16"/>
          <p:cNvSpPr/>
          <p:nvPr/>
        </p:nvSpPr>
        <p:spPr bwMode="auto">
          <a:xfrm rot="2762877">
            <a:off x="10128604" y="-607119"/>
            <a:ext cx="2218234" cy="1760699"/>
          </a:xfrm>
          <a:custGeom>
            <a:avLst/>
            <a:gdLst>
              <a:gd name="connsiteX0" fmla="*/ 0 w 4517011"/>
              <a:gd name="connsiteY0" fmla="*/ 3330149 h 3585329"/>
              <a:gd name="connsiteX1" fmla="*/ 3210506 w 4517011"/>
              <a:gd name="connsiteY1" fmla="*/ 0 h 3585329"/>
              <a:gd name="connsiteX2" fmla="*/ 4338139 w 4517011"/>
              <a:gd name="connsiteY2" fmla="*/ 1087121 h 3585329"/>
              <a:gd name="connsiteX3" fmla="*/ 4431105 w 4517011"/>
              <a:gd name="connsiteY3" fmla="*/ 1379706 h 3585329"/>
              <a:gd name="connsiteX4" fmla="*/ 4513176 w 4517011"/>
              <a:gd name="connsiteY4" fmla="*/ 1911935 h 3585329"/>
              <a:gd name="connsiteX5" fmla="*/ 4517011 w 4517011"/>
              <a:gd name="connsiteY5" fmla="*/ 1939082 h 3585329"/>
              <a:gd name="connsiteX6" fmla="*/ 4517011 w 4517011"/>
              <a:gd name="connsiteY6" fmla="*/ 2040945 h 3585329"/>
              <a:gd name="connsiteX7" fmla="*/ 4512920 w 4517011"/>
              <a:gd name="connsiteY7" fmla="*/ 2075065 h 3585329"/>
              <a:gd name="connsiteX8" fmla="*/ 4484030 w 4517011"/>
              <a:gd name="connsiteY8" fmla="*/ 2318391 h 3585329"/>
              <a:gd name="connsiteX9" fmla="*/ 4153190 w 4517011"/>
              <a:gd name="connsiteY9" fmla="*/ 2936543 h 3585329"/>
              <a:gd name="connsiteX10" fmla="*/ 3730053 w 4517011"/>
              <a:gd name="connsiteY10" fmla="*/ 3236902 h 3585329"/>
              <a:gd name="connsiteX11" fmla="*/ 3137660 w 4517011"/>
              <a:gd name="connsiteY11" fmla="*/ 3446108 h 3585329"/>
              <a:gd name="connsiteX12" fmla="*/ 2629385 w 4517011"/>
              <a:gd name="connsiteY12" fmla="*/ 3535020 h 3585329"/>
              <a:gd name="connsiteX13" fmla="*/ 2218775 w 4517011"/>
              <a:gd name="connsiteY13" fmla="*/ 3570386 h 3585329"/>
              <a:gd name="connsiteX14" fmla="*/ 1811234 w 4517011"/>
              <a:gd name="connsiteY14" fmla="*/ 3582838 h 3585329"/>
              <a:gd name="connsiteX15" fmla="*/ 1790525 w 4517011"/>
              <a:gd name="connsiteY15" fmla="*/ 3585329 h 3585329"/>
              <a:gd name="connsiteX16" fmla="*/ 1720982 w 4517011"/>
              <a:gd name="connsiteY16" fmla="*/ 3585329 h 3585329"/>
              <a:gd name="connsiteX17" fmla="*/ 1691068 w 4517011"/>
              <a:gd name="connsiteY17" fmla="*/ 3582839 h 3585329"/>
              <a:gd name="connsiteX18" fmla="*/ 1172566 w 4517011"/>
              <a:gd name="connsiteY18" fmla="*/ 3562914 h 3585329"/>
              <a:gd name="connsiteX19" fmla="*/ 547959 w 4517011"/>
              <a:gd name="connsiteY19" fmla="*/ 3483217 h 3585329"/>
              <a:gd name="connsiteX20" fmla="*/ 256973 w 4517011"/>
              <a:gd name="connsiteY20" fmla="*/ 3415536 h 3585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517011" h="3585329">
                <a:moveTo>
                  <a:pt x="0" y="3330149"/>
                </a:moveTo>
                <a:lnTo>
                  <a:pt x="3210506" y="0"/>
                </a:lnTo>
                <a:lnTo>
                  <a:pt x="4338139" y="1087121"/>
                </a:lnTo>
                <a:lnTo>
                  <a:pt x="4431105" y="1379706"/>
                </a:lnTo>
                <a:cubicBezTo>
                  <a:pt x="4476359" y="1554293"/>
                  <a:pt x="4510108" y="1730872"/>
                  <a:pt x="4513176" y="1911935"/>
                </a:cubicBezTo>
                <a:cubicBezTo>
                  <a:pt x="4513432" y="1921150"/>
                  <a:pt x="4515733" y="1930116"/>
                  <a:pt x="4517011" y="1939082"/>
                </a:cubicBezTo>
                <a:cubicBezTo>
                  <a:pt x="4517011" y="1972953"/>
                  <a:pt x="4517011" y="2007074"/>
                  <a:pt x="4517011" y="2040945"/>
                </a:cubicBezTo>
                <a:cubicBezTo>
                  <a:pt x="4515477" y="2052401"/>
                  <a:pt x="4512920" y="2063609"/>
                  <a:pt x="4512920" y="2075065"/>
                </a:cubicBezTo>
                <a:cubicBezTo>
                  <a:pt x="4512665" y="2157253"/>
                  <a:pt x="4501159" y="2238196"/>
                  <a:pt x="4484030" y="2318391"/>
                </a:cubicBezTo>
                <a:cubicBezTo>
                  <a:pt x="4433662" y="2556487"/>
                  <a:pt x="4324490" y="2763202"/>
                  <a:pt x="4153190" y="2936543"/>
                </a:cubicBezTo>
                <a:cubicBezTo>
                  <a:pt x="4029700" y="3061319"/>
                  <a:pt x="3886268" y="3158201"/>
                  <a:pt x="3730053" y="3236902"/>
                </a:cubicBezTo>
                <a:cubicBezTo>
                  <a:pt x="3541366" y="3331792"/>
                  <a:pt x="3342454" y="3397044"/>
                  <a:pt x="3137660" y="3446108"/>
                </a:cubicBezTo>
                <a:cubicBezTo>
                  <a:pt x="2969940" y="3485956"/>
                  <a:pt x="2800429" y="3514349"/>
                  <a:pt x="2629385" y="3535020"/>
                </a:cubicBezTo>
                <a:cubicBezTo>
                  <a:pt x="2492856" y="3551707"/>
                  <a:pt x="2355816" y="3564409"/>
                  <a:pt x="2218775" y="3570386"/>
                </a:cubicBezTo>
                <a:cubicBezTo>
                  <a:pt x="2082758" y="3576612"/>
                  <a:pt x="1946996" y="3578854"/>
                  <a:pt x="1811234" y="3582838"/>
                </a:cubicBezTo>
                <a:cubicBezTo>
                  <a:pt x="1804332" y="3583087"/>
                  <a:pt x="1797428" y="3584582"/>
                  <a:pt x="1790525" y="3585329"/>
                </a:cubicBezTo>
                <a:cubicBezTo>
                  <a:pt x="1767258" y="3585329"/>
                  <a:pt x="1744248" y="3585329"/>
                  <a:pt x="1720982" y="3585329"/>
                </a:cubicBezTo>
                <a:cubicBezTo>
                  <a:pt x="1711011" y="3584582"/>
                  <a:pt x="1701039" y="3583088"/>
                  <a:pt x="1691068" y="3582839"/>
                </a:cubicBezTo>
                <a:cubicBezTo>
                  <a:pt x="1518235" y="3581095"/>
                  <a:pt x="1345144" y="3575367"/>
                  <a:pt x="1172566" y="3562914"/>
                </a:cubicBezTo>
                <a:cubicBezTo>
                  <a:pt x="962915" y="3547473"/>
                  <a:pt x="754286" y="3522817"/>
                  <a:pt x="547959" y="3483217"/>
                </a:cubicBezTo>
                <a:cubicBezTo>
                  <a:pt x="449909" y="3464289"/>
                  <a:pt x="352818" y="3442123"/>
                  <a:pt x="256973" y="3415536"/>
                </a:cubicBezTo>
                <a:close/>
              </a:path>
            </a:pathLst>
          </a:custGeom>
          <a:solidFill>
            <a:schemeClr val="bg1">
              <a:lumMod val="95000"/>
            </a:schemeClr>
          </a:solidFill>
          <a:ln w="25400" cap="flat">
            <a:noFill/>
            <a:miter lim="800000"/>
            <a:headEnd type="none" w="med" len="med"/>
            <a:tailEnd type="none" w="med" len="med"/>
          </a:ln>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
        <p:nvSpPr>
          <p:cNvPr id="18" name="任意多边形: 形状 17"/>
          <p:cNvSpPr/>
          <p:nvPr/>
        </p:nvSpPr>
        <p:spPr bwMode="auto">
          <a:xfrm rot="2762877">
            <a:off x="-589484" y="5349749"/>
            <a:ext cx="1374401" cy="1328103"/>
          </a:xfrm>
          <a:custGeom>
            <a:avLst/>
            <a:gdLst>
              <a:gd name="connsiteX0" fmla="*/ 0 w 3589981"/>
              <a:gd name="connsiteY0" fmla="*/ 379581 h 3469049"/>
              <a:gd name="connsiteX1" fmla="*/ 80129 w 3589981"/>
              <a:gd name="connsiteY1" fmla="*/ 317739 h 3469049"/>
              <a:gd name="connsiteX2" fmla="*/ 419929 w 3589981"/>
              <a:gd name="connsiteY2" fmla="*/ 119297 h 3469049"/>
              <a:gd name="connsiteX3" fmla="*/ 834373 w 3589981"/>
              <a:gd name="connsiteY3" fmla="*/ 7970 h 3469049"/>
              <a:gd name="connsiteX4" fmla="*/ 905450 w 3589981"/>
              <a:gd name="connsiteY4" fmla="*/ 0 h 3469049"/>
              <a:gd name="connsiteX5" fmla="*/ 988799 w 3589981"/>
              <a:gd name="connsiteY5" fmla="*/ 0 h 3469049"/>
              <a:gd name="connsiteX6" fmla="*/ 1009253 w 3589981"/>
              <a:gd name="connsiteY6" fmla="*/ 3736 h 3469049"/>
              <a:gd name="connsiteX7" fmla="*/ 1131209 w 3589981"/>
              <a:gd name="connsiteY7" fmla="*/ 16936 h 3469049"/>
              <a:gd name="connsiteX8" fmla="*/ 1586816 w 3589981"/>
              <a:gd name="connsiteY8" fmla="*/ 173342 h 3469049"/>
              <a:gd name="connsiteX9" fmla="*/ 2085377 w 3589981"/>
              <a:gd name="connsiteY9" fmla="*/ 544183 h 3469049"/>
              <a:gd name="connsiteX10" fmla="*/ 2531268 w 3589981"/>
              <a:gd name="connsiteY10" fmla="*/ 1052253 h 3469049"/>
              <a:gd name="connsiteX11" fmla="*/ 3329732 w 3589981"/>
              <a:gd name="connsiteY11" fmla="*/ 2391168 h 3469049"/>
              <a:gd name="connsiteX12" fmla="*/ 3562174 w 3589981"/>
              <a:gd name="connsiteY12" fmla="*/ 2972938 h 3469049"/>
              <a:gd name="connsiteX13" fmla="*/ 3589981 w 3589981"/>
              <a:gd name="connsiteY13" fmla="*/ 3069306 h 3469049"/>
              <a:gd name="connsiteX14" fmla="*/ 3204600 w 3589981"/>
              <a:gd name="connsiteY14" fmla="*/ 3469049 h 3469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89981" h="3469049">
                <a:moveTo>
                  <a:pt x="0" y="379581"/>
                </a:moveTo>
                <a:lnTo>
                  <a:pt x="80129" y="317739"/>
                </a:lnTo>
                <a:cubicBezTo>
                  <a:pt x="186421" y="240384"/>
                  <a:pt x="298933" y="172906"/>
                  <a:pt x="419929" y="119297"/>
                </a:cubicBezTo>
                <a:cubicBezTo>
                  <a:pt x="552367" y="60769"/>
                  <a:pt x="689919" y="21668"/>
                  <a:pt x="834373" y="7970"/>
                </a:cubicBezTo>
                <a:cubicBezTo>
                  <a:pt x="858151" y="5728"/>
                  <a:pt x="881673" y="2740"/>
                  <a:pt x="905450" y="0"/>
                </a:cubicBezTo>
                <a:cubicBezTo>
                  <a:pt x="933319" y="0"/>
                  <a:pt x="960931" y="0"/>
                  <a:pt x="988799" y="0"/>
                </a:cubicBezTo>
                <a:cubicBezTo>
                  <a:pt x="995702" y="1245"/>
                  <a:pt x="1002350" y="3238"/>
                  <a:pt x="1009253" y="3736"/>
                </a:cubicBezTo>
                <a:cubicBezTo>
                  <a:pt x="1049905" y="8219"/>
                  <a:pt x="1090813" y="10709"/>
                  <a:pt x="1131209" y="16936"/>
                </a:cubicBezTo>
                <a:cubicBezTo>
                  <a:pt x="1292538" y="41094"/>
                  <a:pt x="1443384" y="96384"/>
                  <a:pt x="1586816" y="173342"/>
                </a:cubicBezTo>
                <a:cubicBezTo>
                  <a:pt x="1771156" y="272216"/>
                  <a:pt x="1934274" y="400230"/>
                  <a:pt x="2085377" y="544183"/>
                </a:cubicBezTo>
                <a:cubicBezTo>
                  <a:pt x="2249262" y="700091"/>
                  <a:pt x="2396274" y="871191"/>
                  <a:pt x="2531268" y="1052253"/>
                </a:cubicBezTo>
                <a:cubicBezTo>
                  <a:pt x="2843700" y="1470913"/>
                  <a:pt x="3106275" y="1919459"/>
                  <a:pt x="3329732" y="2391168"/>
                </a:cubicBezTo>
                <a:cubicBezTo>
                  <a:pt x="3419473" y="2580573"/>
                  <a:pt x="3498715" y="2773901"/>
                  <a:pt x="3562174" y="2972938"/>
                </a:cubicBezTo>
                <a:lnTo>
                  <a:pt x="3589981" y="3069306"/>
                </a:lnTo>
                <a:lnTo>
                  <a:pt x="3204600" y="3469049"/>
                </a:lnTo>
                <a:close/>
              </a:path>
            </a:pathLst>
          </a:custGeom>
          <a:solidFill>
            <a:schemeClr val="bg1">
              <a:lumMod val="95000"/>
            </a:schemeClr>
          </a:solidFill>
          <a:ln w="25400" cap="flat">
            <a:noFill/>
            <a:miter lim="800000"/>
            <a:headEnd type="none" w="med" len="med"/>
            <a:tailEnd type="none" w="med" len="med"/>
          </a:ln>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mn-ea"/>
              <a:sym typeface="+mn-lt"/>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1qsqnqfr">
      <a:majorFont>
        <a:latin typeface="Agency FB"/>
        <a:ea typeface="FZYaoTi"/>
        <a:cs typeface=""/>
      </a:majorFont>
      <a:minorFont>
        <a:latin typeface="Agency FB"/>
        <a:ea typeface="FZYaoT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6402</Words>
  <Application>WPS 演示</Application>
  <PresentationFormat>宽屏</PresentationFormat>
  <Paragraphs>323</Paragraphs>
  <Slides>20</Slides>
  <Notes>7</Notes>
  <HiddenSlides>0</HiddenSlides>
  <MMClips>0</MMClips>
  <ScaleCrop>false</ScaleCrop>
  <HeadingPairs>
    <vt:vector size="6" baseType="variant">
      <vt:variant>
        <vt:lpstr>已用的字体</vt:lpstr>
      </vt:variant>
      <vt:variant>
        <vt:i4>18</vt:i4>
      </vt:variant>
      <vt:variant>
        <vt:lpstr>主题</vt:lpstr>
      </vt:variant>
      <vt:variant>
        <vt:i4>1</vt:i4>
      </vt:variant>
      <vt:variant>
        <vt:lpstr>幻灯片标题</vt:lpstr>
      </vt:variant>
      <vt:variant>
        <vt:i4>20</vt:i4>
      </vt:variant>
    </vt:vector>
  </HeadingPairs>
  <TitlesOfParts>
    <vt:vector size="39" baseType="lpstr">
      <vt:lpstr>Arial</vt:lpstr>
      <vt:lpstr>宋体</vt:lpstr>
      <vt:lpstr>Wingdings</vt:lpstr>
      <vt:lpstr>Arial</vt:lpstr>
      <vt:lpstr>Open Sans</vt:lpstr>
      <vt:lpstr>Calibri</vt:lpstr>
      <vt:lpstr>FontAwesome</vt:lpstr>
      <vt:lpstr>微软雅黑</vt:lpstr>
      <vt:lpstr>Lato</vt:lpstr>
      <vt:lpstr>Source Sans Pro Black</vt:lpstr>
      <vt:lpstr>Gill Sans</vt:lpstr>
      <vt:lpstr>Agency FB</vt:lpstr>
      <vt:lpstr>方正姚体</vt:lpstr>
      <vt:lpstr>Arial Unicode MS</vt:lpstr>
      <vt:lpstr>等线</vt:lpstr>
      <vt:lpstr>Neris Thin</vt:lpstr>
      <vt:lpstr>Gill Sans MT</vt:lpstr>
      <vt:lpstr>The Avengers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office2016mac62028</dc:creator>
  <cp:lastModifiedBy>沙皮</cp:lastModifiedBy>
  <cp:revision>11</cp:revision>
  <dcterms:created xsi:type="dcterms:W3CDTF">2018-11-13T05:58:00Z</dcterms:created>
  <dcterms:modified xsi:type="dcterms:W3CDTF">2019-11-18T05:58:23Z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2052-11.1.0.9175</vt:lpwstr>
  </property>
</Properties>
</file>