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58" r:id="rId5"/>
    <p:sldId id="274" r:id="rId6"/>
    <p:sldId id="346" r:id="rId8"/>
    <p:sldId id="311" r:id="rId9"/>
    <p:sldId id="259" r:id="rId10"/>
    <p:sldId id="1172" r:id="rId11"/>
    <p:sldId id="364" r:id="rId12"/>
    <p:sldId id="411" r:id="rId13"/>
    <p:sldId id="260" r:id="rId14"/>
    <p:sldId id="1205" r:id="rId15"/>
    <p:sldId id="1223" r:id="rId16"/>
    <p:sldId id="294" r:id="rId17"/>
    <p:sldId id="261" r:id="rId18"/>
    <p:sldId id="587" r:id="rId19"/>
    <p:sldId id="273" r:id="rId20"/>
    <p:sldId id="1213" r:id="rId21"/>
    <p:sldId id="1224" r:id="rId22"/>
    <p:sldId id="1212"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p:scale>
          <a:sx n="66" d="100"/>
          <a:sy n="66" d="100"/>
        </p:scale>
        <p:origin x="1111" y="221"/>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36E58D-C9CC-43F9-AF5F-7A12D6F54B8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A19D3-683D-4E0F-81CE-5962E5214C5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50"/>
        <p:cNvGrpSpPr/>
        <p:nvPr/>
      </p:nvGrpSpPr>
      <p:grpSpPr>
        <a:xfrm>
          <a:off x="0" y="0"/>
          <a:ext cx="0" cy="0"/>
          <a:chOff x="0" y="0"/>
          <a:chExt cx="0" cy="0"/>
        </a:xfrm>
      </p:grpSpPr>
      <p:sp>
        <p:nvSpPr>
          <p:cNvPr id="751" name="Shape 75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p>
        </p:txBody>
      </p:sp>
      <p:sp>
        <p:nvSpPr>
          <p:cNvPr id="752" name="Shape 7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0671087-1249-49DD-957A-A2D16908160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0671087-1249-49DD-957A-A2D169081609}"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81"/>
        <p:cNvGrpSpPr/>
        <p:nvPr/>
      </p:nvGrpSpPr>
      <p:grpSpPr>
        <a:xfrm>
          <a:off x="0" y="0"/>
          <a:ext cx="0" cy="0"/>
          <a:chOff x="0" y="0"/>
          <a:chExt cx="0" cy="0"/>
        </a:xfrm>
      </p:grpSpPr>
      <p:sp>
        <p:nvSpPr>
          <p:cNvPr id="982" name="Shape 98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83" name="Shape 983"/>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84" name="Shape 984"/>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Tx/>
              <a:buSzPct val="25000"/>
              <a:buFontTx/>
              <a:buNone/>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panose="020F0502020204030204"/>
                <a:ea typeface="Calibri" panose="020F0502020204030204"/>
                <a:cs typeface="Calibri" panose="020F0502020204030204"/>
                <a:sym typeface="Calibri" panose="020F0502020204030204"/>
              </a:rPr>
            </a:fld>
            <a:endParaRPr kumimoji="0" lang="en-US" sz="1200" b="0" i="0" u="none" strike="noStrike" kern="0" cap="none" spc="0" normalizeH="0" baseline="0" noProof="0">
              <a:ln>
                <a:noFill/>
              </a:ln>
              <a:solidFill>
                <a:srgbClr val="000000"/>
              </a:solidFill>
              <a:effectLst/>
              <a:uLnTx/>
              <a:uFillTx/>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4" name="矩形 13"/>
          <p:cNvSpPr/>
          <p:nvPr userDrawn="1"/>
        </p:nvSpPr>
        <p:spPr>
          <a:xfrm>
            <a:off x="-6534" y="0"/>
            <a:ext cx="12192000" cy="68580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8" name="图片占位符 2"/>
          <p:cNvSpPr>
            <a:spLocks noGrp="1"/>
          </p:cNvSpPr>
          <p:nvPr>
            <p:ph type="pic" sz="quarter" idx="10"/>
          </p:nvPr>
        </p:nvSpPr>
        <p:spPr>
          <a:xfrm>
            <a:off x="6211888" y="2085277"/>
            <a:ext cx="4995862" cy="3780535"/>
          </a:xfrm>
        </p:spPr>
        <p:txBody>
          <a:bodyPr/>
          <a:lstStyle/>
          <a:p>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Layout">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Custom Layout">
    <p:spTree>
      <p:nvGrpSpPr>
        <p:cNvPr id="1" name="Shape 31"/>
        <p:cNvGrpSpPr/>
        <p:nvPr/>
      </p:nvGrpSpPr>
      <p:grpSpPr>
        <a:xfrm>
          <a:off x="0" y="0"/>
          <a:ext cx="0" cy="0"/>
          <a:chOff x="0" y="0"/>
          <a:chExt cx="0" cy="0"/>
        </a:xfrm>
      </p:grpSpPr>
      <p:sp>
        <p:nvSpPr>
          <p:cNvPr id="32" name="Shape 32"/>
          <p:cNvSpPr>
            <a:spLocks noGrp="1"/>
          </p:cNvSpPr>
          <p:nvPr>
            <p:ph type="pic" idx="2"/>
          </p:nvPr>
        </p:nvSpPr>
        <p:spPr>
          <a:xfrm>
            <a:off x="-1" y="-1"/>
            <a:ext cx="2381089" cy="2381089"/>
          </a:xfrm>
          <a:prstGeom prst="rect">
            <a:avLst/>
          </a:prstGeom>
          <a:noFill/>
          <a:ln>
            <a:noFill/>
          </a:ln>
        </p:spPr>
        <p:txBody>
          <a:bodyPr wrap="square" lIns="91425" tIns="91425" rIns="91425" bIns="91425" anchor="t" anchorCtr="0"/>
          <a:lstStyle>
            <a:lvl1pPr marL="457200" marR="0" lvl="0" indent="-186055" algn="l" rtl="0">
              <a:spcBef>
                <a:spcPts val="855"/>
              </a:spcBef>
              <a:buClr>
                <a:schemeClr val="dk1"/>
              </a:buClr>
              <a:buSzPct val="100000"/>
              <a:buFont typeface="Arial" panose="020B0604020202020204"/>
              <a:buChar char="•"/>
              <a:defRPr sz="4265" b="0" i="0" u="none" strike="noStrike" cap="none">
                <a:solidFill>
                  <a:schemeClr val="dk1"/>
                </a:solidFill>
                <a:latin typeface="Open Sans"/>
                <a:ea typeface="Open Sans"/>
                <a:cs typeface="Open Sans"/>
                <a:sym typeface="Open Sans"/>
              </a:defRPr>
            </a:lvl1pPr>
            <a:lvl2pPr marL="990600" marR="0" lvl="1" indent="-144145" algn="l" rtl="0">
              <a:spcBef>
                <a:spcPts val="745"/>
              </a:spcBef>
              <a:buClr>
                <a:schemeClr val="dk1"/>
              </a:buClr>
              <a:buSzPct val="100000"/>
              <a:buFont typeface="Arial" panose="020B0604020202020204"/>
              <a:buChar char="–"/>
              <a:defRPr sz="3735" b="0" i="0" u="none" strike="noStrike" cap="none">
                <a:solidFill>
                  <a:schemeClr val="dk1"/>
                </a:solidFill>
                <a:latin typeface="Open Sans"/>
                <a:ea typeface="Open Sans"/>
                <a:cs typeface="Open Sans"/>
                <a:sym typeface="Open Sans"/>
              </a:defRPr>
            </a:lvl2pPr>
            <a:lvl3pPr marL="1524000" marR="0" lvl="2" indent="-101600" algn="l" rtl="0">
              <a:spcBef>
                <a:spcPts val="640"/>
              </a:spcBef>
              <a:buClr>
                <a:schemeClr val="dk1"/>
              </a:buClr>
              <a:buSzPct val="100000"/>
              <a:buFont typeface="Arial" panose="020B0604020202020204"/>
              <a:buChar char="•"/>
              <a:defRPr sz="3200" b="0" i="0" u="none" strike="noStrike" cap="none">
                <a:solidFill>
                  <a:schemeClr val="dk1"/>
                </a:solidFill>
                <a:latin typeface="Open Sans"/>
                <a:ea typeface="Open Sans"/>
                <a:cs typeface="Open Sans"/>
                <a:sym typeface="Open Sans"/>
              </a:defRPr>
            </a:lvl3pPr>
            <a:lvl4pPr marL="2133600" marR="0" lvl="3"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4pPr>
            <a:lvl5pPr marL="2743200" marR="0" lvl="4"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5pPr>
            <a:lvl6pPr marL="3352800" marR="0" lvl="5"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6pPr>
            <a:lvl7pPr marL="3962400" marR="0" lvl="6"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7pPr>
            <a:lvl8pPr marL="4572000" marR="0" lvl="7"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8pPr>
            <a:lvl9pPr marL="5181600" marR="0" lvl="8"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9pPr>
          </a:lstStyle>
          <a:p/>
        </p:txBody>
      </p:sp>
      <p:sp>
        <p:nvSpPr>
          <p:cNvPr id="33" name="Shape 33"/>
          <p:cNvSpPr>
            <a:spLocks noGrp="1"/>
          </p:cNvSpPr>
          <p:nvPr>
            <p:ph type="pic" idx="3"/>
          </p:nvPr>
        </p:nvSpPr>
        <p:spPr>
          <a:xfrm>
            <a:off x="2485962" y="-1"/>
            <a:ext cx="2381089" cy="2381089"/>
          </a:xfrm>
          <a:prstGeom prst="rect">
            <a:avLst/>
          </a:prstGeom>
          <a:noFill/>
          <a:ln>
            <a:noFill/>
          </a:ln>
        </p:spPr>
        <p:txBody>
          <a:bodyPr wrap="square" lIns="91425" tIns="91425" rIns="91425" bIns="91425" anchor="t" anchorCtr="0"/>
          <a:lstStyle>
            <a:lvl1pPr marL="457200" marR="0" lvl="0" indent="-186055" algn="l" rtl="0">
              <a:spcBef>
                <a:spcPts val="855"/>
              </a:spcBef>
              <a:buClr>
                <a:schemeClr val="dk1"/>
              </a:buClr>
              <a:buSzPct val="100000"/>
              <a:buFont typeface="Arial" panose="020B0604020202020204"/>
              <a:buChar char="•"/>
              <a:defRPr sz="4265" b="0" i="0" u="none" strike="noStrike" cap="none">
                <a:solidFill>
                  <a:schemeClr val="dk1"/>
                </a:solidFill>
                <a:latin typeface="Open Sans"/>
                <a:ea typeface="Open Sans"/>
                <a:cs typeface="Open Sans"/>
                <a:sym typeface="Open Sans"/>
              </a:defRPr>
            </a:lvl1pPr>
            <a:lvl2pPr marL="990600" marR="0" lvl="1" indent="-144145" algn="l" rtl="0">
              <a:spcBef>
                <a:spcPts val="745"/>
              </a:spcBef>
              <a:buClr>
                <a:schemeClr val="dk1"/>
              </a:buClr>
              <a:buSzPct val="100000"/>
              <a:buFont typeface="Arial" panose="020B0604020202020204"/>
              <a:buChar char="–"/>
              <a:defRPr sz="3735" b="0" i="0" u="none" strike="noStrike" cap="none">
                <a:solidFill>
                  <a:schemeClr val="dk1"/>
                </a:solidFill>
                <a:latin typeface="Open Sans"/>
                <a:ea typeface="Open Sans"/>
                <a:cs typeface="Open Sans"/>
                <a:sym typeface="Open Sans"/>
              </a:defRPr>
            </a:lvl2pPr>
            <a:lvl3pPr marL="1524000" marR="0" lvl="2" indent="-101600" algn="l" rtl="0">
              <a:spcBef>
                <a:spcPts val="640"/>
              </a:spcBef>
              <a:buClr>
                <a:schemeClr val="dk1"/>
              </a:buClr>
              <a:buSzPct val="100000"/>
              <a:buFont typeface="Arial" panose="020B0604020202020204"/>
              <a:buChar char="•"/>
              <a:defRPr sz="3200" b="0" i="0" u="none" strike="noStrike" cap="none">
                <a:solidFill>
                  <a:schemeClr val="dk1"/>
                </a:solidFill>
                <a:latin typeface="Open Sans"/>
                <a:ea typeface="Open Sans"/>
                <a:cs typeface="Open Sans"/>
                <a:sym typeface="Open Sans"/>
              </a:defRPr>
            </a:lvl3pPr>
            <a:lvl4pPr marL="2133600" marR="0" lvl="3"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4pPr>
            <a:lvl5pPr marL="2743200" marR="0" lvl="4"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5pPr>
            <a:lvl6pPr marL="3352800" marR="0" lvl="5"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6pPr>
            <a:lvl7pPr marL="3962400" marR="0" lvl="6"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7pPr>
            <a:lvl8pPr marL="4572000" marR="0" lvl="7"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8pPr>
            <a:lvl9pPr marL="5181600" marR="0" lvl="8"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9pPr>
          </a:lstStyle>
          <a:p/>
        </p:txBody>
      </p:sp>
      <p:sp>
        <p:nvSpPr>
          <p:cNvPr id="34" name="Shape 34"/>
          <p:cNvSpPr>
            <a:spLocks noGrp="1"/>
          </p:cNvSpPr>
          <p:nvPr>
            <p:ph type="pic" idx="4"/>
          </p:nvPr>
        </p:nvSpPr>
        <p:spPr>
          <a:xfrm>
            <a:off x="4943861" y="-1"/>
            <a:ext cx="2381089" cy="2381089"/>
          </a:xfrm>
          <a:prstGeom prst="rect">
            <a:avLst/>
          </a:prstGeom>
          <a:noFill/>
          <a:ln>
            <a:noFill/>
          </a:ln>
        </p:spPr>
        <p:txBody>
          <a:bodyPr wrap="square" lIns="91425" tIns="91425" rIns="91425" bIns="91425" anchor="t" anchorCtr="0"/>
          <a:lstStyle>
            <a:lvl1pPr marL="457200" marR="0" lvl="0" indent="-186055" algn="l" rtl="0">
              <a:spcBef>
                <a:spcPts val="855"/>
              </a:spcBef>
              <a:buClr>
                <a:schemeClr val="dk1"/>
              </a:buClr>
              <a:buSzPct val="100000"/>
              <a:buFont typeface="Arial" panose="020B0604020202020204"/>
              <a:buChar char="•"/>
              <a:defRPr sz="4265" b="0" i="0" u="none" strike="noStrike" cap="none">
                <a:solidFill>
                  <a:schemeClr val="dk1"/>
                </a:solidFill>
                <a:latin typeface="Open Sans"/>
                <a:ea typeface="Open Sans"/>
                <a:cs typeface="Open Sans"/>
                <a:sym typeface="Open Sans"/>
              </a:defRPr>
            </a:lvl1pPr>
            <a:lvl2pPr marL="990600" marR="0" lvl="1" indent="-144145" algn="l" rtl="0">
              <a:spcBef>
                <a:spcPts val="745"/>
              </a:spcBef>
              <a:buClr>
                <a:schemeClr val="dk1"/>
              </a:buClr>
              <a:buSzPct val="100000"/>
              <a:buFont typeface="Arial" panose="020B0604020202020204"/>
              <a:buChar char="–"/>
              <a:defRPr sz="3735" b="0" i="0" u="none" strike="noStrike" cap="none">
                <a:solidFill>
                  <a:schemeClr val="dk1"/>
                </a:solidFill>
                <a:latin typeface="Open Sans"/>
                <a:ea typeface="Open Sans"/>
                <a:cs typeface="Open Sans"/>
                <a:sym typeface="Open Sans"/>
              </a:defRPr>
            </a:lvl2pPr>
            <a:lvl3pPr marL="1524000" marR="0" lvl="2" indent="-101600" algn="l" rtl="0">
              <a:spcBef>
                <a:spcPts val="640"/>
              </a:spcBef>
              <a:buClr>
                <a:schemeClr val="dk1"/>
              </a:buClr>
              <a:buSzPct val="100000"/>
              <a:buFont typeface="Arial" panose="020B0604020202020204"/>
              <a:buChar char="•"/>
              <a:defRPr sz="3200" b="0" i="0" u="none" strike="noStrike" cap="none">
                <a:solidFill>
                  <a:schemeClr val="dk1"/>
                </a:solidFill>
                <a:latin typeface="Open Sans"/>
                <a:ea typeface="Open Sans"/>
                <a:cs typeface="Open Sans"/>
                <a:sym typeface="Open Sans"/>
              </a:defRPr>
            </a:lvl3pPr>
            <a:lvl4pPr marL="2133600" marR="0" lvl="3"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4pPr>
            <a:lvl5pPr marL="2743200" marR="0" lvl="4"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5pPr>
            <a:lvl6pPr marL="3352800" marR="0" lvl="5"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6pPr>
            <a:lvl7pPr marL="3962400" marR="0" lvl="6"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7pPr>
            <a:lvl8pPr marL="4572000" marR="0" lvl="7"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8pPr>
            <a:lvl9pPr marL="5181600" marR="0" lvl="8"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9pPr>
          </a:lstStyle>
          <a:p/>
        </p:txBody>
      </p:sp>
      <p:sp>
        <p:nvSpPr>
          <p:cNvPr id="35" name="Shape 35"/>
          <p:cNvSpPr>
            <a:spLocks noGrp="1"/>
          </p:cNvSpPr>
          <p:nvPr>
            <p:ph type="pic" idx="5"/>
          </p:nvPr>
        </p:nvSpPr>
        <p:spPr>
          <a:xfrm>
            <a:off x="7401760" y="-1"/>
            <a:ext cx="2381089" cy="2381089"/>
          </a:xfrm>
          <a:prstGeom prst="rect">
            <a:avLst/>
          </a:prstGeom>
          <a:noFill/>
          <a:ln>
            <a:noFill/>
          </a:ln>
        </p:spPr>
        <p:txBody>
          <a:bodyPr wrap="square" lIns="91425" tIns="91425" rIns="91425" bIns="91425" anchor="t" anchorCtr="0"/>
          <a:lstStyle>
            <a:lvl1pPr marL="457200" marR="0" lvl="0" indent="-186055" algn="l" rtl="0">
              <a:spcBef>
                <a:spcPts val="855"/>
              </a:spcBef>
              <a:buClr>
                <a:schemeClr val="dk1"/>
              </a:buClr>
              <a:buSzPct val="100000"/>
              <a:buFont typeface="Arial" panose="020B0604020202020204"/>
              <a:buChar char="•"/>
              <a:defRPr sz="4265" b="0" i="0" u="none" strike="noStrike" cap="none">
                <a:solidFill>
                  <a:schemeClr val="dk1"/>
                </a:solidFill>
                <a:latin typeface="Open Sans"/>
                <a:ea typeface="Open Sans"/>
                <a:cs typeface="Open Sans"/>
                <a:sym typeface="Open Sans"/>
              </a:defRPr>
            </a:lvl1pPr>
            <a:lvl2pPr marL="990600" marR="0" lvl="1" indent="-144145" algn="l" rtl="0">
              <a:spcBef>
                <a:spcPts val="745"/>
              </a:spcBef>
              <a:buClr>
                <a:schemeClr val="dk1"/>
              </a:buClr>
              <a:buSzPct val="100000"/>
              <a:buFont typeface="Arial" panose="020B0604020202020204"/>
              <a:buChar char="–"/>
              <a:defRPr sz="3735" b="0" i="0" u="none" strike="noStrike" cap="none">
                <a:solidFill>
                  <a:schemeClr val="dk1"/>
                </a:solidFill>
                <a:latin typeface="Open Sans"/>
                <a:ea typeface="Open Sans"/>
                <a:cs typeface="Open Sans"/>
                <a:sym typeface="Open Sans"/>
              </a:defRPr>
            </a:lvl2pPr>
            <a:lvl3pPr marL="1524000" marR="0" lvl="2" indent="-101600" algn="l" rtl="0">
              <a:spcBef>
                <a:spcPts val="640"/>
              </a:spcBef>
              <a:buClr>
                <a:schemeClr val="dk1"/>
              </a:buClr>
              <a:buSzPct val="100000"/>
              <a:buFont typeface="Arial" panose="020B0604020202020204"/>
              <a:buChar char="•"/>
              <a:defRPr sz="3200" b="0" i="0" u="none" strike="noStrike" cap="none">
                <a:solidFill>
                  <a:schemeClr val="dk1"/>
                </a:solidFill>
                <a:latin typeface="Open Sans"/>
                <a:ea typeface="Open Sans"/>
                <a:cs typeface="Open Sans"/>
                <a:sym typeface="Open Sans"/>
              </a:defRPr>
            </a:lvl3pPr>
            <a:lvl4pPr marL="2133600" marR="0" lvl="3"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4pPr>
            <a:lvl5pPr marL="2743200" marR="0" lvl="4"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5pPr>
            <a:lvl6pPr marL="3352800" marR="0" lvl="5"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6pPr>
            <a:lvl7pPr marL="3962400" marR="0" lvl="6"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7pPr>
            <a:lvl8pPr marL="4572000" marR="0" lvl="7"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8pPr>
            <a:lvl9pPr marL="5181600" marR="0" lvl="8"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9pPr>
          </a:lstStyle>
          <a:p/>
        </p:txBody>
      </p:sp>
      <p:sp>
        <p:nvSpPr>
          <p:cNvPr id="36" name="Shape 36"/>
          <p:cNvSpPr>
            <a:spLocks noGrp="1"/>
          </p:cNvSpPr>
          <p:nvPr>
            <p:ph type="pic" idx="6"/>
          </p:nvPr>
        </p:nvSpPr>
        <p:spPr>
          <a:xfrm>
            <a:off x="9810912" y="-1"/>
            <a:ext cx="2381089" cy="2381089"/>
          </a:xfrm>
          <a:prstGeom prst="rect">
            <a:avLst/>
          </a:prstGeom>
          <a:noFill/>
          <a:ln>
            <a:noFill/>
          </a:ln>
        </p:spPr>
        <p:txBody>
          <a:bodyPr wrap="square" lIns="91425" tIns="91425" rIns="91425" bIns="91425" anchor="t" anchorCtr="0"/>
          <a:lstStyle>
            <a:lvl1pPr marL="457200" marR="0" lvl="0" indent="-186055" algn="l" rtl="0">
              <a:spcBef>
                <a:spcPts val="855"/>
              </a:spcBef>
              <a:buClr>
                <a:schemeClr val="dk1"/>
              </a:buClr>
              <a:buSzPct val="100000"/>
              <a:buFont typeface="Arial" panose="020B0604020202020204"/>
              <a:buChar char="•"/>
              <a:defRPr sz="4265" b="0" i="0" u="none" strike="noStrike" cap="none">
                <a:solidFill>
                  <a:schemeClr val="dk1"/>
                </a:solidFill>
                <a:latin typeface="Open Sans"/>
                <a:ea typeface="Open Sans"/>
                <a:cs typeface="Open Sans"/>
                <a:sym typeface="Open Sans"/>
              </a:defRPr>
            </a:lvl1pPr>
            <a:lvl2pPr marL="990600" marR="0" lvl="1" indent="-144145" algn="l" rtl="0">
              <a:spcBef>
                <a:spcPts val="745"/>
              </a:spcBef>
              <a:buClr>
                <a:schemeClr val="dk1"/>
              </a:buClr>
              <a:buSzPct val="100000"/>
              <a:buFont typeface="Arial" panose="020B0604020202020204"/>
              <a:buChar char="–"/>
              <a:defRPr sz="3735" b="0" i="0" u="none" strike="noStrike" cap="none">
                <a:solidFill>
                  <a:schemeClr val="dk1"/>
                </a:solidFill>
                <a:latin typeface="Open Sans"/>
                <a:ea typeface="Open Sans"/>
                <a:cs typeface="Open Sans"/>
                <a:sym typeface="Open Sans"/>
              </a:defRPr>
            </a:lvl2pPr>
            <a:lvl3pPr marL="1524000" marR="0" lvl="2" indent="-101600" algn="l" rtl="0">
              <a:spcBef>
                <a:spcPts val="640"/>
              </a:spcBef>
              <a:buClr>
                <a:schemeClr val="dk1"/>
              </a:buClr>
              <a:buSzPct val="100000"/>
              <a:buFont typeface="Arial" panose="020B0604020202020204"/>
              <a:buChar char="•"/>
              <a:defRPr sz="3200" b="0" i="0" u="none" strike="noStrike" cap="none">
                <a:solidFill>
                  <a:schemeClr val="dk1"/>
                </a:solidFill>
                <a:latin typeface="Open Sans"/>
                <a:ea typeface="Open Sans"/>
                <a:cs typeface="Open Sans"/>
                <a:sym typeface="Open Sans"/>
              </a:defRPr>
            </a:lvl3pPr>
            <a:lvl4pPr marL="2133600" marR="0" lvl="3"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4pPr>
            <a:lvl5pPr marL="2743200" marR="0" lvl="4"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5pPr>
            <a:lvl6pPr marL="3352800" marR="0" lvl="5"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6pPr>
            <a:lvl7pPr marL="3962400" marR="0" lvl="6"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7pPr>
            <a:lvl8pPr marL="4572000" marR="0" lvl="7"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8pPr>
            <a:lvl9pPr marL="5181600" marR="0" lvl="8" indent="-135255" algn="l" rtl="0">
              <a:spcBef>
                <a:spcPts val="535"/>
              </a:spcBef>
              <a:buClr>
                <a:schemeClr val="dk1"/>
              </a:buClr>
              <a:buSzPct val="100000"/>
              <a:buFont typeface="Arial" panose="020B0604020202020204"/>
              <a:buChar char="•"/>
              <a:defRPr sz="2665" b="0" i="0" u="none" strike="noStrike" cap="none">
                <a:solidFill>
                  <a:schemeClr val="dk1"/>
                </a:solidFill>
                <a:latin typeface="Open Sans"/>
                <a:ea typeface="Open Sans"/>
                <a:cs typeface="Open Sans"/>
                <a:sym typeface="Open Sans"/>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Portfolio #4">
    <p:spTree>
      <p:nvGrpSpPr>
        <p:cNvPr id="1" name="Shape 179"/>
        <p:cNvGrpSpPr/>
        <p:nvPr/>
      </p:nvGrpSpPr>
      <p:grpSpPr>
        <a:xfrm>
          <a:off x="0" y="0"/>
          <a:ext cx="0" cy="0"/>
          <a:chOff x="0" y="0"/>
          <a:chExt cx="0" cy="0"/>
        </a:xfrm>
      </p:grpSpPr>
      <p:sp>
        <p:nvSpPr>
          <p:cNvPr id="180" name="Shape 180"/>
          <p:cNvSpPr>
            <a:spLocks noGrp="1"/>
          </p:cNvSpPr>
          <p:nvPr>
            <p:ph type="pic" idx="2"/>
          </p:nvPr>
        </p:nvSpPr>
        <p:spPr>
          <a:xfrm>
            <a:off x="717550" y="2155825"/>
            <a:ext cx="2633472" cy="4078224"/>
          </a:xfrm>
          <a:prstGeom prst="rect">
            <a:avLst/>
          </a:prstGeom>
          <a:solidFill>
            <a:srgbClr val="1A1D21"/>
          </a:solidFill>
          <a:ln>
            <a:noFill/>
          </a:ln>
        </p:spPr>
        <p:txBody>
          <a:bodyPr lIns="91425" tIns="91425" rIns="91425" bIns="91425" anchor="t" anchorCtr="0"/>
          <a:lstStyle>
            <a:lvl1pPr marL="0" marR="0" lvl="0" indent="0" algn="l" rtl="0">
              <a:lnSpc>
                <a:spcPct val="90000"/>
              </a:lnSpc>
              <a:spcBef>
                <a:spcPts val="1000"/>
              </a:spcBef>
              <a:buClr>
                <a:schemeClr val="dk1"/>
              </a:buClr>
              <a:buFont typeface="Arial" panose="020B0604020202020204"/>
              <a:buNone/>
              <a:defRPr sz="1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685800" marR="0" lvl="1" indent="-76200" algn="l" rtl="0">
              <a:lnSpc>
                <a:spcPct val="90000"/>
              </a:lnSpc>
              <a:spcBef>
                <a:spcPts val="500"/>
              </a:spcBef>
              <a:buClr>
                <a:schemeClr val="dk1"/>
              </a:buClr>
              <a:buSzPct val="1000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143000" marR="0" lvl="2" indent="-101600" algn="l" rtl="0">
              <a:lnSpc>
                <a:spcPct val="90000"/>
              </a:lnSpc>
              <a:spcBef>
                <a:spcPts val="500"/>
              </a:spcBef>
              <a:buClr>
                <a:schemeClr val="dk1"/>
              </a:buClr>
              <a:buSzPct val="100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600200" marR="0" lvl="3"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057400" marR="0" lvl="4"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514600" marR="0" lvl="5"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2971800" marR="0" lvl="6"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429000" marR="0" lvl="7"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3886200" marR="0" lvl="8"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81" name="Shape 181"/>
          <p:cNvSpPr>
            <a:spLocks noGrp="1"/>
          </p:cNvSpPr>
          <p:nvPr>
            <p:ph type="pic" idx="3"/>
          </p:nvPr>
        </p:nvSpPr>
        <p:spPr>
          <a:xfrm>
            <a:off x="3435350" y="2155583"/>
            <a:ext cx="2633472" cy="4078224"/>
          </a:xfrm>
          <a:prstGeom prst="rect">
            <a:avLst/>
          </a:prstGeom>
          <a:solidFill>
            <a:srgbClr val="1A1D21"/>
          </a:solidFill>
          <a:ln>
            <a:noFill/>
          </a:ln>
        </p:spPr>
        <p:txBody>
          <a:bodyPr lIns="91425" tIns="91425" rIns="91425" bIns="91425" anchor="t" anchorCtr="0"/>
          <a:lstStyle>
            <a:lvl1pPr marL="0" marR="0" lvl="0" indent="0" algn="l" rtl="0">
              <a:lnSpc>
                <a:spcPct val="90000"/>
              </a:lnSpc>
              <a:spcBef>
                <a:spcPts val="1000"/>
              </a:spcBef>
              <a:buClr>
                <a:schemeClr val="dk1"/>
              </a:buClr>
              <a:buFont typeface="Arial" panose="020B0604020202020204"/>
              <a:buNone/>
              <a:defRPr sz="1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685800" marR="0" lvl="1" indent="-76200" algn="l" rtl="0">
              <a:lnSpc>
                <a:spcPct val="90000"/>
              </a:lnSpc>
              <a:spcBef>
                <a:spcPts val="500"/>
              </a:spcBef>
              <a:buClr>
                <a:schemeClr val="dk1"/>
              </a:buClr>
              <a:buSzPct val="1000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143000" marR="0" lvl="2" indent="-101600" algn="l" rtl="0">
              <a:lnSpc>
                <a:spcPct val="90000"/>
              </a:lnSpc>
              <a:spcBef>
                <a:spcPts val="500"/>
              </a:spcBef>
              <a:buClr>
                <a:schemeClr val="dk1"/>
              </a:buClr>
              <a:buSzPct val="100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600200" marR="0" lvl="3"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057400" marR="0" lvl="4"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514600" marR="0" lvl="5"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2971800" marR="0" lvl="6"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429000" marR="0" lvl="7"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3886200" marR="0" lvl="8"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82" name="Shape 182"/>
          <p:cNvSpPr>
            <a:spLocks noGrp="1"/>
          </p:cNvSpPr>
          <p:nvPr>
            <p:ph type="pic" idx="4"/>
          </p:nvPr>
        </p:nvSpPr>
        <p:spPr>
          <a:xfrm>
            <a:off x="6138548" y="2155583"/>
            <a:ext cx="2633472" cy="4078224"/>
          </a:xfrm>
          <a:prstGeom prst="rect">
            <a:avLst/>
          </a:prstGeom>
          <a:solidFill>
            <a:srgbClr val="1A1D21"/>
          </a:solidFill>
          <a:ln>
            <a:noFill/>
          </a:ln>
        </p:spPr>
        <p:txBody>
          <a:bodyPr lIns="91425" tIns="91425" rIns="91425" bIns="91425" anchor="t" anchorCtr="0"/>
          <a:lstStyle>
            <a:lvl1pPr marL="0" marR="0" lvl="0" indent="0" algn="l" rtl="0">
              <a:lnSpc>
                <a:spcPct val="90000"/>
              </a:lnSpc>
              <a:spcBef>
                <a:spcPts val="1000"/>
              </a:spcBef>
              <a:buClr>
                <a:schemeClr val="dk1"/>
              </a:buClr>
              <a:buFont typeface="Arial" panose="020B0604020202020204"/>
              <a:buNone/>
              <a:defRPr sz="1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685800" marR="0" lvl="1" indent="-76200" algn="l" rtl="0">
              <a:lnSpc>
                <a:spcPct val="90000"/>
              </a:lnSpc>
              <a:spcBef>
                <a:spcPts val="500"/>
              </a:spcBef>
              <a:buClr>
                <a:schemeClr val="dk1"/>
              </a:buClr>
              <a:buSzPct val="1000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143000" marR="0" lvl="2" indent="-101600" algn="l" rtl="0">
              <a:lnSpc>
                <a:spcPct val="90000"/>
              </a:lnSpc>
              <a:spcBef>
                <a:spcPts val="500"/>
              </a:spcBef>
              <a:buClr>
                <a:schemeClr val="dk1"/>
              </a:buClr>
              <a:buSzPct val="100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600200" marR="0" lvl="3"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057400" marR="0" lvl="4"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514600" marR="0" lvl="5"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2971800" marR="0" lvl="6"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429000" marR="0" lvl="7"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3886200" marR="0" lvl="8"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83" name="Shape 183"/>
          <p:cNvSpPr>
            <a:spLocks noGrp="1"/>
          </p:cNvSpPr>
          <p:nvPr>
            <p:ph type="pic" idx="5"/>
          </p:nvPr>
        </p:nvSpPr>
        <p:spPr>
          <a:xfrm>
            <a:off x="8840788" y="2155583"/>
            <a:ext cx="2633472" cy="4078224"/>
          </a:xfrm>
          <a:prstGeom prst="rect">
            <a:avLst/>
          </a:prstGeom>
          <a:solidFill>
            <a:srgbClr val="1A1D21"/>
          </a:solidFill>
          <a:ln>
            <a:noFill/>
          </a:ln>
        </p:spPr>
        <p:txBody>
          <a:bodyPr lIns="91425" tIns="91425" rIns="91425" bIns="91425" anchor="t" anchorCtr="0"/>
          <a:lstStyle>
            <a:lvl1pPr marL="0" marR="0" lvl="0" indent="0" algn="l" rtl="0">
              <a:lnSpc>
                <a:spcPct val="90000"/>
              </a:lnSpc>
              <a:spcBef>
                <a:spcPts val="1000"/>
              </a:spcBef>
              <a:buClr>
                <a:schemeClr val="dk1"/>
              </a:buClr>
              <a:buFont typeface="Arial" panose="020B0604020202020204"/>
              <a:buNone/>
              <a:defRPr sz="1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685800" marR="0" lvl="1" indent="-76200" algn="l" rtl="0">
              <a:lnSpc>
                <a:spcPct val="90000"/>
              </a:lnSpc>
              <a:spcBef>
                <a:spcPts val="500"/>
              </a:spcBef>
              <a:buClr>
                <a:schemeClr val="dk1"/>
              </a:buClr>
              <a:buSzPct val="1000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143000" marR="0" lvl="2" indent="-101600" algn="l" rtl="0">
              <a:lnSpc>
                <a:spcPct val="90000"/>
              </a:lnSpc>
              <a:spcBef>
                <a:spcPts val="500"/>
              </a:spcBef>
              <a:buClr>
                <a:schemeClr val="dk1"/>
              </a:buClr>
              <a:buSzPct val="100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600200" marR="0" lvl="3"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057400" marR="0" lvl="4"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514600" marR="0" lvl="5"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2971800" marR="0" lvl="6"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429000" marR="0" lvl="7"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3886200" marR="0" lvl="8" indent="-114300" algn="l" rtl="0">
              <a:lnSpc>
                <a:spcPct val="90000"/>
              </a:lnSpc>
              <a:spcBef>
                <a:spcPts val="500"/>
              </a:spcBef>
              <a:buClr>
                <a:schemeClr val="dk1"/>
              </a:buClr>
              <a:buSzPct val="1000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E762BAA8-E241-4DAB-A70C-44FC5E369BC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FBD98A-0C24-4C5A-9B47-2541D1A8185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2BAA8-E241-4DAB-A70C-44FC5E369BC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BD98A-0C24-4C5A-9B47-2541D1A8185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
          <p:cNvSpPr/>
          <p:nvPr/>
        </p:nvSpPr>
        <p:spPr bwMode="auto">
          <a:xfrm rot="16783229">
            <a:off x="8101666" y="3206452"/>
            <a:ext cx="531222" cy="517472"/>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grpSp>
        <p:nvGrpSpPr>
          <p:cNvPr id="19" name="组合 18"/>
          <p:cNvGrpSpPr/>
          <p:nvPr/>
        </p:nvGrpSpPr>
        <p:grpSpPr>
          <a:xfrm rot="20911530">
            <a:off x="2613408" y="966690"/>
            <a:ext cx="6048416" cy="5891854"/>
            <a:chOff x="4770903" y="2063015"/>
            <a:chExt cx="2804567" cy="2731971"/>
          </a:xfrm>
          <a:effectLst>
            <a:outerShdw blurRad="50800" dist="38100" dir="8100000" algn="tr" rotWithShape="0">
              <a:prstClr val="black">
                <a:alpha val="40000"/>
              </a:prstClr>
            </a:outerShdw>
          </a:effectLst>
        </p:grpSpPr>
        <p:sp>
          <p:nvSpPr>
            <p:cNvPr id="20" name="AutoShape 1"/>
            <p:cNvSpPr/>
            <p:nvPr/>
          </p:nvSpPr>
          <p:spPr bwMode="auto">
            <a:xfrm rot="8597967">
              <a:off x="4770903" y="2063015"/>
              <a:ext cx="2804567" cy="2731971"/>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cs typeface="+mn-ea"/>
                <a:sym typeface="+mn-lt"/>
              </a:endParaRPr>
            </a:p>
          </p:txBody>
        </p:sp>
        <p:sp>
          <p:nvSpPr>
            <p:cNvPr id="21" name="AutoShape 1"/>
            <p:cNvSpPr/>
            <p:nvPr/>
          </p:nvSpPr>
          <p:spPr bwMode="auto">
            <a:xfrm rot="9013392">
              <a:off x="4810164" y="2101260"/>
              <a:ext cx="2726044" cy="2655481"/>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solidFill>
            <a:ln w="12700" cap="flat">
              <a:solidFill>
                <a:schemeClr val="bg1">
                  <a:lumMod val="65000"/>
                </a:schemeClr>
              </a:solid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cs typeface="+mn-ea"/>
                <a:sym typeface="+mn-lt"/>
              </a:endParaRPr>
            </a:p>
          </p:txBody>
        </p:sp>
      </p:grpSp>
      <p:sp>
        <p:nvSpPr>
          <p:cNvPr id="9" name="AutoShape 1"/>
          <p:cNvSpPr/>
          <p:nvPr/>
        </p:nvSpPr>
        <p:spPr bwMode="auto">
          <a:xfrm rot="5846521">
            <a:off x="3098941" y="1280893"/>
            <a:ext cx="861556" cy="839255"/>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24" name="文本框 23"/>
          <p:cNvSpPr txBox="1"/>
          <p:nvPr/>
        </p:nvSpPr>
        <p:spPr>
          <a:xfrm>
            <a:off x="4854426" y="1700520"/>
            <a:ext cx="2637753" cy="1323439"/>
          </a:xfrm>
          <a:prstGeom prst="rect">
            <a:avLst/>
          </a:prstGeom>
          <a:noFill/>
        </p:spPr>
        <p:txBody>
          <a:bodyPr wrap="square" rtlCol="0">
            <a:spAutoFit/>
          </a:bodyPr>
          <a:lstStyle/>
          <a:p>
            <a:pPr algn="r"/>
            <a:r>
              <a:rPr lang="en-US" altLang="zh-CN" sz="8000" dirty="0">
                <a:cs typeface="+mn-ea"/>
                <a:sym typeface="+mn-lt"/>
              </a:rPr>
              <a:t>2019</a:t>
            </a:r>
            <a:endParaRPr lang="zh-CN" altLang="en-US" sz="8000" dirty="0">
              <a:cs typeface="+mn-ea"/>
              <a:sym typeface="+mn-lt"/>
            </a:endParaRPr>
          </a:p>
        </p:txBody>
      </p:sp>
      <p:sp>
        <p:nvSpPr>
          <p:cNvPr id="25" name="文本框 24"/>
          <p:cNvSpPr txBox="1"/>
          <p:nvPr/>
        </p:nvSpPr>
        <p:spPr>
          <a:xfrm>
            <a:off x="2353068" y="3030295"/>
            <a:ext cx="5334230" cy="1107996"/>
          </a:xfrm>
          <a:prstGeom prst="rect">
            <a:avLst/>
          </a:prstGeom>
          <a:noFill/>
        </p:spPr>
        <p:txBody>
          <a:bodyPr wrap="square" rtlCol="0">
            <a:spAutoFit/>
          </a:bodyPr>
          <a:lstStyle/>
          <a:p>
            <a:pPr algn="r"/>
            <a:r>
              <a:rPr lang="zh-CN" altLang="en-US" sz="6600" dirty="0">
                <a:cs typeface="+mn-ea"/>
                <a:sym typeface="+mn-lt"/>
              </a:rPr>
              <a:t>极简年终总结</a:t>
            </a:r>
            <a:endParaRPr lang="zh-CN" altLang="en-US" sz="6600" dirty="0">
              <a:cs typeface="+mn-ea"/>
              <a:sym typeface="+mn-lt"/>
            </a:endParaRPr>
          </a:p>
        </p:txBody>
      </p:sp>
      <p:sp>
        <p:nvSpPr>
          <p:cNvPr id="27" name="矩形 26"/>
          <p:cNvSpPr/>
          <p:nvPr/>
        </p:nvSpPr>
        <p:spPr>
          <a:xfrm>
            <a:off x="2698954" y="4121264"/>
            <a:ext cx="4821081" cy="307775"/>
          </a:xfrm>
          <a:prstGeom prst="rect">
            <a:avLst/>
          </a:prstGeom>
          <a:effectLst>
            <a:outerShdw blurRad="152400" dist="381000" dir="5400000" sx="94000" sy="94000" rotWithShape="0">
              <a:prstClr val="black">
                <a:alpha val="15000"/>
              </a:prstClr>
            </a:outerShdw>
          </a:effectLst>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en-US" altLang="zh-CN" sz="1400" dirty="0">
                <a:solidFill>
                  <a:schemeClr val="tx1">
                    <a:lumMod val="75000"/>
                    <a:lumOff val="25000"/>
                  </a:schemeClr>
                </a:solidFill>
                <a:cs typeface="+mn-ea"/>
                <a:sym typeface="+mn-lt"/>
              </a:rPr>
              <a:t>POWERPOINT PRESENTATION TEMPLATE</a:t>
            </a:r>
            <a:endParaRPr lang="en-US" altLang="zh-CN" sz="1400" dirty="0">
              <a:solidFill>
                <a:schemeClr val="tx1">
                  <a:lumMod val="75000"/>
                  <a:lumOff val="25000"/>
                </a:schemeClr>
              </a:solidFill>
              <a:cs typeface="+mn-ea"/>
              <a:sym typeface="+mn-lt"/>
            </a:endParaRPr>
          </a:p>
        </p:txBody>
      </p:sp>
      <p:sp>
        <p:nvSpPr>
          <p:cNvPr id="28" name="文本框 16"/>
          <p:cNvSpPr txBox="1"/>
          <p:nvPr/>
        </p:nvSpPr>
        <p:spPr>
          <a:xfrm>
            <a:off x="4854426" y="4653145"/>
            <a:ext cx="2607264" cy="4140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zh-CN" altLang="en-US" sz="1400" dirty="0">
                <a:solidFill>
                  <a:schemeClr val="tx1">
                    <a:lumMod val="75000"/>
                    <a:lumOff val="25000"/>
                  </a:schemeClr>
                </a:solidFill>
                <a:cs typeface="+mn-ea"/>
                <a:sym typeface="+mn-lt"/>
              </a:rPr>
              <a:t>汇报人：</a:t>
            </a:r>
            <a:r>
              <a:rPr lang="en-US" altLang="zh-CN" sz="1400" dirty="0">
                <a:solidFill>
                  <a:schemeClr val="tx1">
                    <a:lumMod val="75000"/>
                    <a:lumOff val="25000"/>
                  </a:schemeClr>
                </a:solidFill>
                <a:cs typeface="+mn-ea"/>
                <a:sym typeface="+mn-lt"/>
              </a:rPr>
              <a:t>XXX</a:t>
            </a:r>
            <a:endParaRPr lang="en-US" altLang="zh-CN" sz="1400" dirty="0">
              <a:solidFill>
                <a:schemeClr val="tx1">
                  <a:lumMod val="75000"/>
                  <a:lumOff val="25000"/>
                </a:schemeClr>
              </a:solidFill>
              <a:cs typeface="+mn-ea"/>
              <a:sym typeface="+mn-lt"/>
            </a:endParaRPr>
          </a:p>
        </p:txBody>
      </p:sp>
      <p:sp>
        <p:nvSpPr>
          <p:cNvPr id="29" name="任意多边形: 形状 28"/>
          <p:cNvSpPr/>
          <p:nvPr/>
        </p:nvSpPr>
        <p:spPr bwMode="auto">
          <a:xfrm rot="2762877">
            <a:off x="7982177" y="-1233820"/>
            <a:ext cx="4517011" cy="358532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0" name="任意多边形: 形状 29"/>
          <p:cNvSpPr/>
          <p:nvPr/>
        </p:nvSpPr>
        <p:spPr bwMode="auto">
          <a:xfrm rot="2762877">
            <a:off x="-1542354" y="2891719"/>
            <a:ext cx="3589981" cy="3469049"/>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AutoShape 1"/>
          <p:cNvSpPr/>
          <p:nvPr/>
        </p:nvSpPr>
        <p:spPr bwMode="auto">
          <a:xfrm rot="7070335">
            <a:off x="8842033" y="3074048"/>
            <a:ext cx="959699" cy="9348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46" name="AutoShape 1"/>
          <p:cNvSpPr/>
          <p:nvPr/>
        </p:nvSpPr>
        <p:spPr bwMode="auto">
          <a:xfrm rot="7070335">
            <a:off x="5712229" y="3106927"/>
            <a:ext cx="959699" cy="9348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47" name="AutoShape 1"/>
          <p:cNvSpPr/>
          <p:nvPr/>
        </p:nvSpPr>
        <p:spPr bwMode="auto">
          <a:xfrm rot="7070335">
            <a:off x="2441454" y="3115510"/>
            <a:ext cx="959699" cy="9348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48" name="AutoShape 1"/>
          <p:cNvSpPr/>
          <p:nvPr/>
        </p:nvSpPr>
        <p:spPr bwMode="auto">
          <a:xfrm rot="7070335">
            <a:off x="7297727" y="3902003"/>
            <a:ext cx="959699" cy="9348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49" name="AutoShape 1"/>
          <p:cNvSpPr/>
          <p:nvPr/>
        </p:nvSpPr>
        <p:spPr bwMode="auto">
          <a:xfrm rot="7070335">
            <a:off x="4026952" y="3910586"/>
            <a:ext cx="959699" cy="9348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0" name="TextBox 29"/>
          <p:cNvSpPr txBox="1"/>
          <p:nvPr/>
        </p:nvSpPr>
        <p:spPr>
          <a:xfrm>
            <a:off x="1994349" y="5026779"/>
            <a:ext cx="1838794" cy="338554"/>
          </a:xfrm>
          <a:prstGeom prst="rect">
            <a:avLst/>
          </a:prstGeom>
          <a:noFill/>
        </p:spPr>
        <p:txBody>
          <a:bodyPr wrap="square" rtlCol="0">
            <a:spAutoFit/>
          </a:bodyPr>
          <a:lstStyle/>
          <a:p>
            <a:pPr algn="ctr"/>
            <a:r>
              <a:rPr lang="zh-CN" altLang="en-US" sz="1600" dirty="0">
                <a:cs typeface="+mn-ea"/>
                <a:sym typeface="+mn-lt"/>
              </a:rPr>
              <a:t>输入小标题</a:t>
            </a:r>
            <a:endParaRPr lang="zh-CN" altLang="en-US" sz="1600" dirty="0">
              <a:cs typeface="+mn-ea"/>
              <a:sym typeface="+mn-lt"/>
            </a:endParaRPr>
          </a:p>
        </p:txBody>
      </p:sp>
      <p:sp>
        <p:nvSpPr>
          <p:cNvPr id="31" name="TextBox 30"/>
          <p:cNvSpPr txBox="1"/>
          <p:nvPr/>
        </p:nvSpPr>
        <p:spPr>
          <a:xfrm>
            <a:off x="1994348" y="5372807"/>
            <a:ext cx="1838794" cy="545342"/>
          </a:xfrm>
          <a:prstGeom prst="rect">
            <a:avLst/>
          </a:prstGeom>
          <a:noFill/>
        </p:spPr>
        <p:txBody>
          <a:bodyPr wrap="square" rtlCol="0">
            <a:spAutoFit/>
          </a:bodyPr>
          <a:lstStyle/>
          <a:p>
            <a:pPr algn="ctr">
              <a:lnSpc>
                <a:spcPct val="130000"/>
              </a:lnSpc>
            </a:pPr>
            <a:r>
              <a:rPr lang="en-US" sz="1200">
                <a:cs typeface="+mn-ea"/>
                <a:sym typeface="+mn-lt"/>
              </a:rPr>
              <a:t>Lorem ipsum dolor sit amet, consectetur adipiscing elit. </a:t>
            </a:r>
            <a:endParaRPr lang="en-US" sz="1200">
              <a:cs typeface="+mn-ea"/>
              <a:sym typeface="+mn-lt"/>
            </a:endParaRPr>
          </a:p>
        </p:txBody>
      </p:sp>
      <p:sp>
        <p:nvSpPr>
          <p:cNvPr id="32" name="TextBox 31"/>
          <p:cNvSpPr txBox="1"/>
          <p:nvPr/>
        </p:nvSpPr>
        <p:spPr>
          <a:xfrm>
            <a:off x="3576679" y="1935490"/>
            <a:ext cx="1838794" cy="338554"/>
          </a:xfrm>
          <a:prstGeom prst="rect">
            <a:avLst/>
          </a:prstGeom>
          <a:noFill/>
        </p:spPr>
        <p:txBody>
          <a:bodyPr wrap="square" rtlCol="0">
            <a:spAutoFit/>
          </a:bodyPr>
          <a:lstStyle/>
          <a:p>
            <a:pPr algn="ctr"/>
            <a:r>
              <a:rPr lang="zh-CN" altLang="en-US" sz="1600" dirty="0">
                <a:cs typeface="+mn-ea"/>
                <a:sym typeface="+mn-lt"/>
              </a:rPr>
              <a:t>输入小标题</a:t>
            </a:r>
            <a:endParaRPr lang="zh-CN" altLang="en-US" sz="1600" dirty="0">
              <a:cs typeface="+mn-ea"/>
              <a:sym typeface="+mn-lt"/>
            </a:endParaRPr>
          </a:p>
        </p:txBody>
      </p:sp>
      <p:sp>
        <p:nvSpPr>
          <p:cNvPr id="33" name="TextBox 32"/>
          <p:cNvSpPr txBox="1"/>
          <p:nvPr/>
        </p:nvSpPr>
        <p:spPr>
          <a:xfrm>
            <a:off x="3576678" y="2281518"/>
            <a:ext cx="1838794" cy="545342"/>
          </a:xfrm>
          <a:prstGeom prst="rect">
            <a:avLst/>
          </a:prstGeom>
          <a:noFill/>
        </p:spPr>
        <p:txBody>
          <a:bodyPr wrap="square" rtlCol="0">
            <a:spAutoFit/>
          </a:bodyPr>
          <a:lstStyle/>
          <a:p>
            <a:pPr algn="ctr">
              <a:lnSpc>
                <a:spcPct val="130000"/>
              </a:lnSpc>
            </a:pPr>
            <a:r>
              <a:rPr lang="en-US" sz="1200">
                <a:cs typeface="+mn-ea"/>
                <a:sym typeface="+mn-lt"/>
              </a:rPr>
              <a:t>Lorem ipsum dolor sit amet, consectetur adipiscing elit. </a:t>
            </a:r>
            <a:endParaRPr lang="en-US" sz="1200">
              <a:cs typeface="+mn-ea"/>
              <a:sym typeface="+mn-lt"/>
            </a:endParaRPr>
          </a:p>
        </p:txBody>
      </p:sp>
      <p:sp>
        <p:nvSpPr>
          <p:cNvPr id="34" name="TextBox 33"/>
          <p:cNvSpPr txBox="1"/>
          <p:nvPr/>
        </p:nvSpPr>
        <p:spPr>
          <a:xfrm>
            <a:off x="5186955" y="5026779"/>
            <a:ext cx="1838794" cy="338554"/>
          </a:xfrm>
          <a:prstGeom prst="rect">
            <a:avLst/>
          </a:prstGeom>
          <a:noFill/>
        </p:spPr>
        <p:txBody>
          <a:bodyPr wrap="square" rtlCol="0">
            <a:spAutoFit/>
          </a:bodyPr>
          <a:lstStyle/>
          <a:p>
            <a:pPr algn="ctr"/>
            <a:r>
              <a:rPr lang="zh-CN" altLang="en-US" sz="1600" dirty="0">
                <a:cs typeface="+mn-ea"/>
                <a:sym typeface="+mn-lt"/>
              </a:rPr>
              <a:t>输入小标题</a:t>
            </a:r>
            <a:endParaRPr lang="zh-CN" altLang="en-US" sz="1600" dirty="0">
              <a:cs typeface="+mn-ea"/>
              <a:sym typeface="+mn-lt"/>
            </a:endParaRPr>
          </a:p>
        </p:txBody>
      </p:sp>
      <p:sp>
        <p:nvSpPr>
          <p:cNvPr id="35" name="TextBox 34"/>
          <p:cNvSpPr txBox="1"/>
          <p:nvPr/>
        </p:nvSpPr>
        <p:spPr>
          <a:xfrm>
            <a:off x="5186954" y="5372807"/>
            <a:ext cx="1838794" cy="545342"/>
          </a:xfrm>
          <a:prstGeom prst="rect">
            <a:avLst/>
          </a:prstGeom>
          <a:noFill/>
        </p:spPr>
        <p:txBody>
          <a:bodyPr wrap="square" rtlCol="0">
            <a:spAutoFit/>
          </a:bodyPr>
          <a:lstStyle/>
          <a:p>
            <a:pPr algn="ctr">
              <a:lnSpc>
                <a:spcPct val="130000"/>
              </a:lnSpc>
            </a:pPr>
            <a:r>
              <a:rPr lang="en-US" sz="1200">
                <a:cs typeface="+mn-ea"/>
                <a:sym typeface="+mn-lt"/>
              </a:rPr>
              <a:t>Lorem ipsum dolor sit amet, consectetur adipiscing elit. </a:t>
            </a:r>
            <a:endParaRPr lang="en-US" sz="1200">
              <a:cs typeface="+mn-ea"/>
              <a:sym typeface="+mn-lt"/>
            </a:endParaRPr>
          </a:p>
        </p:txBody>
      </p:sp>
      <p:sp>
        <p:nvSpPr>
          <p:cNvPr id="36" name="TextBox 35"/>
          <p:cNvSpPr txBox="1"/>
          <p:nvPr/>
        </p:nvSpPr>
        <p:spPr>
          <a:xfrm>
            <a:off x="6769285" y="1935490"/>
            <a:ext cx="1838794" cy="338554"/>
          </a:xfrm>
          <a:prstGeom prst="rect">
            <a:avLst/>
          </a:prstGeom>
          <a:noFill/>
        </p:spPr>
        <p:txBody>
          <a:bodyPr wrap="square" rtlCol="0">
            <a:spAutoFit/>
          </a:bodyPr>
          <a:lstStyle/>
          <a:p>
            <a:pPr algn="ctr"/>
            <a:r>
              <a:rPr lang="zh-CN" altLang="en-US" sz="1600" dirty="0">
                <a:cs typeface="+mn-ea"/>
                <a:sym typeface="+mn-lt"/>
              </a:rPr>
              <a:t>输入小标题</a:t>
            </a:r>
            <a:endParaRPr lang="zh-CN" altLang="en-US" sz="1600" dirty="0">
              <a:cs typeface="+mn-ea"/>
              <a:sym typeface="+mn-lt"/>
            </a:endParaRPr>
          </a:p>
        </p:txBody>
      </p:sp>
      <p:sp>
        <p:nvSpPr>
          <p:cNvPr id="37" name="TextBox 36"/>
          <p:cNvSpPr txBox="1"/>
          <p:nvPr/>
        </p:nvSpPr>
        <p:spPr>
          <a:xfrm>
            <a:off x="6769284" y="2281518"/>
            <a:ext cx="1838794" cy="545342"/>
          </a:xfrm>
          <a:prstGeom prst="rect">
            <a:avLst/>
          </a:prstGeom>
          <a:noFill/>
        </p:spPr>
        <p:txBody>
          <a:bodyPr wrap="square" rtlCol="0">
            <a:spAutoFit/>
          </a:bodyPr>
          <a:lstStyle/>
          <a:p>
            <a:pPr algn="ctr">
              <a:lnSpc>
                <a:spcPct val="130000"/>
              </a:lnSpc>
            </a:pPr>
            <a:r>
              <a:rPr lang="en-US" sz="1200">
                <a:cs typeface="+mn-ea"/>
                <a:sym typeface="+mn-lt"/>
              </a:rPr>
              <a:t>Lorem ipsum dolor sit amet, consectetur adipiscing elit. </a:t>
            </a:r>
            <a:endParaRPr lang="en-US" sz="1200">
              <a:cs typeface="+mn-ea"/>
              <a:sym typeface="+mn-lt"/>
            </a:endParaRPr>
          </a:p>
        </p:txBody>
      </p:sp>
      <p:sp>
        <p:nvSpPr>
          <p:cNvPr id="38" name="TextBox 37"/>
          <p:cNvSpPr txBox="1"/>
          <p:nvPr/>
        </p:nvSpPr>
        <p:spPr>
          <a:xfrm>
            <a:off x="8402487" y="5026779"/>
            <a:ext cx="1838794" cy="338554"/>
          </a:xfrm>
          <a:prstGeom prst="rect">
            <a:avLst/>
          </a:prstGeom>
          <a:noFill/>
        </p:spPr>
        <p:txBody>
          <a:bodyPr wrap="square" rtlCol="0">
            <a:spAutoFit/>
          </a:bodyPr>
          <a:lstStyle/>
          <a:p>
            <a:pPr algn="ctr"/>
            <a:r>
              <a:rPr lang="zh-CN" altLang="en-US" sz="1600" dirty="0">
                <a:cs typeface="+mn-ea"/>
                <a:sym typeface="+mn-lt"/>
              </a:rPr>
              <a:t>输入小标题</a:t>
            </a:r>
            <a:endParaRPr lang="zh-CN" altLang="en-US" sz="1600" dirty="0">
              <a:cs typeface="+mn-ea"/>
              <a:sym typeface="+mn-lt"/>
            </a:endParaRPr>
          </a:p>
        </p:txBody>
      </p:sp>
      <p:sp>
        <p:nvSpPr>
          <p:cNvPr id="39" name="TextBox 38"/>
          <p:cNvSpPr txBox="1"/>
          <p:nvPr/>
        </p:nvSpPr>
        <p:spPr>
          <a:xfrm>
            <a:off x="8402486" y="5372807"/>
            <a:ext cx="1838794" cy="545342"/>
          </a:xfrm>
          <a:prstGeom prst="rect">
            <a:avLst/>
          </a:prstGeom>
          <a:noFill/>
        </p:spPr>
        <p:txBody>
          <a:bodyPr wrap="square" rtlCol="0">
            <a:spAutoFit/>
          </a:bodyPr>
          <a:lstStyle/>
          <a:p>
            <a:pPr algn="ctr">
              <a:lnSpc>
                <a:spcPct val="130000"/>
              </a:lnSpc>
            </a:pPr>
            <a:r>
              <a:rPr lang="en-US" sz="1200">
                <a:cs typeface="+mn-ea"/>
                <a:sym typeface="+mn-lt"/>
              </a:rPr>
              <a:t>Lorem ipsum dolor sit amet, consectetur adipiscing elit. </a:t>
            </a:r>
            <a:endParaRPr lang="en-US" sz="1200">
              <a:cs typeface="+mn-ea"/>
              <a:sym typeface="+mn-lt"/>
            </a:endParaRPr>
          </a:p>
        </p:txBody>
      </p:sp>
      <p:sp>
        <p:nvSpPr>
          <p:cNvPr id="40" name="Freeform 29"/>
          <p:cNvSpPr>
            <a:spLocks noChangeArrowheads="1"/>
          </p:cNvSpPr>
          <p:nvPr/>
        </p:nvSpPr>
        <p:spPr bwMode="auto">
          <a:xfrm>
            <a:off x="9093428" y="3325594"/>
            <a:ext cx="418484" cy="431767"/>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p:spPr>
        <p:txBody>
          <a:bodyPr wrap="none" lIns="34291" tIns="17145" rIns="34291" bIns="17145" anchor="ctr"/>
          <a:lstStyle/>
          <a:p>
            <a:endParaRPr lang="en-US">
              <a:cs typeface="+mn-ea"/>
              <a:sym typeface="+mn-lt"/>
            </a:endParaRPr>
          </a:p>
        </p:txBody>
      </p:sp>
      <p:sp>
        <p:nvSpPr>
          <p:cNvPr id="41" name="Freeform 47"/>
          <p:cNvSpPr>
            <a:spLocks noChangeArrowheads="1"/>
          </p:cNvSpPr>
          <p:nvPr/>
        </p:nvSpPr>
        <p:spPr bwMode="auto">
          <a:xfrm>
            <a:off x="4284021" y="4131590"/>
            <a:ext cx="464980" cy="408516"/>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p:spPr>
        <p:txBody>
          <a:bodyPr wrap="none" lIns="34291" tIns="17145" rIns="34291" bIns="17145" anchor="ctr"/>
          <a:lstStyle/>
          <a:p>
            <a:endParaRPr lang="en-US">
              <a:cs typeface="+mn-ea"/>
              <a:sym typeface="+mn-lt"/>
            </a:endParaRPr>
          </a:p>
        </p:txBody>
      </p:sp>
      <p:sp>
        <p:nvSpPr>
          <p:cNvPr id="42" name="Freeform 51"/>
          <p:cNvSpPr>
            <a:spLocks noChangeArrowheads="1"/>
          </p:cNvSpPr>
          <p:nvPr/>
        </p:nvSpPr>
        <p:spPr bwMode="auto">
          <a:xfrm>
            <a:off x="2703758" y="3406964"/>
            <a:ext cx="435090" cy="269026"/>
          </a:xfrm>
          <a:custGeom>
            <a:avLst/>
            <a:gdLst>
              <a:gd name="T0" fmla="*/ 8120 w 461"/>
              <a:gd name="T1" fmla="*/ 12182 h 285"/>
              <a:gd name="T2" fmla="*/ 8120 w 461"/>
              <a:gd name="T3" fmla="*/ 12182 h 285"/>
              <a:gd name="T4" fmla="*/ 91576 w 461"/>
              <a:gd name="T5" fmla="*/ 56398 h 285"/>
              <a:gd name="T6" fmla="*/ 104207 w 461"/>
              <a:gd name="T7" fmla="*/ 60008 h 285"/>
              <a:gd name="T8" fmla="*/ 111876 w 461"/>
              <a:gd name="T9" fmla="*/ 56398 h 285"/>
              <a:gd name="T10" fmla="*/ 195783 w 461"/>
              <a:gd name="T11" fmla="*/ 12182 h 285"/>
              <a:gd name="T12" fmla="*/ 199843 w 461"/>
              <a:gd name="T13" fmla="*/ 0 h 285"/>
              <a:gd name="T14" fmla="*/ 8120 w 461"/>
              <a:gd name="T15" fmla="*/ 0 h 285"/>
              <a:gd name="T16" fmla="*/ 8120 w 461"/>
              <a:gd name="T17" fmla="*/ 12182 h 285"/>
              <a:gd name="T18" fmla="*/ 199843 w 461"/>
              <a:gd name="T19" fmla="*/ 36095 h 285"/>
              <a:gd name="T20" fmla="*/ 199843 w 461"/>
              <a:gd name="T21" fmla="*/ 36095 h 285"/>
              <a:gd name="T22" fmla="*/ 111876 w 461"/>
              <a:gd name="T23" fmla="*/ 80311 h 285"/>
              <a:gd name="T24" fmla="*/ 104207 w 461"/>
              <a:gd name="T25" fmla="*/ 80311 h 285"/>
              <a:gd name="T26" fmla="*/ 91576 w 461"/>
              <a:gd name="T27" fmla="*/ 80311 h 285"/>
              <a:gd name="T28" fmla="*/ 8120 w 461"/>
              <a:gd name="T29" fmla="*/ 36095 h 285"/>
              <a:gd name="T30" fmla="*/ 4060 w 461"/>
              <a:gd name="T31" fmla="*/ 36095 h 285"/>
              <a:gd name="T32" fmla="*/ 4060 w 461"/>
              <a:gd name="T33" fmla="*/ 120015 h 285"/>
              <a:gd name="T34" fmla="*/ 15789 w 461"/>
              <a:gd name="T35" fmla="*/ 128137 h 285"/>
              <a:gd name="T36" fmla="*/ 191723 w 461"/>
              <a:gd name="T37" fmla="*/ 128137 h 285"/>
              <a:gd name="T38" fmla="*/ 203903 w 461"/>
              <a:gd name="T39" fmla="*/ 120015 h 285"/>
              <a:gd name="T40" fmla="*/ 203903 w 461"/>
              <a:gd name="T41" fmla="*/ 36095 h 285"/>
              <a:gd name="T42" fmla="*/ 199843 w 461"/>
              <a:gd name="T43" fmla="*/ 36095 h 28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61" h="285">
                <a:moveTo>
                  <a:pt x="18" y="27"/>
                </a:moveTo>
                <a:lnTo>
                  <a:pt x="18" y="27"/>
                </a:lnTo>
                <a:cubicBezTo>
                  <a:pt x="35" y="35"/>
                  <a:pt x="203" y="125"/>
                  <a:pt x="203" y="125"/>
                </a:cubicBezTo>
                <a:cubicBezTo>
                  <a:pt x="212" y="133"/>
                  <a:pt x="221" y="133"/>
                  <a:pt x="231" y="133"/>
                </a:cubicBezTo>
                <a:cubicBezTo>
                  <a:pt x="239" y="133"/>
                  <a:pt x="248" y="133"/>
                  <a:pt x="248" y="125"/>
                </a:cubicBezTo>
                <a:cubicBezTo>
                  <a:pt x="256" y="125"/>
                  <a:pt x="425" y="35"/>
                  <a:pt x="434" y="27"/>
                </a:cubicBezTo>
                <a:cubicBezTo>
                  <a:pt x="452" y="18"/>
                  <a:pt x="460" y="0"/>
                  <a:pt x="443" y="0"/>
                </a:cubicBezTo>
                <a:cubicBezTo>
                  <a:pt x="18" y="0"/>
                  <a:pt x="18" y="0"/>
                  <a:pt x="18" y="0"/>
                </a:cubicBezTo>
                <a:cubicBezTo>
                  <a:pt x="0" y="0"/>
                  <a:pt x="9" y="18"/>
                  <a:pt x="18" y="27"/>
                </a:cubicBezTo>
                <a:close/>
                <a:moveTo>
                  <a:pt x="443" y="80"/>
                </a:moveTo>
                <a:lnTo>
                  <a:pt x="443" y="80"/>
                </a:lnTo>
                <a:cubicBezTo>
                  <a:pt x="434" y="80"/>
                  <a:pt x="256" y="169"/>
                  <a:pt x="248" y="178"/>
                </a:cubicBezTo>
                <a:cubicBezTo>
                  <a:pt x="248" y="178"/>
                  <a:pt x="239" y="178"/>
                  <a:pt x="231" y="178"/>
                </a:cubicBezTo>
                <a:cubicBezTo>
                  <a:pt x="221" y="178"/>
                  <a:pt x="212" y="178"/>
                  <a:pt x="203" y="178"/>
                </a:cubicBezTo>
                <a:cubicBezTo>
                  <a:pt x="194" y="169"/>
                  <a:pt x="27" y="80"/>
                  <a:pt x="18" y="80"/>
                </a:cubicBezTo>
                <a:cubicBezTo>
                  <a:pt x="9" y="72"/>
                  <a:pt x="9" y="80"/>
                  <a:pt x="9" y="80"/>
                </a:cubicBezTo>
                <a:cubicBezTo>
                  <a:pt x="9" y="88"/>
                  <a:pt x="9" y="266"/>
                  <a:pt x="9" y="266"/>
                </a:cubicBezTo>
                <a:cubicBezTo>
                  <a:pt x="9" y="275"/>
                  <a:pt x="18" y="284"/>
                  <a:pt x="35" y="284"/>
                </a:cubicBezTo>
                <a:cubicBezTo>
                  <a:pt x="425" y="284"/>
                  <a:pt x="425" y="284"/>
                  <a:pt x="425" y="284"/>
                </a:cubicBezTo>
                <a:cubicBezTo>
                  <a:pt x="443" y="284"/>
                  <a:pt x="452" y="275"/>
                  <a:pt x="452" y="266"/>
                </a:cubicBezTo>
                <a:cubicBezTo>
                  <a:pt x="452" y="266"/>
                  <a:pt x="452" y="88"/>
                  <a:pt x="452" y="80"/>
                </a:cubicBezTo>
                <a:cubicBezTo>
                  <a:pt x="452" y="80"/>
                  <a:pt x="452" y="72"/>
                  <a:pt x="443" y="80"/>
                </a:cubicBezTo>
                <a:close/>
              </a:path>
            </a:pathLst>
          </a:custGeom>
          <a:solidFill>
            <a:schemeClr val="bg1"/>
          </a:solidFill>
          <a:ln>
            <a:noFill/>
          </a:ln>
          <a:effectLst/>
        </p:spPr>
        <p:txBody>
          <a:bodyPr wrap="none" lIns="34291" tIns="17145" rIns="34291" bIns="17145" anchor="ctr"/>
          <a:lstStyle/>
          <a:p>
            <a:endParaRPr lang="en-US">
              <a:cs typeface="+mn-ea"/>
              <a:sym typeface="+mn-lt"/>
            </a:endParaRPr>
          </a:p>
        </p:txBody>
      </p:sp>
      <p:sp>
        <p:nvSpPr>
          <p:cNvPr id="43" name="Freeform 102"/>
          <p:cNvSpPr>
            <a:spLocks noChangeArrowheads="1"/>
          </p:cNvSpPr>
          <p:nvPr/>
        </p:nvSpPr>
        <p:spPr bwMode="auto">
          <a:xfrm>
            <a:off x="5879767" y="3332235"/>
            <a:ext cx="464980" cy="418484"/>
          </a:xfrm>
          <a:custGeom>
            <a:avLst/>
            <a:gdLst>
              <a:gd name="T0" fmla="*/ 35703 w 498"/>
              <a:gd name="T1" fmla="*/ 67874 h 445"/>
              <a:gd name="T2" fmla="*/ 35703 w 498"/>
              <a:gd name="T3" fmla="*/ 67874 h 445"/>
              <a:gd name="T4" fmla="*/ 63372 w 498"/>
              <a:gd name="T5" fmla="*/ 75965 h 445"/>
              <a:gd name="T6" fmla="*/ 67389 w 498"/>
              <a:gd name="T7" fmla="*/ 75965 h 445"/>
              <a:gd name="T8" fmla="*/ 87026 w 498"/>
              <a:gd name="T9" fmla="*/ 60232 h 445"/>
              <a:gd name="T10" fmla="*/ 87026 w 498"/>
              <a:gd name="T11" fmla="*/ 56187 h 445"/>
              <a:gd name="T12" fmla="*/ 79439 w 498"/>
              <a:gd name="T13" fmla="*/ 48096 h 445"/>
              <a:gd name="T14" fmla="*/ 122728 w 498"/>
              <a:gd name="T15" fmla="*/ 4495 h 445"/>
              <a:gd name="T16" fmla="*/ 87026 w 498"/>
              <a:gd name="T17" fmla="*/ 0 h 445"/>
              <a:gd name="T18" fmla="*/ 47753 w 498"/>
              <a:gd name="T19" fmla="*/ 24273 h 445"/>
              <a:gd name="T20" fmla="*/ 32133 w 498"/>
              <a:gd name="T21" fmla="*/ 36409 h 445"/>
              <a:gd name="T22" fmla="*/ 23653 w 498"/>
              <a:gd name="T23" fmla="*/ 52141 h 445"/>
              <a:gd name="T24" fmla="*/ 8033 w 498"/>
              <a:gd name="T25" fmla="*/ 56187 h 445"/>
              <a:gd name="T26" fmla="*/ 0 w 498"/>
              <a:gd name="T27" fmla="*/ 64278 h 445"/>
              <a:gd name="T28" fmla="*/ 0 w 498"/>
              <a:gd name="T29" fmla="*/ 67874 h 445"/>
              <a:gd name="T30" fmla="*/ 16066 w 498"/>
              <a:gd name="T31" fmla="*/ 84055 h 445"/>
              <a:gd name="T32" fmla="*/ 23653 w 498"/>
              <a:gd name="T33" fmla="*/ 88101 h 445"/>
              <a:gd name="T34" fmla="*/ 32133 w 498"/>
              <a:gd name="T35" fmla="*/ 80010 h 445"/>
              <a:gd name="T36" fmla="*/ 35703 w 498"/>
              <a:gd name="T37" fmla="*/ 67874 h 445"/>
              <a:gd name="T38" fmla="*/ 99075 w 498"/>
              <a:gd name="T39" fmla="*/ 71919 h 445"/>
              <a:gd name="T40" fmla="*/ 99075 w 498"/>
              <a:gd name="T41" fmla="*/ 71919 h 445"/>
              <a:gd name="T42" fmla="*/ 95059 w 498"/>
              <a:gd name="T43" fmla="*/ 71919 h 445"/>
              <a:gd name="T44" fmla="*/ 79439 w 498"/>
              <a:gd name="T45" fmla="*/ 84055 h 445"/>
              <a:gd name="T46" fmla="*/ 75422 w 498"/>
              <a:gd name="T47" fmla="*/ 91697 h 445"/>
              <a:gd name="T48" fmla="*/ 170035 w 498"/>
              <a:gd name="T49" fmla="*/ 195530 h 445"/>
              <a:gd name="T50" fmla="*/ 178068 w 498"/>
              <a:gd name="T51" fmla="*/ 195530 h 445"/>
              <a:gd name="T52" fmla="*/ 190117 w 498"/>
              <a:gd name="T53" fmla="*/ 187439 h 445"/>
              <a:gd name="T54" fmla="*/ 190117 w 498"/>
              <a:gd name="T55" fmla="*/ 179798 h 445"/>
              <a:gd name="T56" fmla="*/ 99075 w 498"/>
              <a:gd name="T57" fmla="*/ 71919 h 445"/>
              <a:gd name="T58" fmla="*/ 221804 w 498"/>
              <a:gd name="T59" fmla="*/ 28318 h 445"/>
              <a:gd name="T60" fmla="*/ 221804 w 498"/>
              <a:gd name="T61" fmla="*/ 28318 h 445"/>
              <a:gd name="T62" fmla="*/ 213771 w 498"/>
              <a:gd name="T63" fmla="*/ 24273 h 445"/>
              <a:gd name="T64" fmla="*/ 205737 w 498"/>
              <a:gd name="T65" fmla="*/ 40005 h 445"/>
              <a:gd name="T66" fmla="*/ 182084 w 498"/>
              <a:gd name="T67" fmla="*/ 48096 h 445"/>
              <a:gd name="T68" fmla="*/ 178068 w 498"/>
              <a:gd name="T69" fmla="*/ 28318 h 445"/>
              <a:gd name="T70" fmla="*/ 186101 w 498"/>
              <a:gd name="T71" fmla="*/ 8540 h 445"/>
              <a:gd name="T72" fmla="*/ 182084 w 498"/>
              <a:gd name="T73" fmla="*/ 4495 h 445"/>
              <a:gd name="T74" fmla="*/ 150398 w 498"/>
              <a:gd name="T75" fmla="*/ 32364 h 445"/>
              <a:gd name="T76" fmla="*/ 142365 w 498"/>
              <a:gd name="T77" fmla="*/ 67874 h 445"/>
              <a:gd name="T78" fmla="*/ 126745 w 498"/>
              <a:gd name="T79" fmla="*/ 84055 h 445"/>
              <a:gd name="T80" fmla="*/ 142365 w 498"/>
              <a:gd name="T81" fmla="*/ 103833 h 445"/>
              <a:gd name="T82" fmla="*/ 162448 w 498"/>
              <a:gd name="T83" fmla="*/ 84055 h 445"/>
              <a:gd name="T84" fmla="*/ 182084 w 498"/>
              <a:gd name="T85" fmla="*/ 80010 h 445"/>
              <a:gd name="T86" fmla="*/ 217787 w 498"/>
              <a:gd name="T87" fmla="*/ 64278 h 445"/>
              <a:gd name="T88" fmla="*/ 221804 w 498"/>
              <a:gd name="T89" fmla="*/ 28318 h 445"/>
              <a:gd name="T90" fmla="*/ 32133 w 498"/>
              <a:gd name="T91" fmla="*/ 179798 h 445"/>
              <a:gd name="T92" fmla="*/ 32133 w 498"/>
              <a:gd name="T93" fmla="*/ 179798 h 445"/>
              <a:gd name="T94" fmla="*/ 32133 w 498"/>
              <a:gd name="T95" fmla="*/ 187439 h 445"/>
              <a:gd name="T96" fmla="*/ 39719 w 498"/>
              <a:gd name="T97" fmla="*/ 199576 h 445"/>
              <a:gd name="T98" fmla="*/ 47753 w 498"/>
              <a:gd name="T99" fmla="*/ 195530 h 445"/>
              <a:gd name="T100" fmla="*/ 103092 w 498"/>
              <a:gd name="T101" fmla="*/ 143838 h 445"/>
              <a:gd name="T102" fmla="*/ 87026 w 498"/>
              <a:gd name="T103" fmla="*/ 123611 h 445"/>
              <a:gd name="T104" fmla="*/ 32133 w 498"/>
              <a:gd name="T105" fmla="*/ 179798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chemeClr val="bg1"/>
          </a:solidFill>
          <a:ln>
            <a:noFill/>
          </a:ln>
          <a:effectLst/>
        </p:spPr>
        <p:txBody>
          <a:bodyPr wrap="none" lIns="34291" tIns="17145" rIns="34291" bIns="17145" anchor="ctr"/>
          <a:lstStyle/>
          <a:p>
            <a:endParaRPr lang="en-US">
              <a:cs typeface="+mn-ea"/>
              <a:sym typeface="+mn-lt"/>
            </a:endParaRPr>
          </a:p>
        </p:txBody>
      </p:sp>
      <p:sp>
        <p:nvSpPr>
          <p:cNvPr id="44" name="Freeform 123"/>
          <p:cNvSpPr>
            <a:spLocks noChangeArrowheads="1"/>
          </p:cNvSpPr>
          <p:nvPr/>
        </p:nvSpPr>
        <p:spPr bwMode="auto">
          <a:xfrm>
            <a:off x="7494365" y="4118305"/>
            <a:ext cx="425124" cy="435087"/>
          </a:xfrm>
          <a:custGeom>
            <a:avLst/>
            <a:gdLst>
              <a:gd name="T0" fmla="*/ 123628 w 452"/>
              <a:gd name="T1" fmla="*/ 135490 h 462"/>
              <a:gd name="T2" fmla="*/ 123628 w 452"/>
              <a:gd name="T3" fmla="*/ 135490 h 462"/>
              <a:gd name="T4" fmla="*/ 195108 w 452"/>
              <a:gd name="T5" fmla="*/ 11703 h 462"/>
              <a:gd name="T6" fmla="*/ 195108 w 452"/>
              <a:gd name="T7" fmla="*/ 8102 h 462"/>
              <a:gd name="T8" fmla="*/ 191062 w 452"/>
              <a:gd name="T9" fmla="*/ 8102 h 462"/>
              <a:gd name="T10" fmla="*/ 71480 w 452"/>
              <a:gd name="T11" fmla="*/ 80124 h 462"/>
              <a:gd name="T12" fmla="*/ 4046 w 452"/>
              <a:gd name="T13" fmla="*/ 135490 h 462"/>
              <a:gd name="T14" fmla="*/ 15735 w 452"/>
              <a:gd name="T15" fmla="*/ 147644 h 462"/>
              <a:gd name="T16" fmla="*/ 39561 w 452"/>
              <a:gd name="T17" fmla="*/ 139542 h 462"/>
              <a:gd name="T18" fmla="*/ 67883 w 452"/>
              <a:gd name="T19" fmla="*/ 167450 h 462"/>
              <a:gd name="T20" fmla="*/ 59791 w 452"/>
              <a:gd name="T21" fmla="*/ 191307 h 462"/>
              <a:gd name="T22" fmla="*/ 67883 w 452"/>
              <a:gd name="T23" fmla="*/ 203461 h 462"/>
              <a:gd name="T24" fmla="*/ 123628 w 452"/>
              <a:gd name="T25" fmla="*/ 135490 h 462"/>
              <a:gd name="T26" fmla="*/ 135317 w 452"/>
              <a:gd name="T27" fmla="*/ 67520 h 462"/>
              <a:gd name="T28" fmla="*/ 135317 w 452"/>
              <a:gd name="T29" fmla="*/ 67520 h 462"/>
              <a:gd name="T30" fmla="*/ 135317 w 452"/>
              <a:gd name="T31" fmla="*/ 43663 h 462"/>
              <a:gd name="T32" fmla="*/ 159143 w 452"/>
              <a:gd name="T33" fmla="*/ 43663 h 462"/>
              <a:gd name="T34" fmla="*/ 159143 w 452"/>
              <a:gd name="T35" fmla="*/ 67520 h 462"/>
              <a:gd name="T36" fmla="*/ 135317 w 452"/>
              <a:gd name="T37" fmla="*/ 67520 h 4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2" h="462">
                <a:moveTo>
                  <a:pt x="275" y="301"/>
                </a:moveTo>
                <a:lnTo>
                  <a:pt x="275" y="301"/>
                </a:lnTo>
                <a:cubicBezTo>
                  <a:pt x="275" y="301"/>
                  <a:pt x="451" y="169"/>
                  <a:pt x="434" y="26"/>
                </a:cubicBezTo>
                <a:lnTo>
                  <a:pt x="434" y="18"/>
                </a:lnTo>
                <a:cubicBezTo>
                  <a:pt x="425" y="18"/>
                  <a:pt x="425" y="18"/>
                  <a:pt x="425" y="18"/>
                </a:cubicBezTo>
                <a:cubicBezTo>
                  <a:pt x="284" y="0"/>
                  <a:pt x="159" y="178"/>
                  <a:pt x="159" y="178"/>
                </a:cubicBezTo>
                <a:cubicBezTo>
                  <a:pt x="53" y="159"/>
                  <a:pt x="62" y="186"/>
                  <a:pt x="9" y="301"/>
                </a:cubicBezTo>
                <a:cubicBezTo>
                  <a:pt x="0" y="328"/>
                  <a:pt x="18" y="328"/>
                  <a:pt x="35" y="328"/>
                </a:cubicBezTo>
                <a:cubicBezTo>
                  <a:pt x="53" y="319"/>
                  <a:pt x="88" y="310"/>
                  <a:pt x="88" y="310"/>
                </a:cubicBezTo>
                <a:cubicBezTo>
                  <a:pt x="151" y="372"/>
                  <a:pt x="151" y="372"/>
                  <a:pt x="151" y="372"/>
                </a:cubicBezTo>
                <a:cubicBezTo>
                  <a:pt x="151" y="372"/>
                  <a:pt x="141" y="407"/>
                  <a:pt x="133" y="425"/>
                </a:cubicBezTo>
                <a:cubicBezTo>
                  <a:pt x="124" y="443"/>
                  <a:pt x="133" y="461"/>
                  <a:pt x="151" y="452"/>
                </a:cubicBezTo>
                <a:cubicBezTo>
                  <a:pt x="266" y="398"/>
                  <a:pt x="292" y="407"/>
                  <a:pt x="275" y="301"/>
                </a:cubicBezTo>
                <a:close/>
                <a:moveTo>
                  <a:pt x="301" y="150"/>
                </a:moveTo>
                <a:lnTo>
                  <a:pt x="301" y="150"/>
                </a:lnTo>
                <a:cubicBezTo>
                  <a:pt x="284" y="133"/>
                  <a:pt x="284" y="115"/>
                  <a:pt x="301" y="97"/>
                </a:cubicBezTo>
                <a:cubicBezTo>
                  <a:pt x="319" y="80"/>
                  <a:pt x="345" y="80"/>
                  <a:pt x="354" y="97"/>
                </a:cubicBezTo>
                <a:cubicBezTo>
                  <a:pt x="372" y="115"/>
                  <a:pt x="372" y="133"/>
                  <a:pt x="354" y="150"/>
                </a:cubicBezTo>
                <a:cubicBezTo>
                  <a:pt x="345" y="169"/>
                  <a:pt x="319" y="169"/>
                  <a:pt x="301" y="150"/>
                </a:cubicBezTo>
                <a:close/>
              </a:path>
            </a:pathLst>
          </a:custGeom>
          <a:solidFill>
            <a:schemeClr val="bg1"/>
          </a:solidFill>
          <a:ln>
            <a:noFill/>
          </a:ln>
          <a:effectLst/>
        </p:spPr>
        <p:txBody>
          <a:bodyPr wrap="none" lIns="34291" tIns="17145" rIns="34291" bIns="17145" anchor="ctr"/>
          <a:lstStyle/>
          <a:p>
            <a:endParaRPr lang="en-US">
              <a:cs typeface="+mn-ea"/>
              <a:sym typeface="+mn-lt"/>
            </a:endParaRPr>
          </a:p>
        </p:txBody>
      </p:sp>
      <p:sp>
        <p:nvSpPr>
          <p:cNvPr id="22"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23" name="直接连接符 22"/>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4" name="任意多边形: 形状 23"/>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25" name="任意多边形: 形状 24"/>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形状 6"/>
          <p:cNvSpPr/>
          <p:nvPr/>
        </p:nvSpPr>
        <p:spPr bwMode="auto">
          <a:xfrm rot="8618804">
            <a:off x="245971" y="-1303017"/>
            <a:ext cx="4325164" cy="3887319"/>
          </a:xfrm>
          <a:custGeom>
            <a:avLst/>
            <a:gdLst>
              <a:gd name="connsiteX0" fmla="*/ 3722629 w 4325164"/>
              <a:gd name="connsiteY0" fmla="*/ 3887319 h 3887319"/>
              <a:gd name="connsiteX1" fmla="*/ 0 w 4325164"/>
              <a:gd name="connsiteY1" fmla="*/ 1147444 h 3887319"/>
              <a:gd name="connsiteX2" fmla="*/ 59280 w 4325164"/>
              <a:gd name="connsiteY2" fmla="*/ 1065430 h 3887319"/>
              <a:gd name="connsiteX3" fmla="*/ 211601 w 4325164"/>
              <a:gd name="connsiteY3" fmla="*/ 873211 h 3887319"/>
              <a:gd name="connsiteX4" fmla="*/ 678823 w 4325164"/>
              <a:gd name="connsiteY4" fmla="*/ 402962 h 3887319"/>
              <a:gd name="connsiteX5" fmla="*/ 1128194 w 4325164"/>
              <a:gd name="connsiteY5" fmla="*/ 120712 h 3887319"/>
              <a:gd name="connsiteX6" fmla="*/ 1547556 w 4325164"/>
              <a:gd name="connsiteY6" fmla="*/ 8064 h 3887319"/>
              <a:gd name="connsiteX7" fmla="*/ 1619476 w 4325164"/>
              <a:gd name="connsiteY7" fmla="*/ 0 h 3887319"/>
              <a:gd name="connsiteX8" fmla="*/ 1703814 w 4325164"/>
              <a:gd name="connsiteY8" fmla="*/ 0 h 3887319"/>
              <a:gd name="connsiteX9" fmla="*/ 1724510 w 4325164"/>
              <a:gd name="connsiteY9" fmla="*/ 3780 h 3887319"/>
              <a:gd name="connsiteX10" fmla="*/ 1847913 w 4325164"/>
              <a:gd name="connsiteY10" fmla="*/ 17137 h 3887319"/>
              <a:gd name="connsiteX11" fmla="*/ 2308926 w 4325164"/>
              <a:gd name="connsiteY11" fmla="*/ 175398 h 3887319"/>
              <a:gd name="connsiteX12" fmla="*/ 2813401 w 4325164"/>
              <a:gd name="connsiteY12" fmla="*/ 550640 h 3887319"/>
              <a:gd name="connsiteX13" fmla="*/ 3264583 w 4325164"/>
              <a:gd name="connsiteY13" fmla="*/ 1064738 h 3887319"/>
              <a:gd name="connsiteX14" fmla="*/ 4072520 w 4325164"/>
              <a:gd name="connsiteY14" fmla="*/ 2419538 h 3887319"/>
              <a:gd name="connsiteX15" fmla="*/ 4307720 w 4325164"/>
              <a:gd name="connsiteY15" fmla="*/ 3008211 h 3887319"/>
              <a:gd name="connsiteX16" fmla="*/ 4325164 w 4325164"/>
              <a:gd name="connsiteY16" fmla="*/ 3068663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25164" h="3887319">
                <a:moveTo>
                  <a:pt x="3722629" y="3887319"/>
                </a:moveTo>
                <a:lnTo>
                  <a:pt x="0" y="1147444"/>
                </a:lnTo>
                <a:lnTo>
                  <a:pt x="59280" y="1065430"/>
                </a:lnTo>
                <a:cubicBezTo>
                  <a:pt x="108507" y="1000271"/>
                  <a:pt x="159213" y="936150"/>
                  <a:pt x="211601" y="873211"/>
                </a:cubicBezTo>
                <a:cubicBezTo>
                  <a:pt x="353630" y="702853"/>
                  <a:pt x="506525" y="543079"/>
                  <a:pt x="678823" y="402962"/>
                </a:cubicBezTo>
                <a:cubicBezTo>
                  <a:pt x="816972" y="290314"/>
                  <a:pt x="964951" y="193039"/>
                  <a:pt x="1128194" y="120712"/>
                </a:cubicBezTo>
                <a:cubicBezTo>
                  <a:pt x="1262204" y="61490"/>
                  <a:pt x="1401387" y="21925"/>
                  <a:pt x="1547556" y="8064"/>
                </a:cubicBezTo>
                <a:cubicBezTo>
                  <a:pt x="1571615" y="5796"/>
                  <a:pt x="1595416" y="2772"/>
                  <a:pt x="1619476" y="0"/>
                </a:cubicBezTo>
                <a:cubicBezTo>
                  <a:pt x="1647675" y="0"/>
                  <a:pt x="1675615" y="0"/>
                  <a:pt x="1703814" y="0"/>
                </a:cubicBezTo>
                <a:cubicBezTo>
                  <a:pt x="1710799" y="1260"/>
                  <a:pt x="1717525" y="3276"/>
                  <a:pt x="1724510" y="3780"/>
                </a:cubicBezTo>
                <a:cubicBezTo>
                  <a:pt x="1765645" y="8316"/>
                  <a:pt x="1807037" y="10836"/>
                  <a:pt x="1847913" y="17137"/>
                </a:cubicBezTo>
                <a:cubicBezTo>
                  <a:pt x="2011156" y="41581"/>
                  <a:pt x="2163792" y="97527"/>
                  <a:pt x="2308926" y="175398"/>
                </a:cubicBezTo>
                <a:cubicBezTo>
                  <a:pt x="2495453" y="275446"/>
                  <a:pt x="2660506" y="404978"/>
                  <a:pt x="2813401" y="550640"/>
                </a:cubicBezTo>
                <a:cubicBezTo>
                  <a:pt x="2979232" y="708397"/>
                  <a:pt x="3127987" y="881527"/>
                  <a:pt x="3264583" y="1064738"/>
                </a:cubicBezTo>
                <a:cubicBezTo>
                  <a:pt x="3580721" y="1488365"/>
                  <a:pt x="3846412" y="1942233"/>
                  <a:pt x="4072520" y="2419538"/>
                </a:cubicBezTo>
                <a:cubicBezTo>
                  <a:pt x="4163326" y="2611190"/>
                  <a:pt x="4243509" y="2806812"/>
                  <a:pt x="4307720" y="3008211"/>
                </a:cubicBezTo>
                <a:lnTo>
                  <a:pt x="4325164" y="3068663"/>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9" name="任意多边形: 形状 8"/>
          <p:cNvSpPr/>
          <p:nvPr/>
        </p:nvSpPr>
        <p:spPr bwMode="auto">
          <a:xfrm rot="8618804">
            <a:off x="7825830" y="5533375"/>
            <a:ext cx="3685638" cy="2649249"/>
          </a:xfrm>
          <a:custGeom>
            <a:avLst/>
            <a:gdLst>
              <a:gd name="connsiteX0" fmla="*/ 502923 w 3053405"/>
              <a:gd name="connsiteY0" fmla="*/ 1655751 h 2194798"/>
              <a:gd name="connsiteX1" fmla="*/ 63383 w 3053405"/>
              <a:gd name="connsiteY1" fmla="*/ 1014892 h 2194798"/>
              <a:gd name="connsiteX2" fmla="*/ 8796 w 3053405"/>
              <a:gd name="connsiteY2" fmla="*/ 703913 h 2194798"/>
              <a:gd name="connsiteX3" fmla="*/ 0 w 3053405"/>
              <a:gd name="connsiteY3" fmla="*/ 636879 h 2194798"/>
              <a:gd name="connsiteX4" fmla="*/ 0 w 3053405"/>
              <a:gd name="connsiteY4" fmla="*/ 529019 h 2194798"/>
              <a:gd name="connsiteX5" fmla="*/ 6985 w 3053405"/>
              <a:gd name="connsiteY5" fmla="*/ 485170 h 2194798"/>
              <a:gd name="connsiteX6" fmla="*/ 34666 w 3053405"/>
              <a:gd name="connsiteY6" fmla="*/ 231270 h 2194798"/>
              <a:gd name="connsiteX7" fmla="*/ 83226 w 3053405"/>
              <a:gd name="connsiteY7" fmla="*/ 0 h 2194798"/>
              <a:gd name="connsiteX8" fmla="*/ 3053405 w 3053405"/>
              <a:gd name="connsiteY8" fmla="*/ 2186067 h 2194798"/>
              <a:gd name="connsiteX9" fmla="*/ 2850158 w 3053405"/>
              <a:gd name="connsiteY9" fmla="*/ 2192278 h 2194798"/>
              <a:gd name="connsiteX10" fmla="*/ 2829202 w 3053405"/>
              <a:gd name="connsiteY10" fmla="*/ 2194798 h 2194798"/>
              <a:gd name="connsiteX11" fmla="*/ 2758835 w 3053405"/>
              <a:gd name="connsiteY11" fmla="*/ 2194798 h 2194798"/>
              <a:gd name="connsiteX12" fmla="*/ 2728566 w 3053405"/>
              <a:gd name="connsiteY12" fmla="*/ 2192278 h 2194798"/>
              <a:gd name="connsiteX13" fmla="*/ 2203912 w 3053405"/>
              <a:gd name="connsiteY13" fmla="*/ 2172117 h 2194798"/>
              <a:gd name="connsiteX14" fmla="*/ 1571894 w 3053405"/>
              <a:gd name="connsiteY14" fmla="*/ 2091474 h 2194798"/>
              <a:gd name="connsiteX15" fmla="*/ 990583 w 3053405"/>
              <a:gd name="connsiteY15" fmla="*/ 1927669 h 2194798"/>
              <a:gd name="connsiteX16" fmla="*/ 502923 w 3053405"/>
              <a:gd name="connsiteY16" fmla="*/ 1655751 h 2194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53405" h="2194798">
                <a:moveTo>
                  <a:pt x="502923" y="1655751"/>
                </a:moveTo>
                <a:cubicBezTo>
                  <a:pt x="290009" y="1487913"/>
                  <a:pt x="139960" y="1276730"/>
                  <a:pt x="63383" y="1014892"/>
                </a:cubicBezTo>
                <a:cubicBezTo>
                  <a:pt x="33631" y="913332"/>
                  <a:pt x="16040" y="809505"/>
                  <a:pt x="8796" y="703913"/>
                </a:cubicBezTo>
                <a:cubicBezTo>
                  <a:pt x="7244" y="681484"/>
                  <a:pt x="3104" y="659308"/>
                  <a:pt x="0" y="636879"/>
                </a:cubicBezTo>
                <a:cubicBezTo>
                  <a:pt x="0" y="600841"/>
                  <a:pt x="0" y="564804"/>
                  <a:pt x="0" y="529019"/>
                </a:cubicBezTo>
                <a:cubicBezTo>
                  <a:pt x="2328" y="514403"/>
                  <a:pt x="6209" y="500038"/>
                  <a:pt x="6985" y="485170"/>
                </a:cubicBezTo>
                <a:cubicBezTo>
                  <a:pt x="11512" y="399864"/>
                  <a:pt x="21020" y="315252"/>
                  <a:pt x="34666" y="231270"/>
                </a:cubicBezTo>
                <a:lnTo>
                  <a:pt x="83226" y="0"/>
                </a:lnTo>
                <a:lnTo>
                  <a:pt x="3053405" y="2186067"/>
                </a:lnTo>
                <a:lnTo>
                  <a:pt x="2850158" y="2192278"/>
                </a:lnTo>
                <a:cubicBezTo>
                  <a:pt x="2843172" y="2192530"/>
                  <a:pt x="2836188" y="2194042"/>
                  <a:pt x="2829202" y="2194798"/>
                </a:cubicBezTo>
                <a:cubicBezTo>
                  <a:pt x="2805660" y="2194798"/>
                  <a:pt x="2782377" y="2194798"/>
                  <a:pt x="2758835" y="2194798"/>
                </a:cubicBezTo>
                <a:cubicBezTo>
                  <a:pt x="2748745" y="2194042"/>
                  <a:pt x="2738655" y="2192530"/>
                  <a:pt x="2728566" y="2192278"/>
                </a:cubicBezTo>
                <a:cubicBezTo>
                  <a:pt x="2553681" y="2190514"/>
                  <a:pt x="2378538" y="2184718"/>
                  <a:pt x="2203912" y="2172117"/>
                </a:cubicBezTo>
                <a:cubicBezTo>
                  <a:pt x="1991773" y="2156493"/>
                  <a:pt x="1780669" y="2131544"/>
                  <a:pt x="1571894" y="2091474"/>
                </a:cubicBezTo>
                <a:cubicBezTo>
                  <a:pt x="1373467" y="2053169"/>
                  <a:pt x="1178920" y="2001759"/>
                  <a:pt x="990583" y="1927669"/>
                </a:cubicBezTo>
                <a:cubicBezTo>
                  <a:pt x="815957" y="1858870"/>
                  <a:pt x="651161" y="1772431"/>
                  <a:pt x="502923" y="1655751"/>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10" name="Footer Text"/>
          <p:cNvSpPr txBox="1"/>
          <p:nvPr/>
        </p:nvSpPr>
        <p:spPr>
          <a:xfrm>
            <a:off x="4448188" y="3424432"/>
            <a:ext cx="3295624" cy="553998"/>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600" dirty="0">
                <a:cs typeface="+mn-ea"/>
                <a:sym typeface="+mn-lt"/>
              </a:rPr>
              <a:t>工作不足及改进</a:t>
            </a:r>
            <a:endParaRPr lang="en-US" altLang="zh-CN" sz="3600" dirty="0">
              <a:cs typeface="+mn-ea"/>
              <a:sym typeface="+mn-lt"/>
            </a:endParaRPr>
          </a:p>
        </p:txBody>
      </p:sp>
      <p:sp>
        <p:nvSpPr>
          <p:cNvPr id="11" name="Footer Text"/>
          <p:cNvSpPr txBox="1"/>
          <p:nvPr/>
        </p:nvSpPr>
        <p:spPr>
          <a:xfrm>
            <a:off x="5643100" y="2435218"/>
            <a:ext cx="883577" cy="923330"/>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6000" b="1" dirty="0">
                <a:cs typeface="+mn-ea"/>
                <a:sym typeface="+mn-lt"/>
              </a:rPr>
              <a:t>0</a:t>
            </a:r>
            <a:r>
              <a:rPr lang="en-US" altLang="zh-CN" sz="6000" b="1" dirty="0">
                <a:cs typeface="+mn-ea"/>
                <a:sym typeface="+mn-lt"/>
              </a:rPr>
              <a:t>3</a:t>
            </a:r>
            <a:endParaRPr lang="en-US" sz="3200" b="1" dirty="0">
              <a:cs typeface="+mn-ea"/>
              <a:sym typeface="+mn-lt"/>
            </a:endParaRPr>
          </a:p>
        </p:txBody>
      </p:sp>
      <p:sp>
        <p:nvSpPr>
          <p:cNvPr id="12" name="矩形 11"/>
          <p:cNvSpPr/>
          <p:nvPr/>
        </p:nvSpPr>
        <p:spPr>
          <a:xfrm>
            <a:off x="3911043" y="4022673"/>
            <a:ext cx="4369914" cy="40011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kern="100" dirty="0">
                <a:cs typeface="+mn-ea"/>
                <a:sym typeface="+mn-lt"/>
              </a:rPr>
              <a:t>Lorem ipsum dolor sit </a:t>
            </a:r>
            <a:r>
              <a:rPr lang="en-US" altLang="zh-CN" sz="1000" kern="100" dirty="0" err="1">
                <a:cs typeface="+mn-ea"/>
                <a:sym typeface="+mn-lt"/>
              </a:rPr>
              <a:t>amet</a:t>
            </a:r>
            <a:r>
              <a:rPr lang="en-US" altLang="zh-CN" sz="1000" kern="100" dirty="0">
                <a:cs typeface="+mn-ea"/>
                <a:sym typeface="+mn-lt"/>
              </a:rPr>
              <a:t>, </a:t>
            </a:r>
            <a:r>
              <a:rPr lang="en-US" altLang="zh-CN" sz="1000" kern="100" dirty="0" err="1">
                <a:cs typeface="+mn-ea"/>
                <a:sym typeface="+mn-lt"/>
              </a:rPr>
              <a:t>consectetur</a:t>
            </a:r>
            <a:r>
              <a:rPr lang="en-US" altLang="zh-CN" sz="1000" kern="100" dirty="0">
                <a:cs typeface="+mn-ea"/>
                <a:sym typeface="+mn-lt"/>
              </a:rPr>
              <a:t> </a:t>
            </a:r>
            <a:r>
              <a:rPr lang="en-US" altLang="zh-CN" sz="1000" kern="100" dirty="0" err="1">
                <a:cs typeface="+mn-ea"/>
                <a:sym typeface="+mn-lt"/>
              </a:rPr>
              <a:t>adipiscing</a:t>
            </a:r>
            <a:r>
              <a:rPr lang="en-US" altLang="zh-CN" sz="1000" kern="100" dirty="0">
                <a:cs typeface="+mn-ea"/>
                <a:sym typeface="+mn-lt"/>
              </a:rPr>
              <a:t> </a:t>
            </a:r>
            <a:r>
              <a:rPr lang="en-US" altLang="zh-CN" sz="1000" kern="100" dirty="0" err="1">
                <a:cs typeface="+mn-ea"/>
                <a:sym typeface="+mn-lt"/>
              </a:rPr>
              <a:t>elit</a:t>
            </a:r>
            <a:r>
              <a:rPr lang="en-US" altLang="zh-CN" sz="1000" kern="100" dirty="0">
                <a:cs typeface="+mn-ea"/>
                <a:sym typeface="+mn-lt"/>
              </a:rPr>
              <a:t>. Nunc </a:t>
            </a:r>
            <a:r>
              <a:rPr lang="en-US" altLang="zh-CN" sz="1000" kern="100" dirty="0" err="1">
                <a:cs typeface="+mn-ea"/>
                <a:sym typeface="+mn-lt"/>
              </a:rPr>
              <a:t>condimentum</a:t>
            </a:r>
            <a:r>
              <a:rPr lang="en-US" altLang="zh-CN" sz="1000" kern="100" dirty="0">
                <a:cs typeface="+mn-ea"/>
                <a:sym typeface="+mn-lt"/>
              </a:rPr>
              <a:t> dui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erat</a:t>
            </a:r>
            <a:r>
              <a:rPr lang="en-US" altLang="zh-CN" sz="1000" kern="100" dirty="0">
                <a:cs typeface="+mn-ea"/>
                <a:sym typeface="+mn-lt"/>
              </a:rPr>
              <a:t> </a:t>
            </a:r>
            <a:r>
              <a:rPr lang="en-US" altLang="zh-CN" sz="1000" kern="100" dirty="0" err="1">
                <a:cs typeface="+mn-ea"/>
                <a:sym typeface="+mn-lt"/>
              </a:rPr>
              <a:t>dapibus</a:t>
            </a:r>
            <a:r>
              <a:rPr lang="en-US" altLang="zh-CN" sz="1000" kern="100" dirty="0">
                <a:cs typeface="+mn-ea"/>
                <a:sym typeface="+mn-lt"/>
              </a:rPr>
              <a:t>,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tristique</a:t>
            </a:r>
            <a:r>
              <a:rPr lang="en-US" altLang="zh-CN" sz="1000" kern="100" dirty="0">
                <a:cs typeface="+mn-ea"/>
                <a:sym typeface="+mn-lt"/>
              </a:rPr>
              <a:t> mi </a:t>
            </a:r>
            <a:r>
              <a:rPr lang="en-US" altLang="zh-CN" sz="1000" kern="100" dirty="0" err="1">
                <a:cs typeface="+mn-ea"/>
                <a:sym typeface="+mn-lt"/>
              </a:rPr>
              <a:t>feugiat</a:t>
            </a:r>
            <a:r>
              <a:rPr lang="en-US" altLang="zh-CN" sz="1000" kern="100" dirty="0">
                <a:cs typeface="+mn-ea"/>
                <a:sym typeface="+mn-lt"/>
              </a:rPr>
              <a:t>. </a:t>
            </a:r>
            <a:endParaRPr lang="zh-CN" altLang="en-US" sz="1000" dirty="0">
              <a:cs typeface="+mn-ea"/>
              <a:sym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2117" y="3656257"/>
            <a:ext cx="12189883" cy="0"/>
          </a:xfrm>
          <a:prstGeom prst="line">
            <a:avLst/>
          </a:prstGeom>
          <a:noFill/>
          <a:ln w="19050" cap="flat">
            <a:solidFill>
              <a:schemeClr val="bg1">
                <a:lumMod val="75000"/>
              </a:schemeClr>
            </a:solidFill>
            <a:prstDash val="solid"/>
            <a:miter lim="800000"/>
          </a:ln>
          <a:extLst>
            <a:ext uri="{909E8E84-426E-40DD-AFC4-6F175D3DCCD1}">
              <a14:hiddenFill xmlns:a14="http://schemas.microsoft.com/office/drawing/2010/main">
                <a:noFill/>
              </a14:hiddenFill>
            </a:ext>
          </a:extLst>
        </p:spPr>
        <p:txBody>
          <a:bodyPr vert="horz" wrap="square" lIns="60960" tIns="30480" rIns="60960" bIns="30480" numCol="1" anchor="t" anchorCtr="0" compatLnSpc="1"/>
          <a:lstStyle/>
          <a:p>
            <a:endParaRPr lang="en-US" sz="1200">
              <a:cs typeface="+mn-ea"/>
              <a:sym typeface="+mn-lt"/>
            </a:endParaRPr>
          </a:p>
        </p:txBody>
      </p:sp>
      <p:sp>
        <p:nvSpPr>
          <p:cNvPr id="7" name="Line 7"/>
          <p:cNvSpPr>
            <a:spLocks noChangeShapeType="1"/>
          </p:cNvSpPr>
          <p:nvPr/>
        </p:nvSpPr>
        <p:spPr bwMode="auto">
          <a:xfrm>
            <a:off x="803275" y="3356750"/>
            <a:ext cx="0" cy="1042458"/>
          </a:xfrm>
          <a:prstGeom prst="line">
            <a:avLst/>
          </a:prstGeom>
          <a:noFill/>
          <a:ln w="19050" cap="flat">
            <a:solidFill>
              <a:schemeClr val="bg1">
                <a:lumMod val="75000"/>
              </a:schemeClr>
            </a:solidFill>
            <a:prstDash val="solid"/>
            <a:miter lim="800000"/>
          </a:ln>
          <a:extLst>
            <a:ext uri="{909E8E84-426E-40DD-AFC4-6F175D3DCCD1}">
              <a14:hiddenFill xmlns:a14="http://schemas.microsoft.com/office/drawing/2010/main">
                <a:noFill/>
              </a14:hiddenFill>
            </a:ext>
          </a:extLst>
        </p:spPr>
        <p:txBody>
          <a:bodyPr vert="horz" wrap="square" lIns="60960" tIns="30480" rIns="60960" bIns="30480" numCol="1" anchor="t" anchorCtr="0" compatLnSpc="1"/>
          <a:lstStyle/>
          <a:p>
            <a:endParaRPr lang="en-US" sz="1200">
              <a:cs typeface="+mn-ea"/>
              <a:sym typeface="+mn-lt"/>
            </a:endParaRPr>
          </a:p>
        </p:txBody>
      </p:sp>
      <p:sp>
        <p:nvSpPr>
          <p:cNvPr id="8" name="Rectangle 8"/>
          <p:cNvSpPr>
            <a:spLocks noChangeArrowheads="1"/>
          </p:cNvSpPr>
          <p:nvPr/>
        </p:nvSpPr>
        <p:spPr bwMode="auto">
          <a:xfrm>
            <a:off x="906134" y="3418133"/>
            <a:ext cx="5386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zh-CN" altLang="en-US" sz="1400" dirty="0">
                <a:latin typeface="+mn-lt"/>
                <a:cs typeface="+mn-ea"/>
                <a:sym typeface="+mn-lt"/>
              </a:rPr>
              <a:t>关键词</a:t>
            </a:r>
            <a:endParaRPr lang="en-US" altLang="en-US" sz="1400" dirty="0">
              <a:latin typeface="+mn-lt"/>
              <a:cs typeface="+mn-ea"/>
              <a:sym typeface="+mn-lt"/>
            </a:endParaRPr>
          </a:p>
        </p:txBody>
      </p:sp>
      <p:sp>
        <p:nvSpPr>
          <p:cNvPr id="33" name="Line 33"/>
          <p:cNvSpPr>
            <a:spLocks noChangeShapeType="1"/>
          </p:cNvSpPr>
          <p:nvPr/>
        </p:nvSpPr>
        <p:spPr bwMode="auto">
          <a:xfrm>
            <a:off x="3763433" y="3356750"/>
            <a:ext cx="0" cy="1042458"/>
          </a:xfrm>
          <a:prstGeom prst="line">
            <a:avLst/>
          </a:prstGeom>
          <a:noFill/>
          <a:ln w="19050" cap="flat">
            <a:solidFill>
              <a:schemeClr val="bg1">
                <a:lumMod val="75000"/>
              </a:schemeClr>
            </a:solidFill>
            <a:prstDash val="solid"/>
            <a:miter lim="800000"/>
          </a:ln>
          <a:extLst>
            <a:ext uri="{909E8E84-426E-40DD-AFC4-6F175D3DCCD1}">
              <a14:hiddenFill xmlns:a14="http://schemas.microsoft.com/office/drawing/2010/main">
                <a:noFill/>
              </a14:hiddenFill>
            </a:ext>
          </a:extLst>
        </p:spPr>
        <p:txBody>
          <a:bodyPr vert="horz" wrap="square" lIns="60960" tIns="30480" rIns="60960" bIns="30480" numCol="1" anchor="t" anchorCtr="0" compatLnSpc="1"/>
          <a:lstStyle/>
          <a:p>
            <a:endParaRPr lang="en-US" sz="1200">
              <a:cs typeface="+mn-ea"/>
              <a:sym typeface="+mn-lt"/>
            </a:endParaRPr>
          </a:p>
        </p:txBody>
      </p:sp>
      <p:sp>
        <p:nvSpPr>
          <p:cNvPr id="34" name="Rectangle 34"/>
          <p:cNvSpPr>
            <a:spLocks noChangeArrowheads="1"/>
          </p:cNvSpPr>
          <p:nvPr/>
        </p:nvSpPr>
        <p:spPr bwMode="auto">
          <a:xfrm>
            <a:off x="3836459" y="3418133"/>
            <a:ext cx="5386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zh-CN" altLang="en-US" sz="1400" dirty="0">
                <a:latin typeface="+mn-lt"/>
                <a:cs typeface="+mn-ea"/>
                <a:sym typeface="+mn-lt"/>
              </a:rPr>
              <a:t>关键词</a:t>
            </a:r>
            <a:endParaRPr lang="en-US" altLang="en-US" sz="1400" dirty="0">
              <a:latin typeface="+mn-lt"/>
              <a:cs typeface="+mn-ea"/>
              <a:sym typeface="+mn-lt"/>
            </a:endParaRPr>
          </a:p>
        </p:txBody>
      </p:sp>
      <p:sp>
        <p:nvSpPr>
          <p:cNvPr id="59" name="Line 59"/>
          <p:cNvSpPr>
            <a:spLocks noChangeShapeType="1"/>
          </p:cNvSpPr>
          <p:nvPr/>
        </p:nvSpPr>
        <p:spPr bwMode="auto">
          <a:xfrm>
            <a:off x="6725709" y="3356750"/>
            <a:ext cx="0" cy="1042458"/>
          </a:xfrm>
          <a:prstGeom prst="line">
            <a:avLst/>
          </a:prstGeom>
          <a:noFill/>
          <a:ln w="19050" cap="flat">
            <a:solidFill>
              <a:schemeClr val="bg1">
                <a:lumMod val="75000"/>
              </a:schemeClr>
            </a:solidFill>
            <a:prstDash val="solid"/>
            <a:miter lim="800000"/>
          </a:ln>
          <a:extLst>
            <a:ext uri="{909E8E84-426E-40DD-AFC4-6F175D3DCCD1}">
              <a14:hiddenFill xmlns:a14="http://schemas.microsoft.com/office/drawing/2010/main">
                <a:noFill/>
              </a14:hiddenFill>
            </a:ext>
          </a:extLst>
        </p:spPr>
        <p:txBody>
          <a:bodyPr vert="horz" wrap="square" lIns="60960" tIns="30480" rIns="60960" bIns="30480" numCol="1" anchor="t" anchorCtr="0" compatLnSpc="1"/>
          <a:lstStyle/>
          <a:p>
            <a:endParaRPr lang="en-US" sz="1200">
              <a:cs typeface="+mn-ea"/>
              <a:sym typeface="+mn-lt"/>
            </a:endParaRPr>
          </a:p>
        </p:txBody>
      </p:sp>
      <p:sp>
        <p:nvSpPr>
          <p:cNvPr id="60" name="Rectangle 60"/>
          <p:cNvSpPr>
            <a:spLocks noChangeArrowheads="1"/>
          </p:cNvSpPr>
          <p:nvPr/>
        </p:nvSpPr>
        <p:spPr bwMode="auto">
          <a:xfrm>
            <a:off x="6798734" y="3418133"/>
            <a:ext cx="5386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zh-CN" altLang="en-US" sz="1400" dirty="0">
                <a:latin typeface="+mn-lt"/>
                <a:cs typeface="+mn-ea"/>
                <a:sym typeface="+mn-lt"/>
              </a:rPr>
              <a:t>关键词</a:t>
            </a:r>
            <a:endParaRPr lang="en-US" altLang="en-US" sz="1400" dirty="0">
              <a:latin typeface="+mn-lt"/>
              <a:cs typeface="+mn-ea"/>
              <a:sym typeface="+mn-lt"/>
            </a:endParaRPr>
          </a:p>
        </p:txBody>
      </p:sp>
      <p:sp>
        <p:nvSpPr>
          <p:cNvPr id="85" name="Line 85"/>
          <p:cNvSpPr>
            <a:spLocks noChangeShapeType="1"/>
          </p:cNvSpPr>
          <p:nvPr/>
        </p:nvSpPr>
        <p:spPr bwMode="auto">
          <a:xfrm>
            <a:off x="9686925" y="3356750"/>
            <a:ext cx="0" cy="1042458"/>
          </a:xfrm>
          <a:prstGeom prst="line">
            <a:avLst/>
          </a:prstGeom>
          <a:noFill/>
          <a:ln w="19050" cap="flat">
            <a:solidFill>
              <a:schemeClr val="bg1">
                <a:lumMod val="75000"/>
              </a:schemeClr>
            </a:solidFill>
            <a:prstDash val="solid"/>
            <a:miter lim="800000"/>
          </a:ln>
          <a:extLst>
            <a:ext uri="{909E8E84-426E-40DD-AFC4-6F175D3DCCD1}">
              <a14:hiddenFill xmlns:a14="http://schemas.microsoft.com/office/drawing/2010/main">
                <a:noFill/>
              </a14:hiddenFill>
            </a:ext>
          </a:extLst>
        </p:spPr>
        <p:txBody>
          <a:bodyPr vert="horz" wrap="square" lIns="60960" tIns="30480" rIns="60960" bIns="30480" numCol="1" anchor="t" anchorCtr="0" compatLnSpc="1"/>
          <a:lstStyle/>
          <a:p>
            <a:endParaRPr lang="en-US" sz="1200">
              <a:cs typeface="+mn-ea"/>
              <a:sym typeface="+mn-lt"/>
            </a:endParaRPr>
          </a:p>
        </p:txBody>
      </p:sp>
      <p:sp>
        <p:nvSpPr>
          <p:cNvPr id="86" name="Rectangle 86"/>
          <p:cNvSpPr>
            <a:spLocks noChangeArrowheads="1"/>
          </p:cNvSpPr>
          <p:nvPr/>
        </p:nvSpPr>
        <p:spPr bwMode="auto">
          <a:xfrm>
            <a:off x="9759950" y="3418133"/>
            <a:ext cx="5386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zh-CN" altLang="en-US" sz="1400" dirty="0">
                <a:latin typeface="+mn-lt"/>
                <a:cs typeface="+mn-ea"/>
                <a:sym typeface="+mn-lt"/>
              </a:rPr>
              <a:t>关键词</a:t>
            </a:r>
            <a:endParaRPr lang="en-US" altLang="en-US" sz="1400" dirty="0">
              <a:latin typeface="+mn-lt"/>
              <a:cs typeface="+mn-ea"/>
              <a:sym typeface="+mn-lt"/>
            </a:endParaRPr>
          </a:p>
        </p:txBody>
      </p:sp>
      <p:grpSp>
        <p:nvGrpSpPr>
          <p:cNvPr id="2" name="组合 1"/>
          <p:cNvGrpSpPr/>
          <p:nvPr/>
        </p:nvGrpSpPr>
        <p:grpSpPr>
          <a:xfrm>
            <a:off x="906134" y="2676265"/>
            <a:ext cx="628458" cy="645158"/>
            <a:chOff x="1373090" y="1648193"/>
            <a:chExt cx="628458" cy="645158"/>
          </a:xfrm>
        </p:grpSpPr>
        <p:sp>
          <p:nvSpPr>
            <p:cNvPr id="39" name="AutoShape 1"/>
            <p:cNvSpPr/>
            <p:nvPr/>
          </p:nvSpPr>
          <p:spPr bwMode="auto">
            <a:xfrm rot="7070335">
              <a:off x="1364740" y="1656543"/>
              <a:ext cx="645158" cy="6284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dirty="0">
                <a:cs typeface="+mn-ea"/>
                <a:sym typeface="+mn-lt"/>
              </a:endParaRPr>
            </a:p>
          </p:txBody>
        </p:sp>
        <p:sp>
          <p:nvSpPr>
            <p:cNvPr id="111" name="Freeform 111"/>
            <p:cNvSpPr>
              <a:spLocks noEditPoints="1"/>
            </p:cNvSpPr>
            <p:nvPr/>
          </p:nvSpPr>
          <p:spPr bwMode="auto">
            <a:xfrm>
              <a:off x="1530686" y="1782724"/>
              <a:ext cx="261409" cy="311150"/>
            </a:xfrm>
            <a:custGeom>
              <a:avLst/>
              <a:gdLst>
                <a:gd name="T0" fmla="*/ 79 w 165"/>
                <a:gd name="T1" fmla="*/ 98 h 196"/>
                <a:gd name="T2" fmla="*/ 79 w 165"/>
                <a:gd name="T3" fmla="*/ 91 h 196"/>
                <a:gd name="T4" fmla="*/ 56 w 165"/>
                <a:gd name="T5" fmla="*/ 95 h 196"/>
                <a:gd name="T6" fmla="*/ 47 w 165"/>
                <a:gd name="T7" fmla="*/ 124 h 196"/>
                <a:gd name="T8" fmla="*/ 69 w 165"/>
                <a:gd name="T9" fmla="*/ 121 h 196"/>
                <a:gd name="T10" fmla="*/ 47 w 165"/>
                <a:gd name="T11" fmla="*/ 118 h 196"/>
                <a:gd name="T12" fmla="*/ 47 w 165"/>
                <a:gd name="T13" fmla="*/ 124 h 196"/>
                <a:gd name="T14" fmla="*/ 63 w 165"/>
                <a:gd name="T15" fmla="*/ 111 h 196"/>
                <a:gd name="T16" fmla="*/ 63 w 165"/>
                <a:gd name="T17" fmla="*/ 105 h 196"/>
                <a:gd name="T18" fmla="*/ 50 w 165"/>
                <a:gd name="T19" fmla="*/ 108 h 196"/>
                <a:gd name="T20" fmla="*/ 164 w 165"/>
                <a:gd name="T21" fmla="*/ 178 h 196"/>
                <a:gd name="T22" fmla="*/ 156 w 165"/>
                <a:gd name="T23" fmla="*/ 160 h 196"/>
                <a:gd name="T24" fmla="*/ 115 w 165"/>
                <a:gd name="T25" fmla="*/ 78 h 196"/>
                <a:gd name="T26" fmla="*/ 128 w 165"/>
                <a:gd name="T27" fmla="*/ 13 h 196"/>
                <a:gd name="T28" fmla="*/ 50 w 165"/>
                <a:gd name="T29" fmla="*/ 0 h 196"/>
                <a:gd name="T30" fmla="*/ 50 w 165"/>
                <a:gd name="T31" fmla="*/ 26 h 196"/>
                <a:gd name="T32" fmla="*/ 2 w 165"/>
                <a:gd name="T33" fmla="*/ 175 h 196"/>
                <a:gd name="T34" fmla="*/ 16 w 165"/>
                <a:gd name="T35" fmla="*/ 196 h 196"/>
                <a:gd name="T36" fmla="*/ 162 w 165"/>
                <a:gd name="T37" fmla="*/ 190 h 196"/>
                <a:gd name="T38" fmla="*/ 43 w 165"/>
                <a:gd name="T39" fmla="*/ 13 h 196"/>
                <a:gd name="T40" fmla="*/ 115 w 165"/>
                <a:gd name="T41" fmla="*/ 6 h 196"/>
                <a:gd name="T42" fmla="*/ 115 w 165"/>
                <a:gd name="T43" fmla="*/ 19 h 196"/>
                <a:gd name="T44" fmla="*/ 43 w 165"/>
                <a:gd name="T45" fmla="*/ 13 h 196"/>
                <a:gd name="T46" fmla="*/ 56 w 165"/>
                <a:gd name="T47" fmla="*/ 78 h 196"/>
                <a:gd name="T48" fmla="*/ 109 w 165"/>
                <a:gd name="T49" fmla="*/ 26 h 196"/>
                <a:gd name="T50" fmla="*/ 109 w 165"/>
                <a:gd name="T51" fmla="*/ 80 h 196"/>
                <a:gd name="T52" fmla="*/ 141 w 165"/>
                <a:gd name="T53" fmla="*/ 151 h 196"/>
                <a:gd name="T54" fmla="*/ 87 w 165"/>
                <a:gd name="T55" fmla="*/ 141 h 196"/>
                <a:gd name="T56" fmla="*/ 33 w 165"/>
                <a:gd name="T57" fmla="*/ 126 h 196"/>
                <a:gd name="T58" fmla="*/ 156 w 165"/>
                <a:gd name="T59" fmla="*/ 186 h 196"/>
                <a:gd name="T60" fmla="*/ 16 w 165"/>
                <a:gd name="T61" fmla="*/ 190 h 196"/>
                <a:gd name="T62" fmla="*/ 8 w 165"/>
                <a:gd name="T63" fmla="*/ 178 h 196"/>
                <a:gd name="T64" fmla="*/ 37 w 165"/>
                <a:gd name="T65" fmla="*/ 137 h 196"/>
                <a:gd name="T66" fmla="*/ 91 w 165"/>
                <a:gd name="T67" fmla="*/ 146 h 196"/>
                <a:gd name="T68" fmla="*/ 150 w 165"/>
                <a:gd name="T69" fmla="*/ 164 h 196"/>
                <a:gd name="T70" fmla="*/ 156 w 165"/>
                <a:gd name="T71" fmla="*/ 18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5" h="196">
                  <a:moveTo>
                    <a:pt x="60" y="98"/>
                  </a:moveTo>
                  <a:cubicBezTo>
                    <a:pt x="79" y="98"/>
                    <a:pt x="79" y="98"/>
                    <a:pt x="79" y="98"/>
                  </a:cubicBezTo>
                  <a:cubicBezTo>
                    <a:pt x="81" y="98"/>
                    <a:pt x="83" y="97"/>
                    <a:pt x="83" y="95"/>
                  </a:cubicBezTo>
                  <a:cubicBezTo>
                    <a:pt x="83" y="93"/>
                    <a:pt x="81" y="91"/>
                    <a:pt x="79" y="91"/>
                  </a:cubicBezTo>
                  <a:cubicBezTo>
                    <a:pt x="60" y="91"/>
                    <a:pt x="60" y="91"/>
                    <a:pt x="60" y="91"/>
                  </a:cubicBezTo>
                  <a:cubicBezTo>
                    <a:pt x="58" y="91"/>
                    <a:pt x="56" y="93"/>
                    <a:pt x="56" y="95"/>
                  </a:cubicBezTo>
                  <a:cubicBezTo>
                    <a:pt x="56" y="97"/>
                    <a:pt x="58" y="98"/>
                    <a:pt x="60" y="98"/>
                  </a:cubicBezTo>
                  <a:close/>
                  <a:moveTo>
                    <a:pt x="47" y="124"/>
                  </a:moveTo>
                  <a:cubicBezTo>
                    <a:pt x="66" y="124"/>
                    <a:pt x="66" y="124"/>
                    <a:pt x="66" y="124"/>
                  </a:cubicBezTo>
                  <a:cubicBezTo>
                    <a:pt x="68" y="124"/>
                    <a:pt x="69" y="123"/>
                    <a:pt x="69" y="121"/>
                  </a:cubicBezTo>
                  <a:cubicBezTo>
                    <a:pt x="69" y="119"/>
                    <a:pt x="68" y="118"/>
                    <a:pt x="66" y="118"/>
                  </a:cubicBezTo>
                  <a:cubicBezTo>
                    <a:pt x="47" y="118"/>
                    <a:pt x="47" y="118"/>
                    <a:pt x="47" y="118"/>
                  </a:cubicBezTo>
                  <a:cubicBezTo>
                    <a:pt x="45" y="118"/>
                    <a:pt x="43" y="119"/>
                    <a:pt x="43" y="121"/>
                  </a:cubicBezTo>
                  <a:cubicBezTo>
                    <a:pt x="43" y="123"/>
                    <a:pt x="45" y="124"/>
                    <a:pt x="47" y="124"/>
                  </a:cubicBezTo>
                  <a:close/>
                  <a:moveTo>
                    <a:pt x="53" y="111"/>
                  </a:moveTo>
                  <a:cubicBezTo>
                    <a:pt x="63" y="111"/>
                    <a:pt x="63" y="111"/>
                    <a:pt x="63" y="111"/>
                  </a:cubicBezTo>
                  <a:cubicBezTo>
                    <a:pt x="65" y="111"/>
                    <a:pt x="66" y="110"/>
                    <a:pt x="66" y="108"/>
                  </a:cubicBezTo>
                  <a:cubicBezTo>
                    <a:pt x="66" y="106"/>
                    <a:pt x="65" y="105"/>
                    <a:pt x="63" y="105"/>
                  </a:cubicBezTo>
                  <a:cubicBezTo>
                    <a:pt x="53" y="105"/>
                    <a:pt x="53" y="105"/>
                    <a:pt x="53" y="105"/>
                  </a:cubicBezTo>
                  <a:cubicBezTo>
                    <a:pt x="51" y="105"/>
                    <a:pt x="50" y="106"/>
                    <a:pt x="50" y="108"/>
                  </a:cubicBezTo>
                  <a:cubicBezTo>
                    <a:pt x="50" y="110"/>
                    <a:pt x="51" y="111"/>
                    <a:pt x="53" y="111"/>
                  </a:cubicBezTo>
                  <a:close/>
                  <a:moveTo>
                    <a:pt x="164" y="178"/>
                  </a:moveTo>
                  <a:cubicBezTo>
                    <a:pt x="164" y="177"/>
                    <a:pt x="164" y="176"/>
                    <a:pt x="163" y="174"/>
                  </a:cubicBezTo>
                  <a:cubicBezTo>
                    <a:pt x="156" y="160"/>
                    <a:pt x="156" y="160"/>
                    <a:pt x="156" y="160"/>
                  </a:cubicBezTo>
                  <a:cubicBezTo>
                    <a:pt x="156" y="160"/>
                    <a:pt x="156" y="159"/>
                    <a:pt x="155" y="159"/>
                  </a:cubicBezTo>
                  <a:cubicBezTo>
                    <a:pt x="115" y="78"/>
                    <a:pt x="115" y="78"/>
                    <a:pt x="115" y="78"/>
                  </a:cubicBezTo>
                  <a:cubicBezTo>
                    <a:pt x="115" y="26"/>
                    <a:pt x="115" y="26"/>
                    <a:pt x="115" y="26"/>
                  </a:cubicBezTo>
                  <a:cubicBezTo>
                    <a:pt x="123" y="26"/>
                    <a:pt x="128" y="20"/>
                    <a:pt x="128" y="13"/>
                  </a:cubicBezTo>
                  <a:cubicBezTo>
                    <a:pt x="128" y="6"/>
                    <a:pt x="123" y="0"/>
                    <a:pt x="115" y="0"/>
                  </a:cubicBezTo>
                  <a:cubicBezTo>
                    <a:pt x="50" y="0"/>
                    <a:pt x="50" y="0"/>
                    <a:pt x="50" y="0"/>
                  </a:cubicBezTo>
                  <a:cubicBezTo>
                    <a:pt x="43" y="0"/>
                    <a:pt x="37" y="6"/>
                    <a:pt x="37" y="13"/>
                  </a:cubicBezTo>
                  <a:cubicBezTo>
                    <a:pt x="37" y="20"/>
                    <a:pt x="43" y="26"/>
                    <a:pt x="50" y="26"/>
                  </a:cubicBezTo>
                  <a:cubicBezTo>
                    <a:pt x="50" y="78"/>
                    <a:pt x="50" y="78"/>
                    <a:pt x="50" y="78"/>
                  </a:cubicBezTo>
                  <a:cubicBezTo>
                    <a:pt x="2" y="175"/>
                    <a:pt x="2" y="175"/>
                    <a:pt x="2" y="175"/>
                  </a:cubicBezTo>
                  <a:cubicBezTo>
                    <a:pt x="0" y="180"/>
                    <a:pt x="0" y="185"/>
                    <a:pt x="3" y="189"/>
                  </a:cubicBezTo>
                  <a:cubicBezTo>
                    <a:pt x="6" y="194"/>
                    <a:pt x="11" y="196"/>
                    <a:pt x="16" y="196"/>
                  </a:cubicBezTo>
                  <a:cubicBezTo>
                    <a:pt x="149" y="196"/>
                    <a:pt x="149" y="196"/>
                    <a:pt x="149" y="196"/>
                  </a:cubicBezTo>
                  <a:cubicBezTo>
                    <a:pt x="155" y="196"/>
                    <a:pt x="160" y="194"/>
                    <a:pt x="162" y="190"/>
                  </a:cubicBezTo>
                  <a:cubicBezTo>
                    <a:pt x="164" y="186"/>
                    <a:pt x="165" y="182"/>
                    <a:pt x="164" y="178"/>
                  </a:cubicBezTo>
                  <a:close/>
                  <a:moveTo>
                    <a:pt x="43" y="13"/>
                  </a:moveTo>
                  <a:cubicBezTo>
                    <a:pt x="43" y="9"/>
                    <a:pt x="46" y="6"/>
                    <a:pt x="50" y="6"/>
                  </a:cubicBezTo>
                  <a:cubicBezTo>
                    <a:pt x="115" y="6"/>
                    <a:pt x="115" y="6"/>
                    <a:pt x="115" y="6"/>
                  </a:cubicBezTo>
                  <a:cubicBezTo>
                    <a:pt x="119" y="6"/>
                    <a:pt x="122" y="9"/>
                    <a:pt x="122" y="13"/>
                  </a:cubicBezTo>
                  <a:cubicBezTo>
                    <a:pt x="122" y="16"/>
                    <a:pt x="119" y="19"/>
                    <a:pt x="115" y="19"/>
                  </a:cubicBezTo>
                  <a:cubicBezTo>
                    <a:pt x="50" y="19"/>
                    <a:pt x="50" y="19"/>
                    <a:pt x="50" y="19"/>
                  </a:cubicBezTo>
                  <a:cubicBezTo>
                    <a:pt x="46" y="19"/>
                    <a:pt x="43" y="16"/>
                    <a:pt x="43" y="13"/>
                  </a:cubicBezTo>
                  <a:close/>
                  <a:moveTo>
                    <a:pt x="56" y="80"/>
                  </a:moveTo>
                  <a:cubicBezTo>
                    <a:pt x="56" y="79"/>
                    <a:pt x="56" y="79"/>
                    <a:pt x="56" y="78"/>
                  </a:cubicBezTo>
                  <a:cubicBezTo>
                    <a:pt x="56" y="26"/>
                    <a:pt x="56" y="26"/>
                    <a:pt x="56" y="26"/>
                  </a:cubicBezTo>
                  <a:cubicBezTo>
                    <a:pt x="109" y="26"/>
                    <a:pt x="109" y="26"/>
                    <a:pt x="109" y="26"/>
                  </a:cubicBezTo>
                  <a:cubicBezTo>
                    <a:pt x="109" y="78"/>
                    <a:pt x="109" y="78"/>
                    <a:pt x="109" y="78"/>
                  </a:cubicBezTo>
                  <a:cubicBezTo>
                    <a:pt x="109" y="79"/>
                    <a:pt x="109" y="79"/>
                    <a:pt x="109" y="80"/>
                  </a:cubicBezTo>
                  <a:cubicBezTo>
                    <a:pt x="146" y="155"/>
                    <a:pt x="146" y="155"/>
                    <a:pt x="146" y="155"/>
                  </a:cubicBezTo>
                  <a:cubicBezTo>
                    <a:pt x="144" y="154"/>
                    <a:pt x="142" y="152"/>
                    <a:pt x="141" y="151"/>
                  </a:cubicBezTo>
                  <a:cubicBezTo>
                    <a:pt x="126" y="137"/>
                    <a:pt x="104" y="126"/>
                    <a:pt x="87" y="141"/>
                  </a:cubicBezTo>
                  <a:cubicBezTo>
                    <a:pt x="87" y="141"/>
                    <a:pt x="87" y="141"/>
                    <a:pt x="87" y="141"/>
                  </a:cubicBezTo>
                  <a:cubicBezTo>
                    <a:pt x="73" y="154"/>
                    <a:pt x="54" y="144"/>
                    <a:pt x="42" y="131"/>
                  </a:cubicBezTo>
                  <a:cubicBezTo>
                    <a:pt x="40" y="129"/>
                    <a:pt x="37" y="127"/>
                    <a:pt x="33" y="126"/>
                  </a:cubicBezTo>
                  <a:lnTo>
                    <a:pt x="56" y="80"/>
                  </a:lnTo>
                  <a:close/>
                  <a:moveTo>
                    <a:pt x="156" y="186"/>
                  </a:moveTo>
                  <a:cubicBezTo>
                    <a:pt x="155" y="188"/>
                    <a:pt x="152" y="190"/>
                    <a:pt x="149" y="190"/>
                  </a:cubicBezTo>
                  <a:cubicBezTo>
                    <a:pt x="16" y="190"/>
                    <a:pt x="16" y="190"/>
                    <a:pt x="16" y="190"/>
                  </a:cubicBezTo>
                  <a:cubicBezTo>
                    <a:pt x="13" y="190"/>
                    <a:pt x="10" y="188"/>
                    <a:pt x="9" y="186"/>
                  </a:cubicBezTo>
                  <a:cubicBezTo>
                    <a:pt x="7" y="183"/>
                    <a:pt x="7" y="180"/>
                    <a:pt x="8" y="178"/>
                  </a:cubicBezTo>
                  <a:cubicBezTo>
                    <a:pt x="31" y="131"/>
                    <a:pt x="31" y="131"/>
                    <a:pt x="31" y="131"/>
                  </a:cubicBezTo>
                  <a:cubicBezTo>
                    <a:pt x="33" y="133"/>
                    <a:pt x="36" y="134"/>
                    <a:pt x="37" y="137"/>
                  </a:cubicBezTo>
                  <a:cubicBezTo>
                    <a:pt x="51" y="151"/>
                    <a:pt x="74" y="162"/>
                    <a:pt x="90" y="147"/>
                  </a:cubicBezTo>
                  <a:cubicBezTo>
                    <a:pt x="91" y="146"/>
                    <a:pt x="91" y="146"/>
                    <a:pt x="91" y="146"/>
                  </a:cubicBezTo>
                  <a:cubicBezTo>
                    <a:pt x="104" y="134"/>
                    <a:pt x="123" y="144"/>
                    <a:pt x="136" y="156"/>
                  </a:cubicBezTo>
                  <a:cubicBezTo>
                    <a:pt x="140" y="160"/>
                    <a:pt x="145" y="163"/>
                    <a:pt x="150" y="164"/>
                  </a:cubicBezTo>
                  <a:cubicBezTo>
                    <a:pt x="157" y="178"/>
                    <a:pt x="157" y="178"/>
                    <a:pt x="157" y="178"/>
                  </a:cubicBezTo>
                  <a:cubicBezTo>
                    <a:pt x="158" y="180"/>
                    <a:pt x="158" y="183"/>
                    <a:pt x="156" y="186"/>
                  </a:cubicBezTo>
                  <a:close/>
                </a:path>
              </a:pathLst>
            </a:custGeom>
            <a:solidFill>
              <a:schemeClr val="tx1">
                <a:lumMod val="50000"/>
                <a:lumOff val="50000"/>
              </a:schemeClr>
            </a:solidFill>
            <a:ln>
              <a:noFill/>
            </a:ln>
          </p:spPr>
          <p:txBody>
            <a:bodyPr vert="horz" wrap="square" lIns="60960" tIns="30480" rIns="60960" bIns="30480" numCol="1" anchor="t" anchorCtr="0" compatLnSpc="1"/>
            <a:lstStyle/>
            <a:p>
              <a:endParaRPr lang="en-US" sz="1200">
                <a:cs typeface="+mn-ea"/>
                <a:sym typeface="+mn-lt"/>
              </a:endParaRPr>
            </a:p>
          </p:txBody>
        </p:sp>
      </p:grpSp>
      <p:grpSp>
        <p:nvGrpSpPr>
          <p:cNvPr id="3" name="组合 2"/>
          <p:cNvGrpSpPr/>
          <p:nvPr/>
        </p:nvGrpSpPr>
        <p:grpSpPr>
          <a:xfrm>
            <a:off x="3857406" y="2676265"/>
            <a:ext cx="628458" cy="645158"/>
            <a:chOff x="4332719" y="1671811"/>
            <a:chExt cx="628458" cy="645158"/>
          </a:xfrm>
        </p:grpSpPr>
        <p:sp>
          <p:nvSpPr>
            <p:cNvPr id="36" name="AutoShape 1"/>
            <p:cNvSpPr/>
            <p:nvPr/>
          </p:nvSpPr>
          <p:spPr bwMode="auto">
            <a:xfrm rot="7070335">
              <a:off x="4324369" y="1680161"/>
              <a:ext cx="645158" cy="6284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dirty="0">
                <a:cs typeface="+mn-ea"/>
                <a:sym typeface="+mn-lt"/>
              </a:endParaRPr>
            </a:p>
          </p:txBody>
        </p:sp>
        <p:grpSp>
          <p:nvGrpSpPr>
            <p:cNvPr id="129" name="Group 128"/>
            <p:cNvGrpSpPr/>
            <p:nvPr/>
          </p:nvGrpSpPr>
          <p:grpSpPr>
            <a:xfrm>
              <a:off x="4466503" y="1848340"/>
              <a:ext cx="313267" cy="292100"/>
              <a:chOff x="5411788" y="4090988"/>
              <a:chExt cx="469900" cy="438150"/>
            </a:xfrm>
            <a:solidFill>
              <a:schemeClr val="tx1">
                <a:lumMod val="50000"/>
                <a:lumOff val="50000"/>
              </a:schemeClr>
            </a:solidFill>
          </p:grpSpPr>
          <p:sp>
            <p:nvSpPr>
              <p:cNvPr id="112" name="Freeform 112"/>
              <p:cNvSpPr>
                <a:spLocks noEditPoints="1"/>
              </p:cNvSpPr>
              <p:nvPr/>
            </p:nvSpPr>
            <p:spPr bwMode="auto">
              <a:xfrm>
                <a:off x="5411788" y="4090988"/>
                <a:ext cx="469900" cy="438150"/>
              </a:xfrm>
              <a:custGeom>
                <a:avLst/>
                <a:gdLst>
                  <a:gd name="T0" fmla="*/ 190 w 197"/>
                  <a:gd name="T1" fmla="*/ 0 h 184"/>
                  <a:gd name="T2" fmla="*/ 7 w 197"/>
                  <a:gd name="T3" fmla="*/ 0 h 184"/>
                  <a:gd name="T4" fmla="*/ 0 w 197"/>
                  <a:gd name="T5" fmla="*/ 8 h 184"/>
                  <a:gd name="T6" fmla="*/ 0 w 197"/>
                  <a:gd name="T7" fmla="*/ 146 h 184"/>
                  <a:gd name="T8" fmla="*/ 7 w 197"/>
                  <a:gd name="T9" fmla="*/ 153 h 184"/>
                  <a:gd name="T10" fmla="*/ 76 w 197"/>
                  <a:gd name="T11" fmla="*/ 153 h 184"/>
                  <a:gd name="T12" fmla="*/ 76 w 197"/>
                  <a:gd name="T13" fmla="*/ 177 h 184"/>
                  <a:gd name="T14" fmla="*/ 46 w 197"/>
                  <a:gd name="T15" fmla="*/ 177 h 184"/>
                  <a:gd name="T16" fmla="*/ 43 w 197"/>
                  <a:gd name="T17" fmla="*/ 181 h 184"/>
                  <a:gd name="T18" fmla="*/ 46 w 197"/>
                  <a:gd name="T19" fmla="*/ 184 h 184"/>
                  <a:gd name="T20" fmla="*/ 150 w 197"/>
                  <a:gd name="T21" fmla="*/ 184 h 184"/>
                  <a:gd name="T22" fmla="*/ 154 w 197"/>
                  <a:gd name="T23" fmla="*/ 181 h 184"/>
                  <a:gd name="T24" fmla="*/ 150 w 197"/>
                  <a:gd name="T25" fmla="*/ 177 h 184"/>
                  <a:gd name="T26" fmla="*/ 121 w 197"/>
                  <a:gd name="T27" fmla="*/ 177 h 184"/>
                  <a:gd name="T28" fmla="*/ 121 w 197"/>
                  <a:gd name="T29" fmla="*/ 153 h 184"/>
                  <a:gd name="T30" fmla="*/ 190 w 197"/>
                  <a:gd name="T31" fmla="*/ 153 h 184"/>
                  <a:gd name="T32" fmla="*/ 197 w 197"/>
                  <a:gd name="T33" fmla="*/ 146 h 184"/>
                  <a:gd name="T34" fmla="*/ 197 w 197"/>
                  <a:gd name="T35" fmla="*/ 8 h 184"/>
                  <a:gd name="T36" fmla="*/ 190 w 197"/>
                  <a:gd name="T37" fmla="*/ 0 h 184"/>
                  <a:gd name="T38" fmla="*/ 115 w 197"/>
                  <a:gd name="T39" fmla="*/ 177 h 184"/>
                  <a:gd name="T40" fmla="*/ 82 w 197"/>
                  <a:gd name="T41" fmla="*/ 177 h 184"/>
                  <a:gd name="T42" fmla="*/ 82 w 197"/>
                  <a:gd name="T43" fmla="*/ 153 h 184"/>
                  <a:gd name="T44" fmla="*/ 115 w 197"/>
                  <a:gd name="T45" fmla="*/ 153 h 184"/>
                  <a:gd name="T46" fmla="*/ 115 w 197"/>
                  <a:gd name="T47" fmla="*/ 177 h 184"/>
                  <a:gd name="T48" fmla="*/ 191 w 197"/>
                  <a:gd name="T49" fmla="*/ 146 h 184"/>
                  <a:gd name="T50" fmla="*/ 190 w 197"/>
                  <a:gd name="T51" fmla="*/ 147 h 184"/>
                  <a:gd name="T52" fmla="*/ 7 w 197"/>
                  <a:gd name="T53" fmla="*/ 147 h 184"/>
                  <a:gd name="T54" fmla="*/ 6 w 197"/>
                  <a:gd name="T55" fmla="*/ 146 h 184"/>
                  <a:gd name="T56" fmla="*/ 6 w 197"/>
                  <a:gd name="T57" fmla="*/ 8 h 184"/>
                  <a:gd name="T58" fmla="*/ 7 w 197"/>
                  <a:gd name="T59" fmla="*/ 7 h 184"/>
                  <a:gd name="T60" fmla="*/ 190 w 197"/>
                  <a:gd name="T61" fmla="*/ 7 h 184"/>
                  <a:gd name="T62" fmla="*/ 191 w 197"/>
                  <a:gd name="T63" fmla="*/ 8 h 184"/>
                  <a:gd name="T64" fmla="*/ 191 w 197"/>
                  <a:gd name="T65" fmla="*/ 146 h 184"/>
                  <a:gd name="T66" fmla="*/ 191 w 197"/>
                  <a:gd name="T67" fmla="*/ 146 h 184"/>
                  <a:gd name="T68" fmla="*/ 191 w 197"/>
                  <a:gd name="T69" fmla="*/ 146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7" h="184">
                    <a:moveTo>
                      <a:pt x="190" y="0"/>
                    </a:moveTo>
                    <a:cubicBezTo>
                      <a:pt x="7" y="0"/>
                      <a:pt x="7" y="0"/>
                      <a:pt x="7" y="0"/>
                    </a:cubicBezTo>
                    <a:cubicBezTo>
                      <a:pt x="3" y="0"/>
                      <a:pt x="0" y="4"/>
                      <a:pt x="0" y="8"/>
                    </a:cubicBezTo>
                    <a:cubicBezTo>
                      <a:pt x="0" y="146"/>
                      <a:pt x="0" y="146"/>
                      <a:pt x="0" y="146"/>
                    </a:cubicBezTo>
                    <a:cubicBezTo>
                      <a:pt x="0" y="150"/>
                      <a:pt x="3" y="153"/>
                      <a:pt x="7" y="153"/>
                    </a:cubicBezTo>
                    <a:cubicBezTo>
                      <a:pt x="76" y="153"/>
                      <a:pt x="76" y="153"/>
                      <a:pt x="76" y="153"/>
                    </a:cubicBezTo>
                    <a:cubicBezTo>
                      <a:pt x="76" y="177"/>
                      <a:pt x="76" y="177"/>
                      <a:pt x="76" y="177"/>
                    </a:cubicBezTo>
                    <a:cubicBezTo>
                      <a:pt x="46" y="177"/>
                      <a:pt x="46" y="177"/>
                      <a:pt x="46" y="177"/>
                    </a:cubicBezTo>
                    <a:cubicBezTo>
                      <a:pt x="45" y="177"/>
                      <a:pt x="43" y="179"/>
                      <a:pt x="43" y="181"/>
                    </a:cubicBezTo>
                    <a:cubicBezTo>
                      <a:pt x="43" y="182"/>
                      <a:pt x="45" y="184"/>
                      <a:pt x="46" y="184"/>
                    </a:cubicBezTo>
                    <a:cubicBezTo>
                      <a:pt x="150" y="184"/>
                      <a:pt x="150" y="184"/>
                      <a:pt x="150" y="184"/>
                    </a:cubicBezTo>
                    <a:cubicBezTo>
                      <a:pt x="152" y="184"/>
                      <a:pt x="154" y="182"/>
                      <a:pt x="154" y="181"/>
                    </a:cubicBezTo>
                    <a:cubicBezTo>
                      <a:pt x="154" y="179"/>
                      <a:pt x="152" y="177"/>
                      <a:pt x="150" y="177"/>
                    </a:cubicBezTo>
                    <a:cubicBezTo>
                      <a:pt x="121" y="177"/>
                      <a:pt x="121" y="177"/>
                      <a:pt x="121" y="177"/>
                    </a:cubicBezTo>
                    <a:cubicBezTo>
                      <a:pt x="121" y="153"/>
                      <a:pt x="121" y="153"/>
                      <a:pt x="121" y="153"/>
                    </a:cubicBezTo>
                    <a:cubicBezTo>
                      <a:pt x="190" y="153"/>
                      <a:pt x="190" y="153"/>
                      <a:pt x="190" y="153"/>
                    </a:cubicBezTo>
                    <a:cubicBezTo>
                      <a:pt x="194" y="153"/>
                      <a:pt x="197" y="150"/>
                      <a:pt x="197" y="146"/>
                    </a:cubicBezTo>
                    <a:cubicBezTo>
                      <a:pt x="197" y="8"/>
                      <a:pt x="197" y="8"/>
                      <a:pt x="197" y="8"/>
                    </a:cubicBezTo>
                    <a:cubicBezTo>
                      <a:pt x="197" y="4"/>
                      <a:pt x="194" y="0"/>
                      <a:pt x="190" y="0"/>
                    </a:cubicBezTo>
                    <a:close/>
                    <a:moveTo>
                      <a:pt x="115" y="177"/>
                    </a:moveTo>
                    <a:cubicBezTo>
                      <a:pt x="82" y="177"/>
                      <a:pt x="82" y="177"/>
                      <a:pt x="82" y="177"/>
                    </a:cubicBezTo>
                    <a:cubicBezTo>
                      <a:pt x="82" y="153"/>
                      <a:pt x="82" y="153"/>
                      <a:pt x="82" y="153"/>
                    </a:cubicBezTo>
                    <a:cubicBezTo>
                      <a:pt x="115" y="153"/>
                      <a:pt x="115" y="153"/>
                      <a:pt x="115" y="153"/>
                    </a:cubicBezTo>
                    <a:lnTo>
                      <a:pt x="115" y="177"/>
                    </a:lnTo>
                    <a:close/>
                    <a:moveTo>
                      <a:pt x="191" y="146"/>
                    </a:moveTo>
                    <a:cubicBezTo>
                      <a:pt x="191" y="147"/>
                      <a:pt x="190" y="147"/>
                      <a:pt x="190" y="147"/>
                    </a:cubicBezTo>
                    <a:cubicBezTo>
                      <a:pt x="7" y="147"/>
                      <a:pt x="7" y="147"/>
                      <a:pt x="7" y="147"/>
                    </a:cubicBezTo>
                    <a:cubicBezTo>
                      <a:pt x="7" y="147"/>
                      <a:pt x="6" y="147"/>
                      <a:pt x="6" y="146"/>
                    </a:cubicBezTo>
                    <a:cubicBezTo>
                      <a:pt x="6" y="8"/>
                      <a:pt x="6" y="8"/>
                      <a:pt x="6" y="8"/>
                    </a:cubicBezTo>
                    <a:cubicBezTo>
                      <a:pt x="6" y="7"/>
                      <a:pt x="7" y="7"/>
                      <a:pt x="7" y="7"/>
                    </a:cubicBezTo>
                    <a:cubicBezTo>
                      <a:pt x="190" y="7"/>
                      <a:pt x="190" y="7"/>
                      <a:pt x="190" y="7"/>
                    </a:cubicBezTo>
                    <a:cubicBezTo>
                      <a:pt x="190" y="7"/>
                      <a:pt x="191" y="7"/>
                      <a:pt x="191" y="8"/>
                    </a:cubicBezTo>
                    <a:lnTo>
                      <a:pt x="191" y="146"/>
                    </a:lnTo>
                    <a:close/>
                    <a:moveTo>
                      <a:pt x="191" y="146"/>
                    </a:moveTo>
                    <a:cubicBezTo>
                      <a:pt x="191" y="146"/>
                      <a:pt x="191" y="146"/>
                      <a:pt x="191" y="14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13" name="Freeform 113"/>
              <p:cNvSpPr>
                <a:spLocks noEditPoints="1"/>
              </p:cNvSpPr>
              <p:nvPr/>
            </p:nvSpPr>
            <p:spPr bwMode="auto">
              <a:xfrm>
                <a:off x="5443538" y="4379913"/>
                <a:ext cx="406400" cy="15875"/>
              </a:xfrm>
              <a:custGeom>
                <a:avLst/>
                <a:gdLst>
                  <a:gd name="T0" fmla="*/ 168 w 171"/>
                  <a:gd name="T1" fmla="*/ 0 h 7"/>
                  <a:gd name="T2" fmla="*/ 3 w 171"/>
                  <a:gd name="T3" fmla="*/ 0 h 7"/>
                  <a:gd name="T4" fmla="*/ 0 w 171"/>
                  <a:gd name="T5" fmla="*/ 4 h 7"/>
                  <a:gd name="T6" fmla="*/ 3 w 171"/>
                  <a:gd name="T7" fmla="*/ 7 h 7"/>
                  <a:gd name="T8" fmla="*/ 168 w 171"/>
                  <a:gd name="T9" fmla="*/ 7 h 7"/>
                  <a:gd name="T10" fmla="*/ 171 w 171"/>
                  <a:gd name="T11" fmla="*/ 4 h 7"/>
                  <a:gd name="T12" fmla="*/ 168 w 171"/>
                  <a:gd name="T13" fmla="*/ 0 h 7"/>
                  <a:gd name="T14" fmla="*/ 168 w 171"/>
                  <a:gd name="T15" fmla="*/ 0 h 7"/>
                  <a:gd name="T16" fmla="*/ 168 w 171"/>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1" h="7">
                    <a:moveTo>
                      <a:pt x="168" y="0"/>
                    </a:moveTo>
                    <a:cubicBezTo>
                      <a:pt x="3" y="0"/>
                      <a:pt x="3" y="0"/>
                      <a:pt x="3" y="0"/>
                    </a:cubicBezTo>
                    <a:cubicBezTo>
                      <a:pt x="1" y="0"/>
                      <a:pt x="0" y="2"/>
                      <a:pt x="0" y="4"/>
                    </a:cubicBezTo>
                    <a:cubicBezTo>
                      <a:pt x="0" y="5"/>
                      <a:pt x="1" y="7"/>
                      <a:pt x="3" y="7"/>
                    </a:cubicBezTo>
                    <a:cubicBezTo>
                      <a:pt x="168" y="7"/>
                      <a:pt x="168" y="7"/>
                      <a:pt x="168" y="7"/>
                    </a:cubicBezTo>
                    <a:cubicBezTo>
                      <a:pt x="170" y="7"/>
                      <a:pt x="171" y="5"/>
                      <a:pt x="171" y="4"/>
                    </a:cubicBezTo>
                    <a:cubicBezTo>
                      <a:pt x="171" y="2"/>
                      <a:pt x="170" y="0"/>
                      <a:pt x="168" y="0"/>
                    </a:cubicBezTo>
                    <a:close/>
                    <a:moveTo>
                      <a:pt x="168" y="0"/>
                    </a:moveTo>
                    <a:cubicBezTo>
                      <a:pt x="168" y="0"/>
                      <a:pt x="168" y="0"/>
                      <a:pt x="16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14" name="Freeform 114"/>
              <p:cNvSpPr>
                <a:spLocks noEditPoints="1"/>
              </p:cNvSpPr>
              <p:nvPr/>
            </p:nvSpPr>
            <p:spPr bwMode="auto">
              <a:xfrm>
                <a:off x="5514975" y="4232275"/>
                <a:ext cx="53975" cy="123825"/>
              </a:xfrm>
              <a:custGeom>
                <a:avLst/>
                <a:gdLst>
                  <a:gd name="T0" fmla="*/ 3 w 23"/>
                  <a:gd name="T1" fmla="*/ 52 h 52"/>
                  <a:gd name="T2" fmla="*/ 20 w 23"/>
                  <a:gd name="T3" fmla="*/ 52 h 52"/>
                  <a:gd name="T4" fmla="*/ 23 w 23"/>
                  <a:gd name="T5" fmla="*/ 49 h 52"/>
                  <a:gd name="T6" fmla="*/ 23 w 23"/>
                  <a:gd name="T7" fmla="*/ 3 h 52"/>
                  <a:gd name="T8" fmla="*/ 20 w 23"/>
                  <a:gd name="T9" fmla="*/ 0 h 52"/>
                  <a:gd name="T10" fmla="*/ 3 w 23"/>
                  <a:gd name="T11" fmla="*/ 0 h 52"/>
                  <a:gd name="T12" fmla="*/ 0 w 23"/>
                  <a:gd name="T13" fmla="*/ 3 h 52"/>
                  <a:gd name="T14" fmla="*/ 0 w 23"/>
                  <a:gd name="T15" fmla="*/ 49 h 52"/>
                  <a:gd name="T16" fmla="*/ 3 w 23"/>
                  <a:gd name="T17" fmla="*/ 52 h 52"/>
                  <a:gd name="T18" fmla="*/ 6 w 23"/>
                  <a:gd name="T19" fmla="*/ 6 h 52"/>
                  <a:gd name="T20" fmla="*/ 17 w 23"/>
                  <a:gd name="T21" fmla="*/ 6 h 52"/>
                  <a:gd name="T22" fmla="*/ 17 w 23"/>
                  <a:gd name="T23" fmla="*/ 46 h 52"/>
                  <a:gd name="T24" fmla="*/ 6 w 23"/>
                  <a:gd name="T25" fmla="*/ 46 h 52"/>
                  <a:gd name="T26" fmla="*/ 6 w 23"/>
                  <a:gd name="T27" fmla="*/ 6 h 52"/>
                  <a:gd name="T28" fmla="*/ 6 w 23"/>
                  <a:gd name="T29" fmla="*/ 6 h 52"/>
                  <a:gd name="T30" fmla="*/ 6 w 23"/>
                  <a:gd name="T31" fmla="*/ 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52">
                    <a:moveTo>
                      <a:pt x="3" y="52"/>
                    </a:moveTo>
                    <a:cubicBezTo>
                      <a:pt x="20" y="52"/>
                      <a:pt x="20" y="52"/>
                      <a:pt x="20" y="52"/>
                    </a:cubicBezTo>
                    <a:cubicBezTo>
                      <a:pt x="22" y="52"/>
                      <a:pt x="23" y="51"/>
                      <a:pt x="23" y="49"/>
                    </a:cubicBezTo>
                    <a:cubicBezTo>
                      <a:pt x="23" y="3"/>
                      <a:pt x="23" y="3"/>
                      <a:pt x="23" y="3"/>
                    </a:cubicBezTo>
                    <a:cubicBezTo>
                      <a:pt x="23" y="1"/>
                      <a:pt x="22" y="0"/>
                      <a:pt x="20" y="0"/>
                    </a:cubicBezTo>
                    <a:cubicBezTo>
                      <a:pt x="3" y="0"/>
                      <a:pt x="3" y="0"/>
                      <a:pt x="3" y="0"/>
                    </a:cubicBezTo>
                    <a:cubicBezTo>
                      <a:pt x="1" y="0"/>
                      <a:pt x="0" y="1"/>
                      <a:pt x="0" y="3"/>
                    </a:cubicBezTo>
                    <a:cubicBezTo>
                      <a:pt x="0" y="49"/>
                      <a:pt x="0" y="49"/>
                      <a:pt x="0" y="49"/>
                    </a:cubicBezTo>
                    <a:cubicBezTo>
                      <a:pt x="0" y="51"/>
                      <a:pt x="1" y="52"/>
                      <a:pt x="3" y="52"/>
                    </a:cubicBezTo>
                    <a:close/>
                    <a:moveTo>
                      <a:pt x="6" y="6"/>
                    </a:moveTo>
                    <a:cubicBezTo>
                      <a:pt x="17" y="6"/>
                      <a:pt x="17" y="6"/>
                      <a:pt x="17" y="6"/>
                    </a:cubicBezTo>
                    <a:cubicBezTo>
                      <a:pt x="17" y="46"/>
                      <a:pt x="17" y="46"/>
                      <a:pt x="17" y="46"/>
                    </a:cubicBezTo>
                    <a:cubicBezTo>
                      <a:pt x="6" y="46"/>
                      <a:pt x="6" y="46"/>
                      <a:pt x="6" y="46"/>
                    </a:cubicBezTo>
                    <a:lnTo>
                      <a:pt x="6" y="6"/>
                    </a:lnTo>
                    <a:close/>
                    <a:moveTo>
                      <a:pt x="6" y="6"/>
                    </a:moveTo>
                    <a:cubicBezTo>
                      <a:pt x="6" y="6"/>
                      <a:pt x="6" y="6"/>
                      <a:pt x="6"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15" name="Freeform 115"/>
              <p:cNvSpPr>
                <a:spLocks noEditPoints="1"/>
              </p:cNvSpPr>
              <p:nvPr/>
            </p:nvSpPr>
            <p:spPr bwMode="auto">
              <a:xfrm>
                <a:off x="5583238" y="4195763"/>
                <a:ext cx="55563" cy="160337"/>
              </a:xfrm>
              <a:custGeom>
                <a:avLst/>
                <a:gdLst>
                  <a:gd name="T0" fmla="*/ 3 w 23"/>
                  <a:gd name="T1" fmla="*/ 67 h 67"/>
                  <a:gd name="T2" fmla="*/ 20 w 23"/>
                  <a:gd name="T3" fmla="*/ 67 h 67"/>
                  <a:gd name="T4" fmla="*/ 23 w 23"/>
                  <a:gd name="T5" fmla="*/ 64 h 67"/>
                  <a:gd name="T6" fmla="*/ 23 w 23"/>
                  <a:gd name="T7" fmla="*/ 3 h 67"/>
                  <a:gd name="T8" fmla="*/ 20 w 23"/>
                  <a:gd name="T9" fmla="*/ 0 h 67"/>
                  <a:gd name="T10" fmla="*/ 3 w 23"/>
                  <a:gd name="T11" fmla="*/ 0 h 67"/>
                  <a:gd name="T12" fmla="*/ 0 w 23"/>
                  <a:gd name="T13" fmla="*/ 3 h 67"/>
                  <a:gd name="T14" fmla="*/ 0 w 23"/>
                  <a:gd name="T15" fmla="*/ 64 h 67"/>
                  <a:gd name="T16" fmla="*/ 3 w 23"/>
                  <a:gd name="T17" fmla="*/ 67 h 67"/>
                  <a:gd name="T18" fmla="*/ 7 w 23"/>
                  <a:gd name="T19" fmla="*/ 6 h 67"/>
                  <a:gd name="T20" fmla="*/ 17 w 23"/>
                  <a:gd name="T21" fmla="*/ 6 h 67"/>
                  <a:gd name="T22" fmla="*/ 17 w 23"/>
                  <a:gd name="T23" fmla="*/ 61 h 67"/>
                  <a:gd name="T24" fmla="*/ 7 w 23"/>
                  <a:gd name="T25" fmla="*/ 61 h 67"/>
                  <a:gd name="T26" fmla="*/ 7 w 23"/>
                  <a:gd name="T27" fmla="*/ 6 h 67"/>
                  <a:gd name="T28" fmla="*/ 7 w 23"/>
                  <a:gd name="T29" fmla="*/ 6 h 67"/>
                  <a:gd name="T30" fmla="*/ 7 w 23"/>
                  <a:gd name="T31" fmla="*/ 6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67">
                    <a:moveTo>
                      <a:pt x="3" y="67"/>
                    </a:moveTo>
                    <a:cubicBezTo>
                      <a:pt x="20" y="67"/>
                      <a:pt x="20" y="67"/>
                      <a:pt x="20" y="67"/>
                    </a:cubicBezTo>
                    <a:cubicBezTo>
                      <a:pt x="22" y="67"/>
                      <a:pt x="23" y="66"/>
                      <a:pt x="23" y="64"/>
                    </a:cubicBezTo>
                    <a:cubicBezTo>
                      <a:pt x="23" y="3"/>
                      <a:pt x="23" y="3"/>
                      <a:pt x="23" y="3"/>
                    </a:cubicBezTo>
                    <a:cubicBezTo>
                      <a:pt x="23" y="2"/>
                      <a:pt x="22" y="0"/>
                      <a:pt x="20" y="0"/>
                    </a:cubicBezTo>
                    <a:cubicBezTo>
                      <a:pt x="3" y="0"/>
                      <a:pt x="3" y="0"/>
                      <a:pt x="3" y="0"/>
                    </a:cubicBezTo>
                    <a:cubicBezTo>
                      <a:pt x="2" y="0"/>
                      <a:pt x="0" y="2"/>
                      <a:pt x="0" y="3"/>
                    </a:cubicBezTo>
                    <a:cubicBezTo>
                      <a:pt x="0" y="64"/>
                      <a:pt x="0" y="64"/>
                      <a:pt x="0" y="64"/>
                    </a:cubicBezTo>
                    <a:cubicBezTo>
                      <a:pt x="0" y="66"/>
                      <a:pt x="2" y="67"/>
                      <a:pt x="3" y="67"/>
                    </a:cubicBezTo>
                    <a:close/>
                    <a:moveTo>
                      <a:pt x="7" y="6"/>
                    </a:moveTo>
                    <a:cubicBezTo>
                      <a:pt x="17" y="6"/>
                      <a:pt x="17" y="6"/>
                      <a:pt x="17" y="6"/>
                    </a:cubicBezTo>
                    <a:cubicBezTo>
                      <a:pt x="17" y="61"/>
                      <a:pt x="17" y="61"/>
                      <a:pt x="17" y="61"/>
                    </a:cubicBezTo>
                    <a:cubicBezTo>
                      <a:pt x="7" y="61"/>
                      <a:pt x="7" y="61"/>
                      <a:pt x="7" y="61"/>
                    </a:cubicBezTo>
                    <a:lnTo>
                      <a:pt x="7" y="6"/>
                    </a:lnTo>
                    <a:close/>
                    <a:moveTo>
                      <a:pt x="7" y="6"/>
                    </a:moveTo>
                    <a:cubicBezTo>
                      <a:pt x="7" y="6"/>
                      <a:pt x="7" y="6"/>
                      <a:pt x="7"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16" name="Freeform 116"/>
              <p:cNvSpPr>
                <a:spLocks noEditPoints="1"/>
              </p:cNvSpPr>
              <p:nvPr/>
            </p:nvSpPr>
            <p:spPr bwMode="auto">
              <a:xfrm>
                <a:off x="5654675" y="4162425"/>
                <a:ext cx="55563" cy="193675"/>
              </a:xfrm>
              <a:custGeom>
                <a:avLst/>
                <a:gdLst>
                  <a:gd name="T0" fmla="*/ 3 w 23"/>
                  <a:gd name="T1" fmla="*/ 81 h 81"/>
                  <a:gd name="T2" fmla="*/ 20 w 23"/>
                  <a:gd name="T3" fmla="*/ 81 h 81"/>
                  <a:gd name="T4" fmla="*/ 23 w 23"/>
                  <a:gd name="T5" fmla="*/ 78 h 81"/>
                  <a:gd name="T6" fmla="*/ 23 w 23"/>
                  <a:gd name="T7" fmla="*/ 3 h 81"/>
                  <a:gd name="T8" fmla="*/ 20 w 23"/>
                  <a:gd name="T9" fmla="*/ 0 h 81"/>
                  <a:gd name="T10" fmla="*/ 3 w 23"/>
                  <a:gd name="T11" fmla="*/ 0 h 81"/>
                  <a:gd name="T12" fmla="*/ 0 w 23"/>
                  <a:gd name="T13" fmla="*/ 3 h 81"/>
                  <a:gd name="T14" fmla="*/ 0 w 23"/>
                  <a:gd name="T15" fmla="*/ 78 h 81"/>
                  <a:gd name="T16" fmla="*/ 3 w 23"/>
                  <a:gd name="T17" fmla="*/ 81 h 81"/>
                  <a:gd name="T18" fmla="*/ 6 w 23"/>
                  <a:gd name="T19" fmla="*/ 6 h 81"/>
                  <a:gd name="T20" fmla="*/ 16 w 23"/>
                  <a:gd name="T21" fmla="*/ 6 h 81"/>
                  <a:gd name="T22" fmla="*/ 16 w 23"/>
                  <a:gd name="T23" fmla="*/ 75 h 81"/>
                  <a:gd name="T24" fmla="*/ 6 w 23"/>
                  <a:gd name="T25" fmla="*/ 75 h 81"/>
                  <a:gd name="T26" fmla="*/ 6 w 23"/>
                  <a:gd name="T27" fmla="*/ 6 h 81"/>
                  <a:gd name="T28" fmla="*/ 6 w 23"/>
                  <a:gd name="T29" fmla="*/ 6 h 81"/>
                  <a:gd name="T30" fmla="*/ 6 w 23"/>
                  <a:gd name="T31" fmla="*/ 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81">
                    <a:moveTo>
                      <a:pt x="3" y="81"/>
                    </a:moveTo>
                    <a:cubicBezTo>
                      <a:pt x="20" y="81"/>
                      <a:pt x="20" y="81"/>
                      <a:pt x="20" y="81"/>
                    </a:cubicBezTo>
                    <a:cubicBezTo>
                      <a:pt x="21" y="81"/>
                      <a:pt x="23" y="80"/>
                      <a:pt x="23" y="78"/>
                    </a:cubicBezTo>
                    <a:cubicBezTo>
                      <a:pt x="23" y="3"/>
                      <a:pt x="23" y="3"/>
                      <a:pt x="23" y="3"/>
                    </a:cubicBezTo>
                    <a:cubicBezTo>
                      <a:pt x="23" y="1"/>
                      <a:pt x="21" y="0"/>
                      <a:pt x="20" y="0"/>
                    </a:cubicBezTo>
                    <a:cubicBezTo>
                      <a:pt x="3" y="0"/>
                      <a:pt x="3" y="0"/>
                      <a:pt x="3" y="0"/>
                    </a:cubicBezTo>
                    <a:cubicBezTo>
                      <a:pt x="1" y="0"/>
                      <a:pt x="0" y="1"/>
                      <a:pt x="0" y="3"/>
                    </a:cubicBezTo>
                    <a:cubicBezTo>
                      <a:pt x="0" y="78"/>
                      <a:pt x="0" y="78"/>
                      <a:pt x="0" y="78"/>
                    </a:cubicBezTo>
                    <a:cubicBezTo>
                      <a:pt x="0" y="80"/>
                      <a:pt x="1" y="81"/>
                      <a:pt x="3" y="81"/>
                    </a:cubicBezTo>
                    <a:close/>
                    <a:moveTo>
                      <a:pt x="6" y="6"/>
                    </a:moveTo>
                    <a:cubicBezTo>
                      <a:pt x="16" y="6"/>
                      <a:pt x="16" y="6"/>
                      <a:pt x="16" y="6"/>
                    </a:cubicBezTo>
                    <a:cubicBezTo>
                      <a:pt x="16" y="75"/>
                      <a:pt x="16" y="75"/>
                      <a:pt x="16" y="75"/>
                    </a:cubicBezTo>
                    <a:cubicBezTo>
                      <a:pt x="6" y="75"/>
                      <a:pt x="6" y="75"/>
                      <a:pt x="6" y="75"/>
                    </a:cubicBezTo>
                    <a:lnTo>
                      <a:pt x="6" y="6"/>
                    </a:lnTo>
                    <a:close/>
                    <a:moveTo>
                      <a:pt x="6" y="6"/>
                    </a:moveTo>
                    <a:cubicBezTo>
                      <a:pt x="6" y="6"/>
                      <a:pt x="6" y="6"/>
                      <a:pt x="6"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17" name="Freeform 117"/>
              <p:cNvSpPr>
                <a:spLocks noEditPoints="1"/>
              </p:cNvSpPr>
              <p:nvPr/>
            </p:nvSpPr>
            <p:spPr bwMode="auto">
              <a:xfrm>
                <a:off x="5724525" y="4267200"/>
                <a:ext cx="53975" cy="88900"/>
              </a:xfrm>
              <a:custGeom>
                <a:avLst/>
                <a:gdLst>
                  <a:gd name="T0" fmla="*/ 3 w 23"/>
                  <a:gd name="T1" fmla="*/ 37 h 37"/>
                  <a:gd name="T2" fmla="*/ 20 w 23"/>
                  <a:gd name="T3" fmla="*/ 37 h 37"/>
                  <a:gd name="T4" fmla="*/ 23 w 23"/>
                  <a:gd name="T5" fmla="*/ 34 h 37"/>
                  <a:gd name="T6" fmla="*/ 23 w 23"/>
                  <a:gd name="T7" fmla="*/ 3 h 37"/>
                  <a:gd name="T8" fmla="*/ 20 w 23"/>
                  <a:gd name="T9" fmla="*/ 0 h 37"/>
                  <a:gd name="T10" fmla="*/ 3 w 23"/>
                  <a:gd name="T11" fmla="*/ 0 h 37"/>
                  <a:gd name="T12" fmla="*/ 0 w 23"/>
                  <a:gd name="T13" fmla="*/ 3 h 37"/>
                  <a:gd name="T14" fmla="*/ 0 w 23"/>
                  <a:gd name="T15" fmla="*/ 34 h 37"/>
                  <a:gd name="T16" fmla="*/ 3 w 23"/>
                  <a:gd name="T17" fmla="*/ 37 h 37"/>
                  <a:gd name="T18" fmla="*/ 6 w 23"/>
                  <a:gd name="T19" fmla="*/ 6 h 37"/>
                  <a:gd name="T20" fmla="*/ 17 w 23"/>
                  <a:gd name="T21" fmla="*/ 6 h 37"/>
                  <a:gd name="T22" fmla="*/ 17 w 23"/>
                  <a:gd name="T23" fmla="*/ 31 h 37"/>
                  <a:gd name="T24" fmla="*/ 6 w 23"/>
                  <a:gd name="T25" fmla="*/ 31 h 37"/>
                  <a:gd name="T26" fmla="*/ 6 w 23"/>
                  <a:gd name="T27" fmla="*/ 6 h 37"/>
                  <a:gd name="T28" fmla="*/ 6 w 23"/>
                  <a:gd name="T29" fmla="*/ 6 h 37"/>
                  <a:gd name="T30" fmla="*/ 6 w 23"/>
                  <a:gd name="T3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37">
                    <a:moveTo>
                      <a:pt x="3" y="37"/>
                    </a:moveTo>
                    <a:cubicBezTo>
                      <a:pt x="20" y="37"/>
                      <a:pt x="20" y="37"/>
                      <a:pt x="20" y="37"/>
                    </a:cubicBezTo>
                    <a:cubicBezTo>
                      <a:pt x="22" y="37"/>
                      <a:pt x="23" y="36"/>
                      <a:pt x="23" y="34"/>
                    </a:cubicBezTo>
                    <a:cubicBezTo>
                      <a:pt x="23" y="3"/>
                      <a:pt x="23" y="3"/>
                      <a:pt x="23" y="3"/>
                    </a:cubicBezTo>
                    <a:cubicBezTo>
                      <a:pt x="23" y="1"/>
                      <a:pt x="22" y="0"/>
                      <a:pt x="20" y="0"/>
                    </a:cubicBezTo>
                    <a:cubicBezTo>
                      <a:pt x="3" y="0"/>
                      <a:pt x="3" y="0"/>
                      <a:pt x="3" y="0"/>
                    </a:cubicBezTo>
                    <a:cubicBezTo>
                      <a:pt x="1" y="0"/>
                      <a:pt x="0" y="1"/>
                      <a:pt x="0" y="3"/>
                    </a:cubicBezTo>
                    <a:cubicBezTo>
                      <a:pt x="0" y="34"/>
                      <a:pt x="0" y="34"/>
                      <a:pt x="0" y="34"/>
                    </a:cubicBezTo>
                    <a:cubicBezTo>
                      <a:pt x="0" y="36"/>
                      <a:pt x="1" y="37"/>
                      <a:pt x="3" y="37"/>
                    </a:cubicBezTo>
                    <a:close/>
                    <a:moveTo>
                      <a:pt x="6" y="6"/>
                    </a:moveTo>
                    <a:cubicBezTo>
                      <a:pt x="17" y="6"/>
                      <a:pt x="17" y="6"/>
                      <a:pt x="17" y="6"/>
                    </a:cubicBezTo>
                    <a:cubicBezTo>
                      <a:pt x="17" y="31"/>
                      <a:pt x="17" y="31"/>
                      <a:pt x="17" y="31"/>
                    </a:cubicBezTo>
                    <a:cubicBezTo>
                      <a:pt x="6" y="31"/>
                      <a:pt x="6" y="31"/>
                      <a:pt x="6" y="31"/>
                    </a:cubicBezTo>
                    <a:lnTo>
                      <a:pt x="6" y="6"/>
                    </a:lnTo>
                    <a:close/>
                    <a:moveTo>
                      <a:pt x="6" y="6"/>
                    </a:moveTo>
                    <a:cubicBezTo>
                      <a:pt x="6" y="6"/>
                      <a:pt x="6" y="6"/>
                      <a:pt x="6"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18" name="Freeform 118"/>
              <p:cNvSpPr>
                <a:spLocks noEditPoints="1"/>
              </p:cNvSpPr>
              <p:nvPr/>
            </p:nvSpPr>
            <p:spPr bwMode="auto">
              <a:xfrm>
                <a:off x="5443538" y="4379913"/>
                <a:ext cx="406400" cy="15875"/>
              </a:xfrm>
              <a:custGeom>
                <a:avLst/>
                <a:gdLst>
                  <a:gd name="T0" fmla="*/ 168 w 171"/>
                  <a:gd name="T1" fmla="*/ 0 h 7"/>
                  <a:gd name="T2" fmla="*/ 3 w 171"/>
                  <a:gd name="T3" fmla="*/ 0 h 7"/>
                  <a:gd name="T4" fmla="*/ 0 w 171"/>
                  <a:gd name="T5" fmla="*/ 4 h 7"/>
                  <a:gd name="T6" fmla="*/ 3 w 171"/>
                  <a:gd name="T7" fmla="*/ 7 h 7"/>
                  <a:gd name="T8" fmla="*/ 168 w 171"/>
                  <a:gd name="T9" fmla="*/ 7 h 7"/>
                  <a:gd name="T10" fmla="*/ 171 w 171"/>
                  <a:gd name="T11" fmla="*/ 4 h 7"/>
                  <a:gd name="T12" fmla="*/ 168 w 171"/>
                  <a:gd name="T13" fmla="*/ 0 h 7"/>
                  <a:gd name="T14" fmla="*/ 168 w 171"/>
                  <a:gd name="T15" fmla="*/ 0 h 7"/>
                  <a:gd name="T16" fmla="*/ 168 w 171"/>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1" h="7">
                    <a:moveTo>
                      <a:pt x="168" y="0"/>
                    </a:moveTo>
                    <a:cubicBezTo>
                      <a:pt x="3" y="0"/>
                      <a:pt x="3" y="0"/>
                      <a:pt x="3" y="0"/>
                    </a:cubicBezTo>
                    <a:cubicBezTo>
                      <a:pt x="1" y="0"/>
                      <a:pt x="0" y="2"/>
                      <a:pt x="0" y="4"/>
                    </a:cubicBezTo>
                    <a:cubicBezTo>
                      <a:pt x="0" y="5"/>
                      <a:pt x="1" y="7"/>
                      <a:pt x="3" y="7"/>
                    </a:cubicBezTo>
                    <a:cubicBezTo>
                      <a:pt x="168" y="7"/>
                      <a:pt x="168" y="7"/>
                      <a:pt x="168" y="7"/>
                    </a:cubicBezTo>
                    <a:cubicBezTo>
                      <a:pt x="170" y="7"/>
                      <a:pt x="171" y="5"/>
                      <a:pt x="171" y="4"/>
                    </a:cubicBezTo>
                    <a:cubicBezTo>
                      <a:pt x="171" y="2"/>
                      <a:pt x="170" y="0"/>
                      <a:pt x="168" y="0"/>
                    </a:cubicBezTo>
                    <a:close/>
                    <a:moveTo>
                      <a:pt x="168" y="0"/>
                    </a:moveTo>
                    <a:cubicBezTo>
                      <a:pt x="168" y="0"/>
                      <a:pt x="168" y="0"/>
                      <a:pt x="16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19" name="Freeform 119"/>
              <p:cNvSpPr>
                <a:spLocks noEditPoints="1"/>
              </p:cNvSpPr>
              <p:nvPr/>
            </p:nvSpPr>
            <p:spPr bwMode="auto">
              <a:xfrm>
                <a:off x="5514975" y="4232275"/>
                <a:ext cx="53975" cy="123825"/>
              </a:xfrm>
              <a:custGeom>
                <a:avLst/>
                <a:gdLst>
                  <a:gd name="T0" fmla="*/ 3 w 23"/>
                  <a:gd name="T1" fmla="*/ 52 h 52"/>
                  <a:gd name="T2" fmla="*/ 20 w 23"/>
                  <a:gd name="T3" fmla="*/ 52 h 52"/>
                  <a:gd name="T4" fmla="*/ 23 w 23"/>
                  <a:gd name="T5" fmla="*/ 49 h 52"/>
                  <a:gd name="T6" fmla="*/ 23 w 23"/>
                  <a:gd name="T7" fmla="*/ 3 h 52"/>
                  <a:gd name="T8" fmla="*/ 20 w 23"/>
                  <a:gd name="T9" fmla="*/ 0 h 52"/>
                  <a:gd name="T10" fmla="*/ 3 w 23"/>
                  <a:gd name="T11" fmla="*/ 0 h 52"/>
                  <a:gd name="T12" fmla="*/ 0 w 23"/>
                  <a:gd name="T13" fmla="*/ 3 h 52"/>
                  <a:gd name="T14" fmla="*/ 0 w 23"/>
                  <a:gd name="T15" fmla="*/ 49 h 52"/>
                  <a:gd name="T16" fmla="*/ 3 w 23"/>
                  <a:gd name="T17" fmla="*/ 52 h 52"/>
                  <a:gd name="T18" fmla="*/ 6 w 23"/>
                  <a:gd name="T19" fmla="*/ 6 h 52"/>
                  <a:gd name="T20" fmla="*/ 17 w 23"/>
                  <a:gd name="T21" fmla="*/ 6 h 52"/>
                  <a:gd name="T22" fmla="*/ 17 w 23"/>
                  <a:gd name="T23" fmla="*/ 46 h 52"/>
                  <a:gd name="T24" fmla="*/ 6 w 23"/>
                  <a:gd name="T25" fmla="*/ 46 h 52"/>
                  <a:gd name="T26" fmla="*/ 6 w 23"/>
                  <a:gd name="T27" fmla="*/ 6 h 52"/>
                  <a:gd name="T28" fmla="*/ 6 w 23"/>
                  <a:gd name="T29" fmla="*/ 6 h 52"/>
                  <a:gd name="T30" fmla="*/ 6 w 23"/>
                  <a:gd name="T31" fmla="*/ 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52">
                    <a:moveTo>
                      <a:pt x="3" y="52"/>
                    </a:moveTo>
                    <a:cubicBezTo>
                      <a:pt x="20" y="52"/>
                      <a:pt x="20" y="52"/>
                      <a:pt x="20" y="52"/>
                    </a:cubicBezTo>
                    <a:cubicBezTo>
                      <a:pt x="22" y="52"/>
                      <a:pt x="23" y="51"/>
                      <a:pt x="23" y="49"/>
                    </a:cubicBezTo>
                    <a:cubicBezTo>
                      <a:pt x="23" y="3"/>
                      <a:pt x="23" y="3"/>
                      <a:pt x="23" y="3"/>
                    </a:cubicBezTo>
                    <a:cubicBezTo>
                      <a:pt x="23" y="1"/>
                      <a:pt x="22" y="0"/>
                      <a:pt x="20" y="0"/>
                    </a:cubicBezTo>
                    <a:cubicBezTo>
                      <a:pt x="3" y="0"/>
                      <a:pt x="3" y="0"/>
                      <a:pt x="3" y="0"/>
                    </a:cubicBezTo>
                    <a:cubicBezTo>
                      <a:pt x="1" y="0"/>
                      <a:pt x="0" y="1"/>
                      <a:pt x="0" y="3"/>
                    </a:cubicBezTo>
                    <a:cubicBezTo>
                      <a:pt x="0" y="49"/>
                      <a:pt x="0" y="49"/>
                      <a:pt x="0" y="49"/>
                    </a:cubicBezTo>
                    <a:cubicBezTo>
                      <a:pt x="0" y="51"/>
                      <a:pt x="1" y="52"/>
                      <a:pt x="3" y="52"/>
                    </a:cubicBezTo>
                    <a:close/>
                    <a:moveTo>
                      <a:pt x="6" y="6"/>
                    </a:moveTo>
                    <a:cubicBezTo>
                      <a:pt x="17" y="6"/>
                      <a:pt x="17" y="6"/>
                      <a:pt x="17" y="6"/>
                    </a:cubicBezTo>
                    <a:cubicBezTo>
                      <a:pt x="17" y="46"/>
                      <a:pt x="17" y="46"/>
                      <a:pt x="17" y="46"/>
                    </a:cubicBezTo>
                    <a:cubicBezTo>
                      <a:pt x="6" y="46"/>
                      <a:pt x="6" y="46"/>
                      <a:pt x="6" y="46"/>
                    </a:cubicBezTo>
                    <a:lnTo>
                      <a:pt x="6" y="6"/>
                    </a:lnTo>
                    <a:close/>
                    <a:moveTo>
                      <a:pt x="6" y="6"/>
                    </a:moveTo>
                    <a:cubicBezTo>
                      <a:pt x="6" y="6"/>
                      <a:pt x="6" y="6"/>
                      <a:pt x="6"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20" name="Freeform 120"/>
              <p:cNvSpPr>
                <a:spLocks noEditPoints="1"/>
              </p:cNvSpPr>
              <p:nvPr/>
            </p:nvSpPr>
            <p:spPr bwMode="auto">
              <a:xfrm>
                <a:off x="5583238" y="4195763"/>
                <a:ext cx="55563" cy="160337"/>
              </a:xfrm>
              <a:custGeom>
                <a:avLst/>
                <a:gdLst>
                  <a:gd name="T0" fmla="*/ 3 w 23"/>
                  <a:gd name="T1" fmla="*/ 67 h 67"/>
                  <a:gd name="T2" fmla="*/ 20 w 23"/>
                  <a:gd name="T3" fmla="*/ 67 h 67"/>
                  <a:gd name="T4" fmla="*/ 23 w 23"/>
                  <a:gd name="T5" fmla="*/ 64 h 67"/>
                  <a:gd name="T6" fmla="*/ 23 w 23"/>
                  <a:gd name="T7" fmla="*/ 3 h 67"/>
                  <a:gd name="T8" fmla="*/ 20 w 23"/>
                  <a:gd name="T9" fmla="*/ 0 h 67"/>
                  <a:gd name="T10" fmla="*/ 3 w 23"/>
                  <a:gd name="T11" fmla="*/ 0 h 67"/>
                  <a:gd name="T12" fmla="*/ 0 w 23"/>
                  <a:gd name="T13" fmla="*/ 3 h 67"/>
                  <a:gd name="T14" fmla="*/ 0 w 23"/>
                  <a:gd name="T15" fmla="*/ 64 h 67"/>
                  <a:gd name="T16" fmla="*/ 3 w 23"/>
                  <a:gd name="T17" fmla="*/ 67 h 67"/>
                  <a:gd name="T18" fmla="*/ 7 w 23"/>
                  <a:gd name="T19" fmla="*/ 6 h 67"/>
                  <a:gd name="T20" fmla="*/ 17 w 23"/>
                  <a:gd name="T21" fmla="*/ 6 h 67"/>
                  <a:gd name="T22" fmla="*/ 17 w 23"/>
                  <a:gd name="T23" fmla="*/ 61 h 67"/>
                  <a:gd name="T24" fmla="*/ 7 w 23"/>
                  <a:gd name="T25" fmla="*/ 61 h 67"/>
                  <a:gd name="T26" fmla="*/ 7 w 23"/>
                  <a:gd name="T27" fmla="*/ 6 h 67"/>
                  <a:gd name="T28" fmla="*/ 7 w 23"/>
                  <a:gd name="T29" fmla="*/ 6 h 67"/>
                  <a:gd name="T30" fmla="*/ 7 w 23"/>
                  <a:gd name="T31" fmla="*/ 6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67">
                    <a:moveTo>
                      <a:pt x="3" y="67"/>
                    </a:moveTo>
                    <a:cubicBezTo>
                      <a:pt x="20" y="67"/>
                      <a:pt x="20" y="67"/>
                      <a:pt x="20" y="67"/>
                    </a:cubicBezTo>
                    <a:cubicBezTo>
                      <a:pt x="22" y="67"/>
                      <a:pt x="23" y="66"/>
                      <a:pt x="23" y="64"/>
                    </a:cubicBezTo>
                    <a:cubicBezTo>
                      <a:pt x="23" y="3"/>
                      <a:pt x="23" y="3"/>
                      <a:pt x="23" y="3"/>
                    </a:cubicBezTo>
                    <a:cubicBezTo>
                      <a:pt x="23" y="2"/>
                      <a:pt x="22" y="0"/>
                      <a:pt x="20" y="0"/>
                    </a:cubicBezTo>
                    <a:cubicBezTo>
                      <a:pt x="3" y="0"/>
                      <a:pt x="3" y="0"/>
                      <a:pt x="3" y="0"/>
                    </a:cubicBezTo>
                    <a:cubicBezTo>
                      <a:pt x="2" y="0"/>
                      <a:pt x="0" y="2"/>
                      <a:pt x="0" y="3"/>
                    </a:cubicBezTo>
                    <a:cubicBezTo>
                      <a:pt x="0" y="64"/>
                      <a:pt x="0" y="64"/>
                      <a:pt x="0" y="64"/>
                    </a:cubicBezTo>
                    <a:cubicBezTo>
                      <a:pt x="0" y="66"/>
                      <a:pt x="2" y="67"/>
                      <a:pt x="3" y="67"/>
                    </a:cubicBezTo>
                    <a:close/>
                    <a:moveTo>
                      <a:pt x="7" y="6"/>
                    </a:moveTo>
                    <a:cubicBezTo>
                      <a:pt x="17" y="6"/>
                      <a:pt x="17" y="6"/>
                      <a:pt x="17" y="6"/>
                    </a:cubicBezTo>
                    <a:cubicBezTo>
                      <a:pt x="17" y="61"/>
                      <a:pt x="17" y="61"/>
                      <a:pt x="17" y="61"/>
                    </a:cubicBezTo>
                    <a:cubicBezTo>
                      <a:pt x="7" y="61"/>
                      <a:pt x="7" y="61"/>
                      <a:pt x="7" y="61"/>
                    </a:cubicBezTo>
                    <a:lnTo>
                      <a:pt x="7" y="6"/>
                    </a:lnTo>
                    <a:close/>
                    <a:moveTo>
                      <a:pt x="7" y="6"/>
                    </a:moveTo>
                    <a:cubicBezTo>
                      <a:pt x="7" y="6"/>
                      <a:pt x="7" y="6"/>
                      <a:pt x="7"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21" name="Freeform 121"/>
              <p:cNvSpPr>
                <a:spLocks noEditPoints="1"/>
              </p:cNvSpPr>
              <p:nvPr/>
            </p:nvSpPr>
            <p:spPr bwMode="auto">
              <a:xfrm>
                <a:off x="5654675" y="4162425"/>
                <a:ext cx="55563" cy="193675"/>
              </a:xfrm>
              <a:custGeom>
                <a:avLst/>
                <a:gdLst>
                  <a:gd name="T0" fmla="*/ 3 w 23"/>
                  <a:gd name="T1" fmla="*/ 81 h 81"/>
                  <a:gd name="T2" fmla="*/ 20 w 23"/>
                  <a:gd name="T3" fmla="*/ 81 h 81"/>
                  <a:gd name="T4" fmla="*/ 23 w 23"/>
                  <a:gd name="T5" fmla="*/ 78 h 81"/>
                  <a:gd name="T6" fmla="*/ 23 w 23"/>
                  <a:gd name="T7" fmla="*/ 3 h 81"/>
                  <a:gd name="T8" fmla="*/ 20 w 23"/>
                  <a:gd name="T9" fmla="*/ 0 h 81"/>
                  <a:gd name="T10" fmla="*/ 3 w 23"/>
                  <a:gd name="T11" fmla="*/ 0 h 81"/>
                  <a:gd name="T12" fmla="*/ 0 w 23"/>
                  <a:gd name="T13" fmla="*/ 3 h 81"/>
                  <a:gd name="T14" fmla="*/ 0 w 23"/>
                  <a:gd name="T15" fmla="*/ 78 h 81"/>
                  <a:gd name="T16" fmla="*/ 3 w 23"/>
                  <a:gd name="T17" fmla="*/ 81 h 81"/>
                  <a:gd name="T18" fmla="*/ 6 w 23"/>
                  <a:gd name="T19" fmla="*/ 6 h 81"/>
                  <a:gd name="T20" fmla="*/ 16 w 23"/>
                  <a:gd name="T21" fmla="*/ 6 h 81"/>
                  <a:gd name="T22" fmla="*/ 16 w 23"/>
                  <a:gd name="T23" fmla="*/ 75 h 81"/>
                  <a:gd name="T24" fmla="*/ 6 w 23"/>
                  <a:gd name="T25" fmla="*/ 75 h 81"/>
                  <a:gd name="T26" fmla="*/ 6 w 23"/>
                  <a:gd name="T27" fmla="*/ 6 h 81"/>
                  <a:gd name="T28" fmla="*/ 6 w 23"/>
                  <a:gd name="T29" fmla="*/ 6 h 81"/>
                  <a:gd name="T30" fmla="*/ 6 w 23"/>
                  <a:gd name="T31" fmla="*/ 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81">
                    <a:moveTo>
                      <a:pt x="3" y="81"/>
                    </a:moveTo>
                    <a:cubicBezTo>
                      <a:pt x="20" y="81"/>
                      <a:pt x="20" y="81"/>
                      <a:pt x="20" y="81"/>
                    </a:cubicBezTo>
                    <a:cubicBezTo>
                      <a:pt x="21" y="81"/>
                      <a:pt x="23" y="80"/>
                      <a:pt x="23" y="78"/>
                    </a:cubicBezTo>
                    <a:cubicBezTo>
                      <a:pt x="23" y="3"/>
                      <a:pt x="23" y="3"/>
                      <a:pt x="23" y="3"/>
                    </a:cubicBezTo>
                    <a:cubicBezTo>
                      <a:pt x="23" y="1"/>
                      <a:pt x="21" y="0"/>
                      <a:pt x="20" y="0"/>
                    </a:cubicBezTo>
                    <a:cubicBezTo>
                      <a:pt x="3" y="0"/>
                      <a:pt x="3" y="0"/>
                      <a:pt x="3" y="0"/>
                    </a:cubicBezTo>
                    <a:cubicBezTo>
                      <a:pt x="1" y="0"/>
                      <a:pt x="0" y="1"/>
                      <a:pt x="0" y="3"/>
                    </a:cubicBezTo>
                    <a:cubicBezTo>
                      <a:pt x="0" y="78"/>
                      <a:pt x="0" y="78"/>
                      <a:pt x="0" y="78"/>
                    </a:cubicBezTo>
                    <a:cubicBezTo>
                      <a:pt x="0" y="80"/>
                      <a:pt x="1" y="81"/>
                      <a:pt x="3" y="81"/>
                    </a:cubicBezTo>
                    <a:close/>
                    <a:moveTo>
                      <a:pt x="6" y="6"/>
                    </a:moveTo>
                    <a:cubicBezTo>
                      <a:pt x="16" y="6"/>
                      <a:pt x="16" y="6"/>
                      <a:pt x="16" y="6"/>
                    </a:cubicBezTo>
                    <a:cubicBezTo>
                      <a:pt x="16" y="75"/>
                      <a:pt x="16" y="75"/>
                      <a:pt x="16" y="75"/>
                    </a:cubicBezTo>
                    <a:cubicBezTo>
                      <a:pt x="6" y="75"/>
                      <a:pt x="6" y="75"/>
                      <a:pt x="6" y="75"/>
                    </a:cubicBezTo>
                    <a:lnTo>
                      <a:pt x="6" y="6"/>
                    </a:lnTo>
                    <a:close/>
                    <a:moveTo>
                      <a:pt x="6" y="6"/>
                    </a:moveTo>
                    <a:cubicBezTo>
                      <a:pt x="6" y="6"/>
                      <a:pt x="6" y="6"/>
                      <a:pt x="6"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sp>
            <p:nvSpPr>
              <p:cNvPr id="122" name="Freeform 122"/>
              <p:cNvSpPr>
                <a:spLocks noEditPoints="1"/>
              </p:cNvSpPr>
              <p:nvPr/>
            </p:nvSpPr>
            <p:spPr bwMode="auto">
              <a:xfrm>
                <a:off x="5724525" y="4267200"/>
                <a:ext cx="53975" cy="88900"/>
              </a:xfrm>
              <a:custGeom>
                <a:avLst/>
                <a:gdLst>
                  <a:gd name="T0" fmla="*/ 3 w 23"/>
                  <a:gd name="T1" fmla="*/ 37 h 37"/>
                  <a:gd name="T2" fmla="*/ 20 w 23"/>
                  <a:gd name="T3" fmla="*/ 37 h 37"/>
                  <a:gd name="T4" fmla="*/ 23 w 23"/>
                  <a:gd name="T5" fmla="*/ 34 h 37"/>
                  <a:gd name="T6" fmla="*/ 23 w 23"/>
                  <a:gd name="T7" fmla="*/ 3 h 37"/>
                  <a:gd name="T8" fmla="*/ 20 w 23"/>
                  <a:gd name="T9" fmla="*/ 0 h 37"/>
                  <a:gd name="T10" fmla="*/ 3 w 23"/>
                  <a:gd name="T11" fmla="*/ 0 h 37"/>
                  <a:gd name="T12" fmla="*/ 0 w 23"/>
                  <a:gd name="T13" fmla="*/ 3 h 37"/>
                  <a:gd name="T14" fmla="*/ 0 w 23"/>
                  <a:gd name="T15" fmla="*/ 34 h 37"/>
                  <a:gd name="T16" fmla="*/ 3 w 23"/>
                  <a:gd name="T17" fmla="*/ 37 h 37"/>
                  <a:gd name="T18" fmla="*/ 6 w 23"/>
                  <a:gd name="T19" fmla="*/ 6 h 37"/>
                  <a:gd name="T20" fmla="*/ 17 w 23"/>
                  <a:gd name="T21" fmla="*/ 6 h 37"/>
                  <a:gd name="T22" fmla="*/ 17 w 23"/>
                  <a:gd name="T23" fmla="*/ 31 h 37"/>
                  <a:gd name="T24" fmla="*/ 6 w 23"/>
                  <a:gd name="T25" fmla="*/ 31 h 37"/>
                  <a:gd name="T26" fmla="*/ 6 w 23"/>
                  <a:gd name="T27" fmla="*/ 6 h 37"/>
                  <a:gd name="T28" fmla="*/ 6 w 23"/>
                  <a:gd name="T29" fmla="*/ 6 h 37"/>
                  <a:gd name="T30" fmla="*/ 6 w 23"/>
                  <a:gd name="T31"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37">
                    <a:moveTo>
                      <a:pt x="3" y="37"/>
                    </a:moveTo>
                    <a:cubicBezTo>
                      <a:pt x="20" y="37"/>
                      <a:pt x="20" y="37"/>
                      <a:pt x="20" y="37"/>
                    </a:cubicBezTo>
                    <a:cubicBezTo>
                      <a:pt x="22" y="37"/>
                      <a:pt x="23" y="36"/>
                      <a:pt x="23" y="34"/>
                    </a:cubicBezTo>
                    <a:cubicBezTo>
                      <a:pt x="23" y="3"/>
                      <a:pt x="23" y="3"/>
                      <a:pt x="23" y="3"/>
                    </a:cubicBezTo>
                    <a:cubicBezTo>
                      <a:pt x="23" y="1"/>
                      <a:pt x="22" y="0"/>
                      <a:pt x="20" y="0"/>
                    </a:cubicBezTo>
                    <a:cubicBezTo>
                      <a:pt x="3" y="0"/>
                      <a:pt x="3" y="0"/>
                      <a:pt x="3" y="0"/>
                    </a:cubicBezTo>
                    <a:cubicBezTo>
                      <a:pt x="1" y="0"/>
                      <a:pt x="0" y="1"/>
                      <a:pt x="0" y="3"/>
                    </a:cubicBezTo>
                    <a:cubicBezTo>
                      <a:pt x="0" y="34"/>
                      <a:pt x="0" y="34"/>
                      <a:pt x="0" y="34"/>
                    </a:cubicBezTo>
                    <a:cubicBezTo>
                      <a:pt x="0" y="36"/>
                      <a:pt x="1" y="37"/>
                      <a:pt x="3" y="37"/>
                    </a:cubicBezTo>
                    <a:close/>
                    <a:moveTo>
                      <a:pt x="6" y="6"/>
                    </a:moveTo>
                    <a:cubicBezTo>
                      <a:pt x="17" y="6"/>
                      <a:pt x="17" y="6"/>
                      <a:pt x="17" y="6"/>
                    </a:cubicBezTo>
                    <a:cubicBezTo>
                      <a:pt x="17" y="31"/>
                      <a:pt x="17" y="31"/>
                      <a:pt x="17" y="31"/>
                    </a:cubicBezTo>
                    <a:cubicBezTo>
                      <a:pt x="6" y="31"/>
                      <a:pt x="6" y="31"/>
                      <a:pt x="6" y="31"/>
                    </a:cubicBezTo>
                    <a:lnTo>
                      <a:pt x="6" y="6"/>
                    </a:lnTo>
                    <a:close/>
                    <a:moveTo>
                      <a:pt x="6" y="6"/>
                    </a:moveTo>
                    <a:cubicBezTo>
                      <a:pt x="6" y="6"/>
                      <a:pt x="6" y="6"/>
                      <a:pt x="6" y="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0960" tIns="30480" rIns="60960" bIns="30480" numCol="1" anchor="t" anchorCtr="0" compatLnSpc="1"/>
              <a:lstStyle/>
              <a:p>
                <a:endParaRPr lang="en-US" sz="1200">
                  <a:cs typeface="+mn-ea"/>
                  <a:sym typeface="+mn-lt"/>
                </a:endParaRPr>
              </a:p>
            </p:txBody>
          </p:sp>
        </p:grpSp>
      </p:grpSp>
      <p:grpSp>
        <p:nvGrpSpPr>
          <p:cNvPr id="4" name="组合 3"/>
          <p:cNvGrpSpPr/>
          <p:nvPr/>
        </p:nvGrpSpPr>
        <p:grpSpPr>
          <a:xfrm>
            <a:off x="6808678" y="2676265"/>
            <a:ext cx="628458" cy="645158"/>
            <a:chOff x="7270124" y="1625244"/>
            <a:chExt cx="628458" cy="645158"/>
          </a:xfrm>
        </p:grpSpPr>
        <p:sp>
          <p:nvSpPr>
            <p:cNvPr id="37" name="AutoShape 1"/>
            <p:cNvSpPr/>
            <p:nvPr/>
          </p:nvSpPr>
          <p:spPr bwMode="auto">
            <a:xfrm rot="7070335">
              <a:off x="7261774" y="1633594"/>
              <a:ext cx="645158" cy="6284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dirty="0">
                <a:cs typeface="+mn-ea"/>
                <a:sym typeface="+mn-lt"/>
              </a:endParaRPr>
            </a:p>
          </p:txBody>
        </p:sp>
        <p:sp>
          <p:nvSpPr>
            <p:cNvPr id="123" name="Freeform 123"/>
            <p:cNvSpPr>
              <a:spLocks noEditPoints="1"/>
            </p:cNvSpPr>
            <p:nvPr/>
          </p:nvSpPr>
          <p:spPr bwMode="auto">
            <a:xfrm>
              <a:off x="7425603" y="1793836"/>
              <a:ext cx="317500" cy="307975"/>
            </a:xfrm>
            <a:custGeom>
              <a:avLst/>
              <a:gdLst>
                <a:gd name="T0" fmla="*/ 247 w 300"/>
                <a:gd name="T1" fmla="*/ 116 h 291"/>
                <a:gd name="T2" fmla="*/ 300 w 300"/>
                <a:gd name="T3" fmla="*/ 86 h 291"/>
                <a:gd name="T4" fmla="*/ 150 w 300"/>
                <a:gd name="T5" fmla="*/ 0 h 291"/>
                <a:gd name="T6" fmla="*/ 0 w 300"/>
                <a:gd name="T7" fmla="*/ 86 h 291"/>
                <a:gd name="T8" fmla="*/ 52 w 300"/>
                <a:gd name="T9" fmla="*/ 116 h 291"/>
                <a:gd name="T10" fmla="*/ 0 w 300"/>
                <a:gd name="T11" fmla="*/ 146 h 291"/>
                <a:gd name="T12" fmla="*/ 52 w 300"/>
                <a:gd name="T13" fmla="*/ 176 h 291"/>
                <a:gd name="T14" fmla="*/ 0 w 300"/>
                <a:gd name="T15" fmla="*/ 206 h 291"/>
                <a:gd name="T16" fmla="*/ 150 w 300"/>
                <a:gd name="T17" fmla="*/ 291 h 291"/>
                <a:gd name="T18" fmla="*/ 300 w 300"/>
                <a:gd name="T19" fmla="*/ 206 h 291"/>
                <a:gd name="T20" fmla="*/ 247 w 300"/>
                <a:gd name="T21" fmla="*/ 176 h 291"/>
                <a:gd name="T22" fmla="*/ 300 w 300"/>
                <a:gd name="T23" fmla="*/ 146 h 291"/>
                <a:gd name="T24" fmla="*/ 247 w 300"/>
                <a:gd name="T25" fmla="*/ 116 h 291"/>
                <a:gd name="T26" fmla="*/ 22 w 300"/>
                <a:gd name="T27" fmla="*/ 86 h 291"/>
                <a:gd name="T28" fmla="*/ 150 w 300"/>
                <a:gd name="T29" fmla="*/ 12 h 291"/>
                <a:gd name="T30" fmla="*/ 279 w 300"/>
                <a:gd name="T31" fmla="*/ 86 h 291"/>
                <a:gd name="T32" fmla="*/ 150 w 300"/>
                <a:gd name="T33" fmla="*/ 158 h 291"/>
                <a:gd name="T34" fmla="*/ 22 w 300"/>
                <a:gd name="T35" fmla="*/ 86 h 291"/>
                <a:gd name="T36" fmla="*/ 279 w 300"/>
                <a:gd name="T37" fmla="*/ 206 h 291"/>
                <a:gd name="T38" fmla="*/ 150 w 300"/>
                <a:gd name="T39" fmla="*/ 278 h 291"/>
                <a:gd name="T40" fmla="*/ 22 w 300"/>
                <a:gd name="T41" fmla="*/ 206 h 291"/>
                <a:gd name="T42" fmla="*/ 64 w 300"/>
                <a:gd name="T43" fmla="*/ 182 h 291"/>
                <a:gd name="T44" fmla="*/ 150 w 300"/>
                <a:gd name="T45" fmla="*/ 231 h 291"/>
                <a:gd name="T46" fmla="*/ 237 w 300"/>
                <a:gd name="T47" fmla="*/ 182 h 291"/>
                <a:gd name="T48" fmla="*/ 279 w 300"/>
                <a:gd name="T49" fmla="*/ 206 h 291"/>
                <a:gd name="T50" fmla="*/ 150 w 300"/>
                <a:gd name="T51" fmla="*/ 218 h 291"/>
                <a:gd name="T52" fmla="*/ 22 w 300"/>
                <a:gd name="T53" fmla="*/ 146 h 291"/>
                <a:gd name="T54" fmla="*/ 64 w 300"/>
                <a:gd name="T55" fmla="*/ 122 h 291"/>
                <a:gd name="T56" fmla="*/ 150 w 300"/>
                <a:gd name="T57" fmla="*/ 171 h 291"/>
                <a:gd name="T58" fmla="*/ 237 w 300"/>
                <a:gd name="T59" fmla="*/ 122 h 291"/>
                <a:gd name="T60" fmla="*/ 279 w 300"/>
                <a:gd name="T61" fmla="*/ 146 h 291"/>
                <a:gd name="T62" fmla="*/ 150 w 300"/>
                <a:gd name="T63" fmla="*/ 21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00" h="291">
                  <a:moveTo>
                    <a:pt x="247" y="116"/>
                  </a:moveTo>
                  <a:lnTo>
                    <a:pt x="300" y="86"/>
                  </a:lnTo>
                  <a:lnTo>
                    <a:pt x="150" y="0"/>
                  </a:lnTo>
                  <a:lnTo>
                    <a:pt x="0" y="86"/>
                  </a:lnTo>
                  <a:lnTo>
                    <a:pt x="52" y="116"/>
                  </a:lnTo>
                  <a:lnTo>
                    <a:pt x="0" y="146"/>
                  </a:lnTo>
                  <a:lnTo>
                    <a:pt x="52" y="176"/>
                  </a:lnTo>
                  <a:lnTo>
                    <a:pt x="0" y="206"/>
                  </a:lnTo>
                  <a:lnTo>
                    <a:pt x="150" y="291"/>
                  </a:lnTo>
                  <a:lnTo>
                    <a:pt x="300" y="206"/>
                  </a:lnTo>
                  <a:lnTo>
                    <a:pt x="247" y="176"/>
                  </a:lnTo>
                  <a:lnTo>
                    <a:pt x="300" y="146"/>
                  </a:lnTo>
                  <a:lnTo>
                    <a:pt x="247" y="116"/>
                  </a:lnTo>
                  <a:close/>
                  <a:moveTo>
                    <a:pt x="22" y="86"/>
                  </a:moveTo>
                  <a:lnTo>
                    <a:pt x="150" y="12"/>
                  </a:lnTo>
                  <a:lnTo>
                    <a:pt x="279" y="86"/>
                  </a:lnTo>
                  <a:lnTo>
                    <a:pt x="150" y="158"/>
                  </a:lnTo>
                  <a:lnTo>
                    <a:pt x="22" y="86"/>
                  </a:lnTo>
                  <a:close/>
                  <a:moveTo>
                    <a:pt x="279" y="206"/>
                  </a:moveTo>
                  <a:lnTo>
                    <a:pt x="150" y="278"/>
                  </a:lnTo>
                  <a:lnTo>
                    <a:pt x="22" y="206"/>
                  </a:lnTo>
                  <a:lnTo>
                    <a:pt x="64" y="182"/>
                  </a:lnTo>
                  <a:lnTo>
                    <a:pt x="150" y="231"/>
                  </a:lnTo>
                  <a:lnTo>
                    <a:pt x="237" y="182"/>
                  </a:lnTo>
                  <a:lnTo>
                    <a:pt x="279" y="206"/>
                  </a:lnTo>
                  <a:close/>
                  <a:moveTo>
                    <a:pt x="150" y="218"/>
                  </a:moveTo>
                  <a:lnTo>
                    <a:pt x="22" y="146"/>
                  </a:lnTo>
                  <a:lnTo>
                    <a:pt x="64" y="122"/>
                  </a:lnTo>
                  <a:lnTo>
                    <a:pt x="150" y="171"/>
                  </a:lnTo>
                  <a:lnTo>
                    <a:pt x="237" y="122"/>
                  </a:lnTo>
                  <a:lnTo>
                    <a:pt x="279" y="146"/>
                  </a:lnTo>
                  <a:lnTo>
                    <a:pt x="150" y="218"/>
                  </a:lnTo>
                  <a:close/>
                </a:path>
              </a:pathLst>
            </a:custGeom>
            <a:solidFill>
              <a:schemeClr val="tx1">
                <a:lumMod val="50000"/>
                <a:lumOff val="50000"/>
              </a:schemeClr>
            </a:solidFill>
            <a:ln>
              <a:noFill/>
            </a:ln>
          </p:spPr>
          <p:txBody>
            <a:bodyPr vert="horz" wrap="square" lIns="60960" tIns="30480" rIns="60960" bIns="30480" numCol="1" anchor="t" anchorCtr="0" compatLnSpc="1"/>
            <a:lstStyle/>
            <a:p>
              <a:endParaRPr lang="en-US" sz="1200" dirty="0">
                <a:cs typeface="+mn-ea"/>
                <a:sym typeface="+mn-lt"/>
              </a:endParaRPr>
            </a:p>
          </p:txBody>
        </p:sp>
      </p:grpSp>
      <p:grpSp>
        <p:nvGrpSpPr>
          <p:cNvPr id="5" name="组合 4"/>
          <p:cNvGrpSpPr/>
          <p:nvPr/>
        </p:nvGrpSpPr>
        <p:grpSpPr>
          <a:xfrm>
            <a:off x="9759950" y="2676265"/>
            <a:ext cx="628458" cy="645158"/>
            <a:chOff x="10263206" y="1630847"/>
            <a:chExt cx="628458" cy="645158"/>
          </a:xfrm>
        </p:grpSpPr>
        <p:sp>
          <p:nvSpPr>
            <p:cNvPr id="38" name="AutoShape 1"/>
            <p:cNvSpPr/>
            <p:nvPr/>
          </p:nvSpPr>
          <p:spPr bwMode="auto">
            <a:xfrm rot="7070335">
              <a:off x="10254856" y="1639197"/>
              <a:ext cx="645158" cy="62845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dirty="0">
                <a:cs typeface="+mn-ea"/>
                <a:sym typeface="+mn-lt"/>
              </a:endParaRPr>
            </a:p>
          </p:txBody>
        </p:sp>
        <p:sp>
          <p:nvSpPr>
            <p:cNvPr id="124" name="Freeform 124"/>
            <p:cNvSpPr>
              <a:spLocks noEditPoints="1"/>
            </p:cNvSpPr>
            <p:nvPr/>
          </p:nvSpPr>
          <p:spPr bwMode="auto">
            <a:xfrm>
              <a:off x="10393170" y="1815843"/>
              <a:ext cx="301625" cy="275167"/>
            </a:xfrm>
            <a:custGeom>
              <a:avLst/>
              <a:gdLst>
                <a:gd name="T0" fmla="*/ 187 w 190"/>
                <a:gd name="T1" fmla="*/ 3 h 173"/>
                <a:gd name="T2" fmla="*/ 180 w 190"/>
                <a:gd name="T3" fmla="*/ 1 h 173"/>
                <a:gd name="T4" fmla="*/ 5 w 190"/>
                <a:gd name="T5" fmla="*/ 69 h 173"/>
                <a:gd name="T6" fmla="*/ 1 w 190"/>
                <a:gd name="T7" fmla="*/ 76 h 173"/>
                <a:gd name="T8" fmla="*/ 6 w 190"/>
                <a:gd name="T9" fmla="*/ 83 h 173"/>
                <a:gd name="T10" fmla="*/ 49 w 190"/>
                <a:gd name="T11" fmla="*/ 93 h 173"/>
                <a:gd name="T12" fmla="*/ 49 w 190"/>
                <a:gd name="T13" fmla="*/ 147 h 173"/>
                <a:gd name="T14" fmla="*/ 53 w 190"/>
                <a:gd name="T15" fmla="*/ 153 h 173"/>
                <a:gd name="T16" fmla="*/ 56 w 190"/>
                <a:gd name="T17" fmla="*/ 154 h 173"/>
                <a:gd name="T18" fmla="*/ 60 w 190"/>
                <a:gd name="T19" fmla="*/ 153 h 173"/>
                <a:gd name="T20" fmla="*/ 95 w 190"/>
                <a:gd name="T21" fmla="*/ 128 h 173"/>
                <a:gd name="T22" fmla="*/ 122 w 190"/>
                <a:gd name="T23" fmla="*/ 169 h 173"/>
                <a:gd name="T24" fmla="*/ 128 w 190"/>
                <a:gd name="T25" fmla="*/ 173 h 173"/>
                <a:gd name="T26" fmla="*/ 129 w 190"/>
                <a:gd name="T27" fmla="*/ 173 h 173"/>
                <a:gd name="T28" fmla="*/ 134 w 190"/>
                <a:gd name="T29" fmla="*/ 168 h 173"/>
                <a:gd name="T30" fmla="*/ 189 w 190"/>
                <a:gd name="T31" fmla="*/ 10 h 173"/>
                <a:gd name="T32" fmla="*/ 187 w 190"/>
                <a:gd name="T33" fmla="*/ 3 h 173"/>
                <a:gd name="T34" fmla="*/ 183 w 190"/>
                <a:gd name="T35" fmla="*/ 8 h 173"/>
                <a:gd name="T36" fmla="*/ 129 w 190"/>
                <a:gd name="T37" fmla="*/ 166 h 173"/>
                <a:gd name="T38" fmla="*/ 128 w 190"/>
                <a:gd name="T39" fmla="*/ 167 h 173"/>
                <a:gd name="T40" fmla="*/ 127 w 190"/>
                <a:gd name="T41" fmla="*/ 166 h 173"/>
                <a:gd name="T42" fmla="*/ 87 w 190"/>
                <a:gd name="T43" fmla="*/ 105 h 173"/>
                <a:gd name="T44" fmla="*/ 82 w 190"/>
                <a:gd name="T45" fmla="*/ 108 h 173"/>
                <a:gd name="T46" fmla="*/ 91 w 190"/>
                <a:gd name="T47" fmla="*/ 123 h 173"/>
                <a:gd name="T48" fmla="*/ 57 w 190"/>
                <a:gd name="T49" fmla="*/ 148 h 173"/>
                <a:gd name="T50" fmla="*/ 56 w 190"/>
                <a:gd name="T51" fmla="*/ 148 h 173"/>
                <a:gd name="T52" fmla="*/ 55 w 190"/>
                <a:gd name="T53" fmla="*/ 147 h 173"/>
                <a:gd name="T54" fmla="*/ 55 w 190"/>
                <a:gd name="T55" fmla="*/ 94 h 173"/>
                <a:gd name="T56" fmla="*/ 61 w 190"/>
                <a:gd name="T57" fmla="*/ 95 h 173"/>
                <a:gd name="T58" fmla="*/ 76 w 190"/>
                <a:gd name="T59" fmla="*/ 93 h 173"/>
                <a:gd name="T60" fmla="*/ 115 w 190"/>
                <a:gd name="T61" fmla="*/ 67 h 173"/>
                <a:gd name="T62" fmla="*/ 90 w 190"/>
                <a:gd name="T63" fmla="*/ 92 h 173"/>
                <a:gd name="T64" fmla="*/ 90 w 190"/>
                <a:gd name="T65" fmla="*/ 96 h 173"/>
                <a:gd name="T66" fmla="*/ 94 w 190"/>
                <a:gd name="T67" fmla="*/ 96 h 173"/>
                <a:gd name="T68" fmla="*/ 139 w 190"/>
                <a:gd name="T69" fmla="*/ 52 h 173"/>
                <a:gd name="T70" fmla="*/ 139 w 190"/>
                <a:gd name="T71" fmla="*/ 48 h 173"/>
                <a:gd name="T72" fmla="*/ 135 w 190"/>
                <a:gd name="T73" fmla="*/ 47 h 173"/>
                <a:gd name="T74" fmla="*/ 72 w 190"/>
                <a:gd name="T75" fmla="*/ 88 h 173"/>
                <a:gd name="T76" fmla="*/ 62 w 190"/>
                <a:gd name="T77" fmla="*/ 90 h 173"/>
                <a:gd name="T78" fmla="*/ 7 w 190"/>
                <a:gd name="T79" fmla="*/ 77 h 173"/>
                <a:gd name="T80" fmla="*/ 7 w 190"/>
                <a:gd name="T81" fmla="*/ 76 h 173"/>
                <a:gd name="T82" fmla="*/ 7 w 190"/>
                <a:gd name="T83" fmla="*/ 75 h 173"/>
                <a:gd name="T84" fmla="*/ 182 w 190"/>
                <a:gd name="T85" fmla="*/ 7 h 173"/>
                <a:gd name="T86" fmla="*/ 183 w 190"/>
                <a:gd name="T87" fmla="*/ 7 h 173"/>
                <a:gd name="T88" fmla="*/ 183 w 190"/>
                <a:gd name="T89" fmla="*/ 8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0" h="173">
                  <a:moveTo>
                    <a:pt x="187" y="3"/>
                  </a:moveTo>
                  <a:cubicBezTo>
                    <a:pt x="185" y="1"/>
                    <a:pt x="182" y="0"/>
                    <a:pt x="180" y="1"/>
                  </a:cubicBezTo>
                  <a:cubicBezTo>
                    <a:pt x="5" y="69"/>
                    <a:pt x="5" y="69"/>
                    <a:pt x="5" y="69"/>
                  </a:cubicBezTo>
                  <a:cubicBezTo>
                    <a:pt x="2" y="71"/>
                    <a:pt x="0" y="73"/>
                    <a:pt x="1" y="76"/>
                  </a:cubicBezTo>
                  <a:cubicBezTo>
                    <a:pt x="1" y="79"/>
                    <a:pt x="3" y="82"/>
                    <a:pt x="6" y="83"/>
                  </a:cubicBezTo>
                  <a:cubicBezTo>
                    <a:pt x="49" y="93"/>
                    <a:pt x="49" y="93"/>
                    <a:pt x="49" y="93"/>
                  </a:cubicBezTo>
                  <a:cubicBezTo>
                    <a:pt x="49" y="147"/>
                    <a:pt x="49" y="147"/>
                    <a:pt x="49" y="147"/>
                  </a:cubicBezTo>
                  <a:cubicBezTo>
                    <a:pt x="49" y="149"/>
                    <a:pt x="50" y="152"/>
                    <a:pt x="53" y="153"/>
                  </a:cubicBezTo>
                  <a:cubicBezTo>
                    <a:pt x="54" y="154"/>
                    <a:pt x="55" y="154"/>
                    <a:pt x="56" y="154"/>
                  </a:cubicBezTo>
                  <a:cubicBezTo>
                    <a:pt x="58" y="154"/>
                    <a:pt x="59" y="153"/>
                    <a:pt x="60" y="153"/>
                  </a:cubicBezTo>
                  <a:cubicBezTo>
                    <a:pt x="70" y="146"/>
                    <a:pt x="88" y="132"/>
                    <a:pt x="95" y="128"/>
                  </a:cubicBezTo>
                  <a:cubicBezTo>
                    <a:pt x="122" y="169"/>
                    <a:pt x="122" y="169"/>
                    <a:pt x="122" y="169"/>
                  </a:cubicBezTo>
                  <a:cubicBezTo>
                    <a:pt x="123" y="171"/>
                    <a:pt x="125" y="173"/>
                    <a:pt x="128" y="173"/>
                  </a:cubicBezTo>
                  <a:cubicBezTo>
                    <a:pt x="128" y="173"/>
                    <a:pt x="128" y="173"/>
                    <a:pt x="129" y="173"/>
                  </a:cubicBezTo>
                  <a:cubicBezTo>
                    <a:pt x="131" y="172"/>
                    <a:pt x="134" y="170"/>
                    <a:pt x="134" y="168"/>
                  </a:cubicBezTo>
                  <a:cubicBezTo>
                    <a:pt x="189" y="10"/>
                    <a:pt x="189" y="10"/>
                    <a:pt x="189" y="10"/>
                  </a:cubicBezTo>
                  <a:cubicBezTo>
                    <a:pt x="190" y="7"/>
                    <a:pt x="189" y="4"/>
                    <a:pt x="187" y="3"/>
                  </a:cubicBezTo>
                  <a:close/>
                  <a:moveTo>
                    <a:pt x="183" y="8"/>
                  </a:moveTo>
                  <a:cubicBezTo>
                    <a:pt x="129" y="166"/>
                    <a:pt x="129" y="166"/>
                    <a:pt x="129" y="166"/>
                  </a:cubicBezTo>
                  <a:cubicBezTo>
                    <a:pt x="129" y="166"/>
                    <a:pt x="128" y="167"/>
                    <a:pt x="128" y="167"/>
                  </a:cubicBezTo>
                  <a:cubicBezTo>
                    <a:pt x="127" y="167"/>
                    <a:pt x="127" y="167"/>
                    <a:pt x="127" y="166"/>
                  </a:cubicBezTo>
                  <a:cubicBezTo>
                    <a:pt x="87" y="105"/>
                    <a:pt x="87" y="105"/>
                    <a:pt x="87" y="105"/>
                  </a:cubicBezTo>
                  <a:cubicBezTo>
                    <a:pt x="82" y="108"/>
                    <a:pt x="82" y="108"/>
                    <a:pt x="82" y="108"/>
                  </a:cubicBezTo>
                  <a:cubicBezTo>
                    <a:pt x="91" y="123"/>
                    <a:pt x="91" y="123"/>
                    <a:pt x="91" y="123"/>
                  </a:cubicBezTo>
                  <a:cubicBezTo>
                    <a:pt x="85" y="127"/>
                    <a:pt x="66" y="141"/>
                    <a:pt x="57" y="148"/>
                  </a:cubicBezTo>
                  <a:cubicBezTo>
                    <a:pt x="56" y="148"/>
                    <a:pt x="56" y="148"/>
                    <a:pt x="56" y="148"/>
                  </a:cubicBezTo>
                  <a:cubicBezTo>
                    <a:pt x="55" y="148"/>
                    <a:pt x="55" y="147"/>
                    <a:pt x="55" y="147"/>
                  </a:cubicBezTo>
                  <a:cubicBezTo>
                    <a:pt x="55" y="94"/>
                    <a:pt x="55" y="94"/>
                    <a:pt x="55" y="94"/>
                  </a:cubicBezTo>
                  <a:cubicBezTo>
                    <a:pt x="61" y="95"/>
                    <a:pt x="61" y="95"/>
                    <a:pt x="61" y="95"/>
                  </a:cubicBezTo>
                  <a:cubicBezTo>
                    <a:pt x="66" y="97"/>
                    <a:pt x="71" y="96"/>
                    <a:pt x="76" y="93"/>
                  </a:cubicBezTo>
                  <a:cubicBezTo>
                    <a:pt x="115" y="67"/>
                    <a:pt x="115" y="67"/>
                    <a:pt x="115" y="67"/>
                  </a:cubicBezTo>
                  <a:cubicBezTo>
                    <a:pt x="90" y="92"/>
                    <a:pt x="90" y="92"/>
                    <a:pt x="90" y="92"/>
                  </a:cubicBezTo>
                  <a:cubicBezTo>
                    <a:pt x="89" y="93"/>
                    <a:pt x="89" y="95"/>
                    <a:pt x="90" y="96"/>
                  </a:cubicBezTo>
                  <a:cubicBezTo>
                    <a:pt x="91" y="97"/>
                    <a:pt x="93" y="97"/>
                    <a:pt x="94" y="96"/>
                  </a:cubicBezTo>
                  <a:cubicBezTo>
                    <a:pt x="139" y="52"/>
                    <a:pt x="139" y="52"/>
                    <a:pt x="139" y="52"/>
                  </a:cubicBezTo>
                  <a:cubicBezTo>
                    <a:pt x="140" y="50"/>
                    <a:pt x="140" y="49"/>
                    <a:pt x="139" y="48"/>
                  </a:cubicBezTo>
                  <a:cubicBezTo>
                    <a:pt x="138" y="46"/>
                    <a:pt x="137" y="46"/>
                    <a:pt x="135" y="47"/>
                  </a:cubicBezTo>
                  <a:cubicBezTo>
                    <a:pt x="72" y="88"/>
                    <a:pt x="72" y="88"/>
                    <a:pt x="72" y="88"/>
                  </a:cubicBezTo>
                  <a:cubicBezTo>
                    <a:pt x="69" y="90"/>
                    <a:pt x="66" y="91"/>
                    <a:pt x="62" y="90"/>
                  </a:cubicBezTo>
                  <a:cubicBezTo>
                    <a:pt x="7" y="77"/>
                    <a:pt x="7" y="77"/>
                    <a:pt x="7" y="77"/>
                  </a:cubicBezTo>
                  <a:cubicBezTo>
                    <a:pt x="7" y="77"/>
                    <a:pt x="7" y="76"/>
                    <a:pt x="7" y="76"/>
                  </a:cubicBezTo>
                  <a:cubicBezTo>
                    <a:pt x="6" y="75"/>
                    <a:pt x="7" y="75"/>
                    <a:pt x="7" y="75"/>
                  </a:cubicBezTo>
                  <a:cubicBezTo>
                    <a:pt x="182" y="7"/>
                    <a:pt x="182" y="7"/>
                    <a:pt x="182" y="7"/>
                  </a:cubicBezTo>
                  <a:cubicBezTo>
                    <a:pt x="182" y="6"/>
                    <a:pt x="183" y="6"/>
                    <a:pt x="183" y="7"/>
                  </a:cubicBezTo>
                  <a:cubicBezTo>
                    <a:pt x="183" y="7"/>
                    <a:pt x="183" y="8"/>
                    <a:pt x="183" y="8"/>
                  </a:cubicBezTo>
                  <a:close/>
                </a:path>
              </a:pathLst>
            </a:custGeom>
            <a:solidFill>
              <a:schemeClr val="tx1">
                <a:lumMod val="50000"/>
                <a:lumOff val="50000"/>
              </a:schemeClr>
            </a:solidFill>
            <a:ln>
              <a:noFill/>
            </a:ln>
          </p:spPr>
          <p:txBody>
            <a:bodyPr vert="horz" wrap="square" lIns="60960" tIns="30480" rIns="60960" bIns="30480" numCol="1" anchor="t" anchorCtr="0" compatLnSpc="1"/>
            <a:lstStyle/>
            <a:p>
              <a:endParaRPr lang="en-US" sz="1200">
                <a:cs typeface="+mn-ea"/>
                <a:sym typeface="+mn-lt"/>
              </a:endParaRPr>
            </a:p>
          </p:txBody>
        </p:sp>
      </p:grpSp>
      <p:sp>
        <p:nvSpPr>
          <p:cNvPr id="9" name="Rectangle 9"/>
          <p:cNvSpPr>
            <a:spLocks noChangeArrowheads="1"/>
          </p:cNvSpPr>
          <p:nvPr/>
        </p:nvSpPr>
        <p:spPr bwMode="auto">
          <a:xfrm>
            <a:off x="889991" y="3880627"/>
            <a:ext cx="15062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en-US" sz="1600" dirty="0">
                <a:latin typeface="+mn-lt"/>
                <a:cs typeface="+mn-ea"/>
                <a:sym typeface="+mn-lt"/>
              </a:rPr>
              <a:t>输入您的小标题</a:t>
            </a:r>
            <a:endParaRPr lang="zh-CN" altLang="en-US" sz="1600" dirty="0">
              <a:latin typeface="+mn-lt"/>
              <a:cs typeface="+mn-ea"/>
              <a:sym typeface="+mn-lt"/>
            </a:endParaRPr>
          </a:p>
        </p:txBody>
      </p:sp>
      <p:sp>
        <p:nvSpPr>
          <p:cNvPr id="125" name="Rectangle 18"/>
          <p:cNvSpPr>
            <a:spLocks noChangeArrowheads="1"/>
          </p:cNvSpPr>
          <p:nvPr/>
        </p:nvSpPr>
        <p:spPr bwMode="auto">
          <a:xfrm>
            <a:off x="906134" y="4143094"/>
            <a:ext cx="1737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en-US" altLang="en-US" sz="1200" dirty="0">
                <a:latin typeface="+mn-lt"/>
                <a:cs typeface="+mn-ea"/>
                <a:sym typeface="+mn-lt"/>
              </a:rPr>
              <a:t>Hampden Sydney College in Virginia looked up one of the more.</a:t>
            </a:r>
            <a:endParaRPr lang="en-US" altLang="en-US" sz="2000" dirty="0">
              <a:latin typeface="+mn-lt"/>
              <a:cs typeface="+mn-ea"/>
              <a:sym typeface="+mn-lt"/>
            </a:endParaRPr>
          </a:p>
        </p:txBody>
      </p:sp>
      <p:sp>
        <p:nvSpPr>
          <p:cNvPr id="35" name="Rectangle 35"/>
          <p:cNvSpPr>
            <a:spLocks noChangeArrowheads="1"/>
          </p:cNvSpPr>
          <p:nvPr/>
        </p:nvSpPr>
        <p:spPr bwMode="auto">
          <a:xfrm>
            <a:off x="3851208" y="3880627"/>
            <a:ext cx="15062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en-US" sz="1600" dirty="0">
                <a:latin typeface="+mn-lt"/>
                <a:cs typeface="+mn-ea"/>
                <a:sym typeface="+mn-lt"/>
              </a:rPr>
              <a:t>输入您的小标题</a:t>
            </a:r>
            <a:endParaRPr lang="zh-CN" altLang="en-US" sz="1600" dirty="0">
              <a:latin typeface="+mn-lt"/>
              <a:cs typeface="+mn-ea"/>
              <a:sym typeface="+mn-lt"/>
            </a:endParaRPr>
          </a:p>
        </p:txBody>
      </p:sp>
      <p:sp>
        <p:nvSpPr>
          <p:cNvPr id="126" name="Rectangle 18"/>
          <p:cNvSpPr>
            <a:spLocks noChangeArrowheads="1"/>
          </p:cNvSpPr>
          <p:nvPr/>
        </p:nvSpPr>
        <p:spPr bwMode="auto">
          <a:xfrm>
            <a:off x="3868714" y="4143094"/>
            <a:ext cx="1737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en-US" altLang="en-US" sz="1200" dirty="0">
                <a:latin typeface="+mn-lt"/>
                <a:cs typeface="+mn-ea"/>
                <a:sym typeface="+mn-lt"/>
              </a:rPr>
              <a:t>Hampden Sydney College in Virginia looked up one of the more.</a:t>
            </a:r>
            <a:endParaRPr lang="en-US" altLang="en-US" sz="2000" dirty="0">
              <a:latin typeface="+mn-lt"/>
              <a:cs typeface="+mn-ea"/>
              <a:sym typeface="+mn-lt"/>
            </a:endParaRPr>
          </a:p>
        </p:txBody>
      </p:sp>
      <p:sp>
        <p:nvSpPr>
          <p:cNvPr id="61" name="Rectangle 61"/>
          <p:cNvSpPr>
            <a:spLocks noChangeArrowheads="1"/>
          </p:cNvSpPr>
          <p:nvPr/>
        </p:nvSpPr>
        <p:spPr bwMode="auto">
          <a:xfrm>
            <a:off x="6813488" y="3880627"/>
            <a:ext cx="15062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en-US" sz="1600" dirty="0">
                <a:latin typeface="+mn-lt"/>
                <a:cs typeface="+mn-ea"/>
                <a:sym typeface="+mn-lt"/>
              </a:rPr>
              <a:t>输入您的小标题</a:t>
            </a:r>
            <a:endParaRPr lang="zh-CN" altLang="en-US" sz="1600" dirty="0">
              <a:latin typeface="+mn-lt"/>
              <a:cs typeface="+mn-ea"/>
              <a:sym typeface="+mn-lt"/>
            </a:endParaRPr>
          </a:p>
        </p:txBody>
      </p:sp>
      <p:sp>
        <p:nvSpPr>
          <p:cNvPr id="127" name="Rectangle 18"/>
          <p:cNvSpPr>
            <a:spLocks noChangeArrowheads="1"/>
          </p:cNvSpPr>
          <p:nvPr/>
        </p:nvSpPr>
        <p:spPr bwMode="auto">
          <a:xfrm>
            <a:off x="6824002" y="4143094"/>
            <a:ext cx="1737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en-US" altLang="en-US" sz="1200" dirty="0">
                <a:latin typeface="+mn-lt"/>
                <a:cs typeface="+mn-ea"/>
                <a:sym typeface="+mn-lt"/>
              </a:rPr>
              <a:t>Hampden Sydney College in Virginia looked up one of the more.</a:t>
            </a:r>
            <a:endParaRPr lang="en-US" altLang="en-US" sz="2000" dirty="0">
              <a:latin typeface="+mn-lt"/>
              <a:cs typeface="+mn-ea"/>
              <a:sym typeface="+mn-lt"/>
            </a:endParaRPr>
          </a:p>
        </p:txBody>
      </p:sp>
      <p:sp>
        <p:nvSpPr>
          <p:cNvPr id="87" name="Rectangle 87"/>
          <p:cNvSpPr>
            <a:spLocks noChangeArrowheads="1"/>
          </p:cNvSpPr>
          <p:nvPr/>
        </p:nvSpPr>
        <p:spPr bwMode="auto">
          <a:xfrm>
            <a:off x="9774691" y="3880627"/>
            <a:ext cx="15062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zh-CN" altLang="en-US" sz="1600" dirty="0">
                <a:latin typeface="+mn-lt"/>
                <a:cs typeface="+mn-ea"/>
                <a:sym typeface="+mn-lt"/>
              </a:rPr>
              <a:t>输入您的小标题</a:t>
            </a:r>
            <a:endParaRPr lang="zh-CN" altLang="en-US" sz="1600" dirty="0">
              <a:latin typeface="+mn-lt"/>
              <a:cs typeface="+mn-ea"/>
              <a:sym typeface="+mn-lt"/>
            </a:endParaRPr>
          </a:p>
        </p:txBody>
      </p:sp>
      <p:sp>
        <p:nvSpPr>
          <p:cNvPr id="128" name="Rectangle 18"/>
          <p:cNvSpPr>
            <a:spLocks noChangeArrowheads="1"/>
          </p:cNvSpPr>
          <p:nvPr/>
        </p:nvSpPr>
        <p:spPr bwMode="auto">
          <a:xfrm>
            <a:off x="9795372" y="4143094"/>
            <a:ext cx="1737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09600"/>
            <a:r>
              <a:rPr lang="en-US" altLang="en-US" sz="1200" dirty="0">
                <a:latin typeface="+mn-lt"/>
                <a:cs typeface="+mn-ea"/>
                <a:sym typeface="+mn-lt"/>
              </a:rPr>
              <a:t>Hampden Sydney College in Virginia looked up one of the more.</a:t>
            </a:r>
            <a:endParaRPr lang="en-US" altLang="en-US" sz="2000" dirty="0">
              <a:latin typeface="+mn-lt"/>
              <a:cs typeface="+mn-ea"/>
              <a:sym typeface="+mn-lt"/>
            </a:endParaRPr>
          </a:p>
        </p:txBody>
      </p:sp>
      <p:sp>
        <p:nvSpPr>
          <p:cNvPr id="43"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44" name="直接连接符 43"/>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5" name="任意多边形: 形状 44"/>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46" name="任意多边形: 形状 45"/>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9"/>
          <p:cNvSpPr/>
          <p:nvPr/>
        </p:nvSpPr>
        <p:spPr bwMode="auto">
          <a:xfrm>
            <a:off x="5545736" y="2294197"/>
            <a:ext cx="1113069" cy="1391337"/>
          </a:xfrm>
          <a:custGeom>
            <a:avLst/>
            <a:gdLst>
              <a:gd name="T0" fmla="*/ 477 w 613"/>
              <a:gd name="T1" fmla="*/ 171 h 767"/>
              <a:gd name="T2" fmla="*/ 519 w 613"/>
              <a:gd name="T3" fmla="*/ 212 h 767"/>
              <a:gd name="T4" fmla="*/ 519 w 613"/>
              <a:gd name="T5" fmla="*/ 555 h 767"/>
              <a:gd name="T6" fmla="*/ 477 w 613"/>
              <a:gd name="T7" fmla="*/ 596 h 767"/>
              <a:gd name="T8" fmla="*/ 306 w 613"/>
              <a:gd name="T9" fmla="*/ 767 h 767"/>
              <a:gd name="T10" fmla="*/ 135 w 613"/>
              <a:gd name="T11" fmla="*/ 596 h 767"/>
              <a:gd name="T12" fmla="*/ 94 w 613"/>
              <a:gd name="T13" fmla="*/ 555 h 767"/>
              <a:gd name="T14" fmla="*/ 94 w 613"/>
              <a:gd name="T15" fmla="*/ 212 h 767"/>
              <a:gd name="T16" fmla="*/ 135 w 613"/>
              <a:gd name="T17" fmla="*/ 171 h 767"/>
              <a:gd name="T18" fmla="*/ 306 w 613"/>
              <a:gd name="T19" fmla="*/ 0 h 767"/>
              <a:gd name="T20" fmla="*/ 477 w 613"/>
              <a:gd name="T21" fmla="*/ 171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3" h="767">
                <a:moveTo>
                  <a:pt x="477" y="171"/>
                </a:moveTo>
                <a:cubicBezTo>
                  <a:pt x="519" y="212"/>
                  <a:pt x="519" y="212"/>
                  <a:pt x="519" y="212"/>
                </a:cubicBezTo>
                <a:cubicBezTo>
                  <a:pt x="613" y="307"/>
                  <a:pt x="613" y="461"/>
                  <a:pt x="519" y="555"/>
                </a:cubicBezTo>
                <a:cubicBezTo>
                  <a:pt x="477" y="596"/>
                  <a:pt x="477" y="596"/>
                  <a:pt x="477" y="596"/>
                </a:cubicBezTo>
                <a:cubicBezTo>
                  <a:pt x="306" y="767"/>
                  <a:pt x="306" y="767"/>
                  <a:pt x="306" y="767"/>
                </a:cubicBezTo>
                <a:cubicBezTo>
                  <a:pt x="135" y="596"/>
                  <a:pt x="135" y="596"/>
                  <a:pt x="135" y="596"/>
                </a:cubicBezTo>
                <a:cubicBezTo>
                  <a:pt x="94" y="555"/>
                  <a:pt x="94" y="555"/>
                  <a:pt x="94" y="555"/>
                </a:cubicBezTo>
                <a:cubicBezTo>
                  <a:pt x="0" y="461"/>
                  <a:pt x="0" y="307"/>
                  <a:pt x="94" y="212"/>
                </a:cubicBezTo>
                <a:cubicBezTo>
                  <a:pt x="135" y="171"/>
                  <a:pt x="135" y="171"/>
                  <a:pt x="135" y="171"/>
                </a:cubicBezTo>
                <a:cubicBezTo>
                  <a:pt x="306" y="0"/>
                  <a:pt x="306" y="0"/>
                  <a:pt x="306" y="0"/>
                </a:cubicBezTo>
                <a:lnTo>
                  <a:pt x="477" y="171"/>
                </a:lnTo>
                <a:close/>
              </a:path>
            </a:pathLst>
          </a:custGeom>
          <a:solidFill>
            <a:schemeClr val="bg1">
              <a:lumMod val="75000"/>
            </a:schemeClr>
          </a:solidFill>
          <a:ln>
            <a:noFill/>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200" dirty="0">
              <a:cs typeface="+mn-ea"/>
              <a:sym typeface="+mn-lt"/>
            </a:endParaRPr>
          </a:p>
        </p:txBody>
      </p:sp>
      <p:sp>
        <p:nvSpPr>
          <p:cNvPr id="6" name="TextBox 76"/>
          <p:cNvSpPr txBox="1"/>
          <p:nvPr/>
        </p:nvSpPr>
        <p:spPr>
          <a:xfrm>
            <a:off x="5681885" y="2673207"/>
            <a:ext cx="837214" cy="6463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3600" dirty="0">
                <a:cs typeface="+mn-ea"/>
                <a:sym typeface="+mn-lt"/>
              </a:rPr>
              <a:t>A</a:t>
            </a:r>
            <a:endParaRPr lang="zh-CN" altLang="en-US" sz="3600" dirty="0">
              <a:cs typeface="+mn-ea"/>
              <a:sym typeface="+mn-lt"/>
            </a:endParaRPr>
          </a:p>
        </p:txBody>
      </p:sp>
      <p:sp>
        <p:nvSpPr>
          <p:cNvPr id="7" name="Freeform 19"/>
          <p:cNvSpPr/>
          <p:nvPr/>
        </p:nvSpPr>
        <p:spPr bwMode="auto">
          <a:xfrm>
            <a:off x="5545736" y="4014955"/>
            <a:ext cx="1113069" cy="1391337"/>
          </a:xfrm>
          <a:custGeom>
            <a:avLst/>
            <a:gdLst>
              <a:gd name="T0" fmla="*/ 477 w 613"/>
              <a:gd name="T1" fmla="*/ 171 h 767"/>
              <a:gd name="T2" fmla="*/ 519 w 613"/>
              <a:gd name="T3" fmla="*/ 212 h 767"/>
              <a:gd name="T4" fmla="*/ 519 w 613"/>
              <a:gd name="T5" fmla="*/ 555 h 767"/>
              <a:gd name="T6" fmla="*/ 477 w 613"/>
              <a:gd name="T7" fmla="*/ 596 h 767"/>
              <a:gd name="T8" fmla="*/ 306 w 613"/>
              <a:gd name="T9" fmla="*/ 767 h 767"/>
              <a:gd name="T10" fmla="*/ 135 w 613"/>
              <a:gd name="T11" fmla="*/ 596 h 767"/>
              <a:gd name="T12" fmla="*/ 94 w 613"/>
              <a:gd name="T13" fmla="*/ 555 h 767"/>
              <a:gd name="T14" fmla="*/ 94 w 613"/>
              <a:gd name="T15" fmla="*/ 212 h 767"/>
              <a:gd name="T16" fmla="*/ 135 w 613"/>
              <a:gd name="T17" fmla="*/ 171 h 767"/>
              <a:gd name="T18" fmla="*/ 306 w 613"/>
              <a:gd name="T19" fmla="*/ 0 h 767"/>
              <a:gd name="T20" fmla="*/ 477 w 613"/>
              <a:gd name="T21" fmla="*/ 171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3" h="767">
                <a:moveTo>
                  <a:pt x="477" y="171"/>
                </a:moveTo>
                <a:cubicBezTo>
                  <a:pt x="519" y="212"/>
                  <a:pt x="519" y="212"/>
                  <a:pt x="519" y="212"/>
                </a:cubicBezTo>
                <a:cubicBezTo>
                  <a:pt x="613" y="307"/>
                  <a:pt x="613" y="461"/>
                  <a:pt x="519" y="555"/>
                </a:cubicBezTo>
                <a:cubicBezTo>
                  <a:pt x="477" y="596"/>
                  <a:pt x="477" y="596"/>
                  <a:pt x="477" y="596"/>
                </a:cubicBezTo>
                <a:cubicBezTo>
                  <a:pt x="306" y="767"/>
                  <a:pt x="306" y="767"/>
                  <a:pt x="306" y="767"/>
                </a:cubicBezTo>
                <a:cubicBezTo>
                  <a:pt x="135" y="596"/>
                  <a:pt x="135" y="596"/>
                  <a:pt x="135" y="596"/>
                </a:cubicBezTo>
                <a:cubicBezTo>
                  <a:pt x="94" y="555"/>
                  <a:pt x="94" y="555"/>
                  <a:pt x="94" y="555"/>
                </a:cubicBezTo>
                <a:cubicBezTo>
                  <a:pt x="0" y="461"/>
                  <a:pt x="0" y="307"/>
                  <a:pt x="94" y="212"/>
                </a:cubicBezTo>
                <a:cubicBezTo>
                  <a:pt x="135" y="171"/>
                  <a:pt x="135" y="171"/>
                  <a:pt x="135" y="171"/>
                </a:cubicBezTo>
                <a:cubicBezTo>
                  <a:pt x="306" y="0"/>
                  <a:pt x="306" y="0"/>
                  <a:pt x="306" y="0"/>
                </a:cubicBezTo>
                <a:lnTo>
                  <a:pt x="477" y="171"/>
                </a:lnTo>
                <a:close/>
              </a:path>
            </a:pathLst>
          </a:custGeom>
          <a:solidFill>
            <a:schemeClr val="bg1">
              <a:lumMod val="75000"/>
            </a:schemeClr>
          </a:solidFill>
          <a:ln>
            <a:noFill/>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200">
              <a:cs typeface="+mn-ea"/>
              <a:sym typeface="+mn-lt"/>
            </a:endParaRPr>
          </a:p>
        </p:txBody>
      </p:sp>
      <p:sp>
        <p:nvSpPr>
          <p:cNvPr id="8" name="TextBox 76"/>
          <p:cNvSpPr txBox="1"/>
          <p:nvPr/>
        </p:nvSpPr>
        <p:spPr>
          <a:xfrm>
            <a:off x="5681885" y="4393965"/>
            <a:ext cx="837214" cy="6463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3600" dirty="0">
                <a:cs typeface="+mn-ea"/>
                <a:sym typeface="+mn-lt"/>
              </a:rPr>
              <a:t>D</a:t>
            </a:r>
            <a:endParaRPr lang="zh-CN" altLang="en-US" sz="3600" dirty="0">
              <a:cs typeface="+mn-ea"/>
              <a:sym typeface="+mn-lt"/>
            </a:endParaRPr>
          </a:p>
        </p:txBody>
      </p:sp>
      <p:sp>
        <p:nvSpPr>
          <p:cNvPr id="9" name="Freeform 25"/>
          <p:cNvSpPr/>
          <p:nvPr/>
        </p:nvSpPr>
        <p:spPr bwMode="auto">
          <a:xfrm>
            <a:off x="6230350" y="3299503"/>
            <a:ext cx="1391336" cy="1114280"/>
          </a:xfrm>
          <a:custGeom>
            <a:avLst/>
            <a:gdLst>
              <a:gd name="T0" fmla="*/ 596 w 767"/>
              <a:gd name="T1" fmla="*/ 135 h 614"/>
              <a:gd name="T2" fmla="*/ 554 w 767"/>
              <a:gd name="T3" fmla="*/ 94 h 614"/>
              <a:gd name="T4" fmla="*/ 212 w 767"/>
              <a:gd name="T5" fmla="*/ 95 h 614"/>
              <a:gd name="T6" fmla="*/ 171 w 767"/>
              <a:gd name="T7" fmla="*/ 137 h 614"/>
              <a:gd name="T8" fmla="*/ 0 w 767"/>
              <a:gd name="T9" fmla="*/ 308 h 614"/>
              <a:gd name="T10" fmla="*/ 172 w 767"/>
              <a:gd name="T11" fmla="*/ 479 h 614"/>
              <a:gd name="T12" fmla="*/ 213 w 767"/>
              <a:gd name="T13" fmla="*/ 520 h 614"/>
              <a:gd name="T14" fmla="*/ 555 w 767"/>
              <a:gd name="T15" fmla="*/ 519 h 614"/>
              <a:gd name="T16" fmla="*/ 597 w 767"/>
              <a:gd name="T17" fmla="*/ 478 h 614"/>
              <a:gd name="T18" fmla="*/ 767 w 767"/>
              <a:gd name="T19" fmla="*/ 306 h 614"/>
              <a:gd name="T20" fmla="*/ 596 w 767"/>
              <a:gd name="T21" fmla="*/ 135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7" h="614">
                <a:moveTo>
                  <a:pt x="596" y="135"/>
                </a:moveTo>
                <a:cubicBezTo>
                  <a:pt x="554" y="94"/>
                  <a:pt x="554" y="94"/>
                  <a:pt x="554" y="94"/>
                </a:cubicBezTo>
                <a:cubicBezTo>
                  <a:pt x="460" y="0"/>
                  <a:pt x="306" y="1"/>
                  <a:pt x="212" y="95"/>
                </a:cubicBezTo>
                <a:cubicBezTo>
                  <a:pt x="171" y="137"/>
                  <a:pt x="171" y="137"/>
                  <a:pt x="171" y="137"/>
                </a:cubicBezTo>
                <a:cubicBezTo>
                  <a:pt x="0" y="308"/>
                  <a:pt x="0" y="308"/>
                  <a:pt x="0" y="308"/>
                </a:cubicBezTo>
                <a:cubicBezTo>
                  <a:pt x="172" y="479"/>
                  <a:pt x="172" y="479"/>
                  <a:pt x="172" y="479"/>
                </a:cubicBezTo>
                <a:cubicBezTo>
                  <a:pt x="213" y="520"/>
                  <a:pt x="213" y="520"/>
                  <a:pt x="213" y="520"/>
                </a:cubicBezTo>
                <a:cubicBezTo>
                  <a:pt x="307" y="614"/>
                  <a:pt x="461" y="613"/>
                  <a:pt x="555" y="519"/>
                </a:cubicBezTo>
                <a:cubicBezTo>
                  <a:pt x="597" y="478"/>
                  <a:pt x="597" y="478"/>
                  <a:pt x="597" y="478"/>
                </a:cubicBezTo>
                <a:cubicBezTo>
                  <a:pt x="767" y="306"/>
                  <a:pt x="767" y="306"/>
                  <a:pt x="767" y="306"/>
                </a:cubicBezTo>
                <a:lnTo>
                  <a:pt x="596" y="135"/>
                </a:lnTo>
                <a:close/>
              </a:path>
            </a:pathLst>
          </a:custGeom>
          <a:solidFill>
            <a:schemeClr val="bg1">
              <a:lumMod val="95000"/>
            </a:schemeClr>
          </a:solidFill>
          <a:ln>
            <a:noFill/>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200">
              <a:cs typeface="+mn-ea"/>
              <a:sym typeface="+mn-lt"/>
            </a:endParaRPr>
          </a:p>
        </p:txBody>
      </p:sp>
      <p:sp>
        <p:nvSpPr>
          <p:cNvPr id="10" name="TextBox 76"/>
          <p:cNvSpPr txBox="1"/>
          <p:nvPr/>
        </p:nvSpPr>
        <p:spPr>
          <a:xfrm>
            <a:off x="6507410" y="3539985"/>
            <a:ext cx="837214" cy="6463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3600" dirty="0">
                <a:cs typeface="+mn-ea"/>
                <a:sym typeface="+mn-lt"/>
              </a:rPr>
              <a:t>C</a:t>
            </a:r>
            <a:endParaRPr lang="zh-CN" altLang="en-US" sz="3600" dirty="0">
              <a:cs typeface="+mn-ea"/>
              <a:sym typeface="+mn-lt"/>
            </a:endParaRPr>
          </a:p>
        </p:txBody>
      </p:sp>
      <p:sp>
        <p:nvSpPr>
          <p:cNvPr id="11" name="Freeform 13"/>
          <p:cNvSpPr/>
          <p:nvPr/>
        </p:nvSpPr>
        <p:spPr bwMode="auto">
          <a:xfrm>
            <a:off x="4540430" y="3299503"/>
            <a:ext cx="1391336" cy="1114280"/>
          </a:xfrm>
          <a:custGeom>
            <a:avLst/>
            <a:gdLst>
              <a:gd name="T0" fmla="*/ 171 w 767"/>
              <a:gd name="T1" fmla="*/ 135 h 614"/>
              <a:gd name="T2" fmla="*/ 213 w 767"/>
              <a:gd name="T3" fmla="*/ 94 h 614"/>
              <a:gd name="T4" fmla="*/ 555 w 767"/>
              <a:gd name="T5" fmla="*/ 95 h 614"/>
              <a:gd name="T6" fmla="*/ 596 w 767"/>
              <a:gd name="T7" fmla="*/ 137 h 614"/>
              <a:gd name="T8" fmla="*/ 767 w 767"/>
              <a:gd name="T9" fmla="*/ 308 h 614"/>
              <a:gd name="T10" fmla="*/ 595 w 767"/>
              <a:gd name="T11" fmla="*/ 479 h 614"/>
              <a:gd name="T12" fmla="*/ 554 w 767"/>
              <a:gd name="T13" fmla="*/ 520 h 614"/>
              <a:gd name="T14" fmla="*/ 211 w 767"/>
              <a:gd name="T15" fmla="*/ 519 h 614"/>
              <a:gd name="T16" fmla="*/ 170 w 767"/>
              <a:gd name="T17" fmla="*/ 478 h 614"/>
              <a:gd name="T18" fmla="*/ 0 w 767"/>
              <a:gd name="T19" fmla="*/ 306 h 614"/>
              <a:gd name="T20" fmla="*/ 171 w 767"/>
              <a:gd name="T21" fmla="*/ 135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7" h="614">
                <a:moveTo>
                  <a:pt x="171" y="135"/>
                </a:moveTo>
                <a:cubicBezTo>
                  <a:pt x="213" y="94"/>
                  <a:pt x="213" y="94"/>
                  <a:pt x="213" y="94"/>
                </a:cubicBezTo>
                <a:cubicBezTo>
                  <a:pt x="307" y="0"/>
                  <a:pt x="461" y="1"/>
                  <a:pt x="555" y="95"/>
                </a:cubicBezTo>
                <a:cubicBezTo>
                  <a:pt x="596" y="137"/>
                  <a:pt x="596" y="137"/>
                  <a:pt x="596" y="137"/>
                </a:cubicBezTo>
                <a:cubicBezTo>
                  <a:pt x="767" y="308"/>
                  <a:pt x="767" y="308"/>
                  <a:pt x="767" y="308"/>
                </a:cubicBezTo>
                <a:cubicBezTo>
                  <a:pt x="595" y="479"/>
                  <a:pt x="595" y="479"/>
                  <a:pt x="595" y="479"/>
                </a:cubicBezTo>
                <a:cubicBezTo>
                  <a:pt x="554" y="520"/>
                  <a:pt x="554" y="520"/>
                  <a:pt x="554" y="520"/>
                </a:cubicBezTo>
                <a:cubicBezTo>
                  <a:pt x="459" y="614"/>
                  <a:pt x="305" y="613"/>
                  <a:pt x="211" y="519"/>
                </a:cubicBezTo>
                <a:cubicBezTo>
                  <a:pt x="170" y="478"/>
                  <a:pt x="170" y="478"/>
                  <a:pt x="170" y="478"/>
                </a:cubicBezTo>
                <a:cubicBezTo>
                  <a:pt x="0" y="306"/>
                  <a:pt x="0" y="306"/>
                  <a:pt x="0" y="306"/>
                </a:cubicBezTo>
                <a:lnTo>
                  <a:pt x="171" y="135"/>
                </a:lnTo>
                <a:close/>
              </a:path>
            </a:pathLst>
          </a:custGeom>
          <a:solidFill>
            <a:schemeClr val="bg1">
              <a:lumMod val="95000"/>
            </a:schemeClr>
          </a:solidFill>
          <a:ln>
            <a:noFill/>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200">
              <a:cs typeface="+mn-ea"/>
              <a:sym typeface="+mn-lt"/>
            </a:endParaRPr>
          </a:p>
        </p:txBody>
      </p:sp>
      <p:sp>
        <p:nvSpPr>
          <p:cNvPr id="12" name="TextBox 76"/>
          <p:cNvSpPr txBox="1"/>
          <p:nvPr/>
        </p:nvSpPr>
        <p:spPr>
          <a:xfrm>
            <a:off x="4814475" y="3539985"/>
            <a:ext cx="837214" cy="6463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3600" dirty="0">
                <a:cs typeface="+mn-ea"/>
                <a:sym typeface="+mn-lt"/>
              </a:rPr>
              <a:t>B</a:t>
            </a:r>
            <a:endParaRPr lang="zh-CN" altLang="en-US" sz="3600" dirty="0">
              <a:cs typeface="+mn-ea"/>
              <a:sym typeface="+mn-lt"/>
            </a:endParaRPr>
          </a:p>
        </p:txBody>
      </p:sp>
      <p:sp>
        <p:nvSpPr>
          <p:cNvPr id="13" name="矩形: 圆角 12"/>
          <p:cNvSpPr/>
          <p:nvPr/>
        </p:nvSpPr>
        <p:spPr>
          <a:xfrm>
            <a:off x="7545115" y="2619858"/>
            <a:ext cx="184783" cy="18478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tx1"/>
              </a:solidFill>
              <a:cs typeface="+mn-ea"/>
              <a:sym typeface="+mn-lt"/>
            </a:endParaRPr>
          </a:p>
        </p:txBody>
      </p:sp>
      <p:sp>
        <p:nvSpPr>
          <p:cNvPr id="14" name="矩形: 圆角 13"/>
          <p:cNvSpPr/>
          <p:nvPr/>
        </p:nvSpPr>
        <p:spPr>
          <a:xfrm>
            <a:off x="7545115" y="4486166"/>
            <a:ext cx="184783" cy="18478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tx1"/>
              </a:solidFill>
              <a:cs typeface="+mn-ea"/>
              <a:sym typeface="+mn-lt"/>
            </a:endParaRPr>
          </a:p>
        </p:txBody>
      </p:sp>
      <p:sp>
        <p:nvSpPr>
          <p:cNvPr id="15" name="文本框 10"/>
          <p:cNvSpPr txBox="1"/>
          <p:nvPr/>
        </p:nvSpPr>
        <p:spPr>
          <a:xfrm>
            <a:off x="2471152" y="2572764"/>
            <a:ext cx="1620957" cy="338554"/>
          </a:xfrm>
          <a:prstGeom prst="rect">
            <a:avLst/>
          </a:prstGeom>
          <a:noFill/>
          <a:ln>
            <a:noFill/>
          </a:ln>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cs typeface="+mn-ea"/>
                <a:sym typeface="+mn-lt"/>
              </a:rPr>
              <a:t>输入您的小标题</a:t>
            </a:r>
            <a:endParaRPr lang="zh-CN" altLang="en-US" sz="1600" dirty="0">
              <a:cs typeface="+mn-ea"/>
              <a:sym typeface="+mn-lt"/>
            </a:endParaRPr>
          </a:p>
        </p:txBody>
      </p:sp>
      <p:sp>
        <p:nvSpPr>
          <p:cNvPr id="16" name="Rectangle 37"/>
          <p:cNvSpPr/>
          <p:nvPr/>
        </p:nvSpPr>
        <p:spPr>
          <a:xfrm>
            <a:off x="2471152" y="2874757"/>
            <a:ext cx="2466280" cy="88697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ms-MY" sz="1200" dirty="0">
                <a:cs typeface="+mn-ea"/>
                <a:sym typeface="+mn-lt"/>
              </a:rPr>
              <a:t>Lorem ipsum dolor sit amet consectetur adipiscing elit. </a:t>
            </a:r>
            <a:r>
              <a:rPr lang="ms-MY" altLang="zh-CN" sz="1200" dirty="0">
                <a:cs typeface="+mn-ea"/>
                <a:sym typeface="+mn-lt"/>
              </a:rPr>
              <a:t>Lorem ipsum dolor sit amet consectetur adipiscing elit. </a:t>
            </a:r>
            <a:endParaRPr lang="ms-MY" altLang="zh-CN" sz="1200" dirty="0">
              <a:cs typeface="+mn-ea"/>
              <a:sym typeface="+mn-lt"/>
            </a:endParaRPr>
          </a:p>
        </p:txBody>
      </p:sp>
      <p:sp>
        <p:nvSpPr>
          <p:cNvPr id="17" name="矩形: 圆角 16"/>
          <p:cNvSpPr/>
          <p:nvPr/>
        </p:nvSpPr>
        <p:spPr>
          <a:xfrm>
            <a:off x="2095968" y="2619822"/>
            <a:ext cx="184783" cy="18478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tx1"/>
              </a:solidFill>
              <a:cs typeface="+mn-ea"/>
              <a:sym typeface="+mn-lt"/>
            </a:endParaRPr>
          </a:p>
        </p:txBody>
      </p:sp>
      <p:sp>
        <p:nvSpPr>
          <p:cNvPr id="18" name="矩形: 圆角 17"/>
          <p:cNvSpPr/>
          <p:nvPr/>
        </p:nvSpPr>
        <p:spPr>
          <a:xfrm>
            <a:off x="2095968" y="4486130"/>
            <a:ext cx="184783" cy="18478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tx1"/>
              </a:solidFill>
              <a:cs typeface="+mn-ea"/>
              <a:sym typeface="+mn-lt"/>
            </a:endParaRPr>
          </a:p>
        </p:txBody>
      </p:sp>
      <p:sp>
        <p:nvSpPr>
          <p:cNvPr id="19" name="文本框 10"/>
          <p:cNvSpPr txBox="1"/>
          <p:nvPr/>
        </p:nvSpPr>
        <p:spPr>
          <a:xfrm>
            <a:off x="2471152" y="4436538"/>
            <a:ext cx="1620957" cy="338554"/>
          </a:xfrm>
          <a:prstGeom prst="rect">
            <a:avLst/>
          </a:prstGeom>
          <a:noFill/>
          <a:ln>
            <a:noFill/>
          </a:ln>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cs typeface="+mn-ea"/>
                <a:sym typeface="+mn-lt"/>
              </a:rPr>
              <a:t>输入您的小标题</a:t>
            </a:r>
            <a:endParaRPr lang="zh-CN" altLang="en-US" sz="1600" dirty="0">
              <a:cs typeface="+mn-ea"/>
              <a:sym typeface="+mn-lt"/>
            </a:endParaRPr>
          </a:p>
        </p:txBody>
      </p:sp>
      <p:sp>
        <p:nvSpPr>
          <p:cNvPr id="20" name="Rectangle 37"/>
          <p:cNvSpPr/>
          <p:nvPr/>
        </p:nvSpPr>
        <p:spPr>
          <a:xfrm>
            <a:off x="2471152" y="4738532"/>
            <a:ext cx="2466280" cy="88697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ms-MY" sz="1200" dirty="0">
                <a:cs typeface="+mn-ea"/>
                <a:sym typeface="+mn-lt"/>
              </a:rPr>
              <a:t>Lorem ipsum dolor sit amet consectetur adipiscing elit. </a:t>
            </a:r>
            <a:r>
              <a:rPr lang="ms-MY" altLang="zh-CN" sz="1200" dirty="0">
                <a:cs typeface="+mn-ea"/>
                <a:sym typeface="+mn-lt"/>
              </a:rPr>
              <a:t>Lorem ipsum dolor sit amet consectetur adipiscing elit. </a:t>
            </a:r>
            <a:endParaRPr lang="ms-MY" altLang="zh-CN" sz="1200" dirty="0">
              <a:cs typeface="+mn-ea"/>
              <a:sym typeface="+mn-lt"/>
            </a:endParaRPr>
          </a:p>
        </p:txBody>
      </p:sp>
      <p:sp>
        <p:nvSpPr>
          <p:cNvPr id="21" name="文本框 10"/>
          <p:cNvSpPr txBox="1"/>
          <p:nvPr/>
        </p:nvSpPr>
        <p:spPr>
          <a:xfrm>
            <a:off x="8001043" y="2573142"/>
            <a:ext cx="1620957" cy="338554"/>
          </a:xfrm>
          <a:prstGeom prst="rect">
            <a:avLst/>
          </a:prstGeom>
          <a:noFill/>
          <a:ln>
            <a:noFill/>
          </a:ln>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cs typeface="+mn-ea"/>
                <a:sym typeface="+mn-lt"/>
              </a:rPr>
              <a:t>输入您的小标题</a:t>
            </a:r>
            <a:endParaRPr lang="zh-CN" altLang="en-US" sz="1600" dirty="0">
              <a:cs typeface="+mn-ea"/>
              <a:sym typeface="+mn-lt"/>
            </a:endParaRPr>
          </a:p>
        </p:txBody>
      </p:sp>
      <p:sp>
        <p:nvSpPr>
          <p:cNvPr id="22" name="Rectangle 37"/>
          <p:cNvSpPr/>
          <p:nvPr/>
        </p:nvSpPr>
        <p:spPr>
          <a:xfrm>
            <a:off x="8001043" y="2875135"/>
            <a:ext cx="2466280" cy="88697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ms-MY" sz="1200" dirty="0">
                <a:cs typeface="+mn-ea"/>
                <a:sym typeface="+mn-lt"/>
              </a:rPr>
              <a:t>Lorem ipsum dolor sit amet consectetur adipiscing elit. </a:t>
            </a:r>
            <a:r>
              <a:rPr lang="ms-MY" altLang="zh-CN" sz="1200" dirty="0">
                <a:cs typeface="+mn-ea"/>
                <a:sym typeface="+mn-lt"/>
              </a:rPr>
              <a:t>Lorem ipsum dolor sit amet consectetur adipiscing elit. </a:t>
            </a:r>
            <a:endParaRPr lang="ms-MY" altLang="zh-CN" sz="1200" dirty="0">
              <a:cs typeface="+mn-ea"/>
              <a:sym typeface="+mn-lt"/>
            </a:endParaRPr>
          </a:p>
        </p:txBody>
      </p:sp>
      <p:sp>
        <p:nvSpPr>
          <p:cNvPr id="23" name="文本框 10"/>
          <p:cNvSpPr txBox="1"/>
          <p:nvPr/>
        </p:nvSpPr>
        <p:spPr>
          <a:xfrm>
            <a:off x="8001043" y="4436916"/>
            <a:ext cx="1620957" cy="338554"/>
          </a:xfrm>
          <a:prstGeom prst="rect">
            <a:avLst/>
          </a:prstGeom>
          <a:noFill/>
          <a:ln>
            <a:noFill/>
          </a:ln>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cs typeface="+mn-ea"/>
                <a:sym typeface="+mn-lt"/>
              </a:rPr>
              <a:t>输入您的小标题</a:t>
            </a:r>
            <a:endParaRPr lang="zh-CN" altLang="en-US" sz="1600" dirty="0">
              <a:cs typeface="+mn-ea"/>
              <a:sym typeface="+mn-lt"/>
            </a:endParaRPr>
          </a:p>
        </p:txBody>
      </p:sp>
      <p:sp>
        <p:nvSpPr>
          <p:cNvPr id="24" name="Rectangle 37"/>
          <p:cNvSpPr/>
          <p:nvPr/>
        </p:nvSpPr>
        <p:spPr>
          <a:xfrm>
            <a:off x="8001043" y="4738909"/>
            <a:ext cx="2466280" cy="88697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ms-MY" sz="1200" dirty="0">
                <a:cs typeface="+mn-ea"/>
                <a:sym typeface="+mn-lt"/>
              </a:rPr>
              <a:t>Lorem ipsum dolor sit amet consectetur adipiscing elit. </a:t>
            </a:r>
            <a:r>
              <a:rPr lang="ms-MY" altLang="zh-CN" sz="1200" dirty="0">
                <a:cs typeface="+mn-ea"/>
                <a:sym typeface="+mn-lt"/>
              </a:rPr>
              <a:t>Lorem ipsum dolor sit amet consectetur adipiscing elit. </a:t>
            </a:r>
            <a:endParaRPr lang="ms-MY" altLang="zh-CN" sz="1200" dirty="0">
              <a:cs typeface="+mn-ea"/>
              <a:sym typeface="+mn-lt"/>
            </a:endParaRPr>
          </a:p>
        </p:txBody>
      </p:sp>
      <p:sp>
        <p:nvSpPr>
          <p:cNvPr id="25"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26" name="直接连接符 25"/>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9" name="任意多边形: 形状 28"/>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0" name="任意多边形: 形状 29"/>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5"/>
        <p:cNvGrpSpPr/>
        <p:nvPr/>
      </p:nvGrpSpPr>
      <p:grpSpPr>
        <a:xfrm>
          <a:off x="0" y="0"/>
          <a:ext cx="0" cy="0"/>
          <a:chOff x="0" y="0"/>
          <a:chExt cx="0" cy="0"/>
        </a:xfrm>
      </p:grpSpPr>
      <p:sp>
        <p:nvSpPr>
          <p:cNvPr id="990" name="Shape 990"/>
          <p:cNvSpPr/>
          <p:nvPr/>
        </p:nvSpPr>
        <p:spPr>
          <a:xfrm>
            <a:off x="787195" y="2231783"/>
            <a:ext cx="2521742" cy="3903739"/>
          </a:xfrm>
          <a:prstGeom prst="rect">
            <a:avLst/>
          </a:prstGeom>
          <a:solidFill>
            <a:schemeClr val="bg1">
              <a:lumMod val="95000"/>
            </a:schemeClr>
          </a:solidFill>
          <a:ln>
            <a:noFill/>
          </a:ln>
        </p:spPr>
        <p:txBody>
          <a:bodyPr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effectLst/>
              <a:uLnTx/>
              <a:uFillTx/>
              <a:cs typeface="+mn-ea"/>
              <a:sym typeface="+mn-lt"/>
            </a:endParaRPr>
          </a:p>
        </p:txBody>
      </p:sp>
      <p:sp>
        <p:nvSpPr>
          <p:cNvPr id="991" name="Shape 991"/>
          <p:cNvSpPr/>
          <p:nvPr/>
        </p:nvSpPr>
        <p:spPr>
          <a:xfrm>
            <a:off x="8896652" y="2235185"/>
            <a:ext cx="2521742" cy="3903739"/>
          </a:xfrm>
          <a:prstGeom prst="rect">
            <a:avLst/>
          </a:prstGeom>
          <a:solidFill>
            <a:schemeClr val="bg1">
              <a:lumMod val="95000"/>
            </a:schemeClr>
          </a:solidFill>
          <a:ln>
            <a:noFill/>
          </a:ln>
        </p:spPr>
        <p:txBody>
          <a:bodyPr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effectLst/>
              <a:uLnTx/>
              <a:uFillTx/>
              <a:cs typeface="+mn-ea"/>
              <a:sym typeface="+mn-lt"/>
            </a:endParaRPr>
          </a:p>
        </p:txBody>
      </p:sp>
      <p:sp>
        <p:nvSpPr>
          <p:cNvPr id="992" name="Shape 992"/>
          <p:cNvSpPr/>
          <p:nvPr/>
        </p:nvSpPr>
        <p:spPr>
          <a:xfrm>
            <a:off x="3491214" y="2253456"/>
            <a:ext cx="2521742" cy="3903739"/>
          </a:xfrm>
          <a:prstGeom prst="rect">
            <a:avLst/>
          </a:prstGeom>
          <a:solidFill>
            <a:schemeClr val="bg1">
              <a:lumMod val="95000"/>
            </a:schemeClr>
          </a:solidFill>
          <a:ln>
            <a:noFill/>
          </a:ln>
        </p:spPr>
        <p:txBody>
          <a:bodyPr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effectLst/>
              <a:uLnTx/>
              <a:uFillTx/>
              <a:cs typeface="+mn-ea"/>
              <a:sym typeface="+mn-lt"/>
            </a:endParaRPr>
          </a:p>
        </p:txBody>
      </p:sp>
      <p:sp>
        <p:nvSpPr>
          <p:cNvPr id="993" name="Shape 993"/>
          <p:cNvSpPr/>
          <p:nvPr/>
        </p:nvSpPr>
        <p:spPr>
          <a:xfrm>
            <a:off x="6193712" y="2243550"/>
            <a:ext cx="2521742" cy="3903739"/>
          </a:xfrm>
          <a:prstGeom prst="rect">
            <a:avLst/>
          </a:prstGeom>
          <a:solidFill>
            <a:schemeClr val="bg1">
              <a:lumMod val="75000"/>
              <a:alpha val="80000"/>
            </a:schemeClr>
          </a:solidFill>
          <a:ln>
            <a:noFill/>
          </a:ln>
        </p:spPr>
        <p:txBody>
          <a:bodyPr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0" cap="none" spc="0" normalizeH="0" baseline="0" noProof="0">
              <a:ln>
                <a:noFill/>
              </a:ln>
              <a:effectLst/>
              <a:uLnTx/>
              <a:uFillTx/>
              <a:cs typeface="+mn-ea"/>
              <a:sym typeface="+mn-lt"/>
            </a:endParaRPr>
          </a:p>
        </p:txBody>
      </p:sp>
      <p:sp>
        <p:nvSpPr>
          <p:cNvPr id="994" name="Shape 994"/>
          <p:cNvSpPr/>
          <p:nvPr/>
        </p:nvSpPr>
        <p:spPr>
          <a:xfrm>
            <a:off x="858991" y="2958958"/>
            <a:ext cx="2378148" cy="2492734"/>
          </a:xfrm>
          <a:prstGeom prst="rect">
            <a:avLst/>
          </a:prstGeom>
          <a:noFill/>
          <a:ln>
            <a:noFill/>
          </a:ln>
        </p:spPr>
        <p:txBody>
          <a:bodyPr lIns="91425" tIns="45700" rIns="91425" bIns="45700" anchor="t" anchorCtr="0">
            <a:noAutofit/>
          </a:bodyPr>
          <a:lstStyle/>
          <a:p>
            <a:pPr marL="0" marR="0" lvl="0" indent="0" algn="ctr" defTabSz="914400" rtl="0" eaLnBrk="1" fontAlgn="auto" latinLnBrk="0" hangingPunct="1">
              <a:lnSpc>
                <a:spcPct val="130000"/>
              </a:lnSpc>
              <a:spcBef>
                <a:spcPts val="0"/>
              </a:spcBef>
              <a:spcAft>
                <a:spcPts val="0"/>
              </a:spcAft>
              <a:buClrTx/>
              <a:buSzPct val="25000"/>
              <a:buFontTx/>
              <a:buNone/>
              <a:defRPr/>
            </a:pPr>
            <a:r>
              <a:rPr kumimoji="0" lang="zh-CN" altLang="en-US" sz="1600" b="0" i="0" u="none" strike="noStrike" kern="0" cap="none" spc="0" normalizeH="0" baseline="0" noProof="0" dirty="0">
                <a:ln>
                  <a:noFill/>
                </a:ln>
                <a:effectLst/>
                <a:uLnTx/>
                <a:uFillTx/>
                <a:cs typeface="+mn-ea"/>
                <a:sym typeface="+mn-lt"/>
              </a:rPr>
              <a:t>输入您的小标题</a:t>
            </a:r>
            <a:endParaRPr kumimoji="0" lang="zh-CN" altLang="en-US" sz="16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30000"/>
              </a:lnSpc>
              <a:spcBef>
                <a:spcPts val="0"/>
              </a:spcBef>
              <a:spcAft>
                <a:spcPts val="0"/>
              </a:spcAft>
              <a:buClrTx/>
              <a:buSzTx/>
              <a:buFontTx/>
              <a:buNone/>
              <a:defRPr/>
            </a:pPr>
            <a:endParaRPr kumimoji="0"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25000"/>
              </a:lnSpc>
              <a:spcBef>
                <a:spcPts val="0"/>
              </a:spcBef>
              <a:spcAft>
                <a:spcPts val="0"/>
              </a:spcAft>
              <a:buClrTx/>
              <a:buSzPct val="25000"/>
              <a:buFontTx/>
              <a:buNone/>
              <a:defRPr/>
            </a:pPr>
            <a:endParaRPr kumimoji="0" lang="en-US"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25000"/>
              </a:lnSpc>
              <a:spcBef>
                <a:spcPts val="0"/>
              </a:spcBef>
              <a:spcAft>
                <a:spcPts val="0"/>
              </a:spcAft>
              <a:buClrTx/>
              <a:buSzPct val="25000"/>
              <a:buFontTx/>
              <a:buNone/>
              <a:defRPr/>
            </a:pPr>
            <a:r>
              <a:rPr kumimoji="0" lang="en-US" sz="1100" b="0" i="0" u="none" strike="noStrike" kern="0" cap="none" spc="0" normalizeH="0" baseline="0" noProof="0" dirty="0">
                <a:ln>
                  <a:noFill/>
                </a:ln>
                <a:effectLst/>
                <a:uLnTx/>
                <a:uFillTx/>
                <a:cs typeface="+mn-ea"/>
                <a:sym typeface="+mn-lt"/>
              </a:rPr>
              <a:t>Lorem ipsum dolor sit </a:t>
            </a:r>
            <a:r>
              <a:rPr kumimoji="0" lang="en-US" sz="1100" b="0" i="0" u="none" strike="noStrike" kern="0" cap="none" spc="0" normalizeH="0" baseline="0" noProof="0" dirty="0" err="1">
                <a:ln>
                  <a:noFill/>
                </a:ln>
                <a:effectLst/>
                <a:uLnTx/>
                <a:uFillTx/>
                <a:cs typeface="+mn-ea"/>
                <a:sym typeface="+mn-lt"/>
              </a:rPr>
              <a:t>amet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consectetur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adipiscing</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elit</a:t>
            </a:r>
            <a:r>
              <a:rPr kumimoji="0" lang="en-US" sz="1100" b="0" i="0" u="none" strike="noStrike" kern="0" cap="none" spc="0" normalizeH="0" baseline="0" noProof="0" dirty="0">
                <a:ln>
                  <a:noFill/>
                </a:ln>
                <a:effectLst/>
                <a:uLnTx/>
                <a:uFillTx/>
                <a:cs typeface="+mn-ea"/>
                <a:sym typeface="+mn-lt"/>
              </a:rPr>
              <a:t>, sed do </a:t>
            </a:r>
            <a:r>
              <a:rPr kumimoji="0" lang="en-US" sz="1100" b="0" i="0" u="none" strike="noStrike" kern="0" cap="none" spc="0" normalizeH="0" baseline="0" noProof="0" dirty="0" err="1">
                <a:ln>
                  <a:noFill/>
                </a:ln>
                <a:effectLst/>
                <a:uLnTx/>
                <a:uFillTx/>
                <a:cs typeface="+mn-ea"/>
                <a:sym typeface="+mn-lt"/>
              </a:rPr>
              <a:t>eiusmod</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tempor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incididunt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labore</a:t>
            </a:r>
            <a:r>
              <a:rPr kumimoji="0" lang="en-US" sz="1100" b="0" i="0" u="none" strike="noStrike" kern="0" cap="none" spc="0" normalizeH="0" baseline="0" noProof="0" dirty="0">
                <a:ln>
                  <a:noFill/>
                </a:ln>
                <a:effectLst/>
                <a:uLnTx/>
                <a:uFillTx/>
                <a:cs typeface="+mn-ea"/>
                <a:sym typeface="+mn-lt"/>
              </a:rPr>
              <a:t> et dolore magna </a:t>
            </a:r>
            <a:r>
              <a:rPr kumimoji="0" lang="en-US" sz="1100" b="0" i="0" u="none" strike="noStrike" kern="0" cap="none" spc="0" normalizeH="0" baseline="0" noProof="0" dirty="0" err="1">
                <a:ln>
                  <a:noFill/>
                </a:ln>
                <a:effectLst/>
                <a:uLnTx/>
                <a:uFillTx/>
                <a:cs typeface="+mn-ea"/>
                <a:sym typeface="+mn-lt"/>
              </a:rPr>
              <a:t>aliqua</a:t>
            </a:r>
            <a:r>
              <a:rPr kumimoji="0" lang="en-US" sz="1100" b="0" i="0" u="none" strike="noStrike" kern="0" cap="none" spc="0" normalizeH="0" baseline="0" noProof="0" dirty="0">
                <a:ln>
                  <a:noFill/>
                </a:ln>
                <a:effectLst/>
                <a:uLnTx/>
                <a:uFillTx/>
                <a:cs typeface="+mn-ea"/>
                <a:sym typeface="+mn-lt"/>
              </a:rPr>
              <a:t>. Ut </a:t>
            </a:r>
            <a:r>
              <a:rPr kumimoji="0" lang="en-US" sz="1100" b="0" i="0" u="none" strike="noStrike" kern="0" cap="none" spc="0" normalizeH="0" baseline="0" noProof="0" dirty="0" err="1">
                <a:ln>
                  <a:noFill/>
                </a:ln>
                <a:effectLst/>
                <a:uLnTx/>
                <a:uFillTx/>
                <a:cs typeface="+mn-ea"/>
                <a:sym typeface="+mn-lt"/>
              </a:rPr>
              <a:t>enim</a:t>
            </a:r>
            <a:r>
              <a:rPr kumimoji="0" lang="en-US" sz="1100" b="0" i="0" u="none" strike="noStrike" kern="0" cap="none" spc="0" normalizeH="0" baseline="0" noProof="0" dirty="0">
                <a:ln>
                  <a:noFill/>
                </a:ln>
                <a:effectLst/>
                <a:uLnTx/>
                <a:uFillTx/>
                <a:cs typeface="+mn-ea"/>
                <a:sym typeface="+mn-lt"/>
              </a:rPr>
              <a:t> ad minim </a:t>
            </a:r>
            <a:r>
              <a:rPr kumimoji="0" lang="en-US" sz="1100" b="0" i="0" u="none" strike="noStrike" kern="0" cap="none" spc="0" normalizeH="0" baseline="0" noProof="0" dirty="0" err="1">
                <a:ln>
                  <a:noFill/>
                </a:ln>
                <a:effectLst/>
                <a:uLnTx/>
                <a:uFillTx/>
                <a:cs typeface="+mn-ea"/>
                <a:sym typeface="+mn-lt"/>
              </a:rPr>
              <a:t>veniam</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quis</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nostrud</a:t>
            </a:r>
            <a:r>
              <a:rPr kumimoji="0" lang="en-US" sz="1100" b="0" i="0" u="none" strike="noStrike" kern="0" cap="none" spc="0" normalizeH="0" baseline="0" noProof="0" dirty="0">
                <a:ln>
                  <a:noFill/>
                </a:ln>
                <a:effectLst/>
                <a:uLnTx/>
                <a:uFillTx/>
                <a:cs typeface="+mn-ea"/>
                <a:sym typeface="+mn-lt"/>
              </a:rPr>
              <a:t> exercitation </a:t>
            </a:r>
            <a:r>
              <a:rPr kumimoji="0" lang="en-US" sz="1100" b="0" i="0" u="none" strike="noStrike" kern="0" cap="none" spc="0" normalizeH="0" baseline="0" noProof="0" dirty="0" err="1">
                <a:ln>
                  <a:noFill/>
                </a:ln>
                <a:effectLst/>
                <a:uLnTx/>
                <a:uFillTx/>
                <a:cs typeface="+mn-ea"/>
                <a:sym typeface="+mn-lt"/>
              </a:rPr>
              <a:t>ullamco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laboris</a:t>
            </a:r>
            <a:r>
              <a:rPr kumimoji="0" lang="en-US" sz="1100" b="0" i="0" u="none" strike="noStrike" kern="0" cap="none" spc="0" normalizeH="0" baseline="0" noProof="0" dirty="0">
                <a:ln>
                  <a:noFill/>
                </a:ln>
                <a:effectLst/>
                <a:uLnTx/>
                <a:uFillTx/>
                <a:cs typeface="+mn-ea"/>
                <a:sym typeface="+mn-lt"/>
              </a:rPr>
              <a:t> nisi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aliquip</a:t>
            </a:r>
            <a:r>
              <a:rPr kumimoji="0" lang="en-US" sz="1100" b="0" i="0" u="none" strike="noStrike" kern="0" cap="none" spc="0" normalizeH="0" baseline="0" noProof="0" dirty="0">
                <a:ln>
                  <a:noFill/>
                </a:ln>
                <a:effectLst/>
                <a:uLnTx/>
                <a:uFillTx/>
                <a:cs typeface="+mn-ea"/>
                <a:sym typeface="+mn-lt"/>
              </a:rPr>
              <a:t> ex </a:t>
            </a:r>
            <a:r>
              <a:rPr kumimoji="0" lang="en-US" sz="1100" b="0" i="0" u="none" strike="noStrike" kern="0" cap="none" spc="0" normalizeH="0" baseline="0" noProof="0" dirty="0" err="1">
                <a:ln>
                  <a:noFill/>
                </a:ln>
                <a:effectLst/>
                <a:uLnTx/>
                <a:uFillTx/>
                <a:cs typeface="+mn-ea"/>
                <a:sym typeface="+mn-lt"/>
              </a:rPr>
              <a:t>ea</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commodo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consequat</a:t>
            </a:r>
            <a:r>
              <a:rPr kumimoji="0" lang="en-US" sz="1100" b="0" i="0" u="none" strike="noStrike" kern="0" cap="none" spc="0" normalizeH="0" baseline="0" noProof="0" dirty="0">
                <a:ln>
                  <a:noFill/>
                </a:ln>
                <a:effectLst/>
                <a:uLnTx/>
                <a:uFillTx/>
                <a:cs typeface="+mn-ea"/>
                <a:sym typeface="+mn-lt"/>
              </a:rPr>
              <a:t>.</a:t>
            </a:r>
            <a:endParaRPr kumimoji="0" lang="en-US" sz="1100" b="0" i="0" u="none" strike="noStrike" kern="0" cap="none" spc="0" normalizeH="0" baseline="0" noProof="0" dirty="0">
              <a:ln>
                <a:noFill/>
              </a:ln>
              <a:effectLst/>
              <a:uLnTx/>
              <a:uFillTx/>
              <a:cs typeface="+mn-ea"/>
              <a:sym typeface="+mn-lt"/>
            </a:endParaRPr>
          </a:p>
        </p:txBody>
      </p:sp>
      <p:cxnSp>
        <p:nvCxnSpPr>
          <p:cNvPr id="995" name="Shape 995"/>
          <p:cNvCxnSpPr/>
          <p:nvPr/>
        </p:nvCxnSpPr>
        <p:spPr>
          <a:xfrm>
            <a:off x="1865186" y="3552146"/>
            <a:ext cx="365759" cy="0"/>
          </a:xfrm>
          <a:prstGeom prst="straightConnector1">
            <a:avLst/>
          </a:prstGeom>
          <a:noFill/>
          <a:ln w="12700" cap="flat" cmpd="sng">
            <a:solidFill>
              <a:schemeClr val="tx1"/>
            </a:solidFill>
            <a:prstDash val="solid"/>
            <a:miter/>
            <a:headEnd type="none" w="med" len="med"/>
            <a:tailEnd type="none" w="med" len="med"/>
          </a:ln>
        </p:spPr>
      </p:cxnSp>
      <p:sp>
        <p:nvSpPr>
          <p:cNvPr id="996" name="Shape 996"/>
          <p:cNvSpPr/>
          <p:nvPr/>
        </p:nvSpPr>
        <p:spPr>
          <a:xfrm>
            <a:off x="3563010" y="2958958"/>
            <a:ext cx="2378148" cy="2492734"/>
          </a:xfrm>
          <a:prstGeom prst="rect">
            <a:avLst/>
          </a:prstGeom>
          <a:noFill/>
          <a:ln>
            <a:noFill/>
          </a:ln>
        </p:spPr>
        <p:txBody>
          <a:bodyPr lIns="91425" tIns="45700" rIns="91425" bIns="45700" anchor="t" anchorCtr="0">
            <a:noAutofit/>
          </a:bodyPr>
          <a:lstStyle/>
          <a:p>
            <a:pPr marL="0" marR="0" lvl="0" indent="0" algn="ctr" defTabSz="914400" rtl="0" eaLnBrk="1" fontAlgn="auto" latinLnBrk="0" hangingPunct="1">
              <a:lnSpc>
                <a:spcPct val="130000"/>
              </a:lnSpc>
              <a:spcBef>
                <a:spcPts val="0"/>
              </a:spcBef>
              <a:spcAft>
                <a:spcPts val="0"/>
              </a:spcAft>
              <a:buClrTx/>
              <a:buSzPct val="25000"/>
              <a:buFontTx/>
              <a:buNone/>
              <a:defRPr/>
            </a:pPr>
            <a:r>
              <a:rPr kumimoji="0" lang="zh-CN" altLang="en-US" sz="1600" b="0" i="0" u="none" strike="noStrike" kern="0" cap="none" spc="0" normalizeH="0" baseline="0" noProof="0" dirty="0">
                <a:ln>
                  <a:noFill/>
                </a:ln>
                <a:effectLst/>
                <a:uLnTx/>
                <a:uFillTx/>
                <a:cs typeface="+mn-ea"/>
                <a:sym typeface="+mn-lt"/>
              </a:rPr>
              <a:t>输入您的小标题</a:t>
            </a:r>
            <a:endParaRPr kumimoji="0" lang="zh-CN" altLang="en-US" sz="16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30000"/>
              </a:lnSpc>
              <a:spcBef>
                <a:spcPts val="0"/>
              </a:spcBef>
              <a:spcAft>
                <a:spcPts val="0"/>
              </a:spcAft>
              <a:buClrTx/>
              <a:buSzTx/>
              <a:buFontTx/>
              <a:buNone/>
              <a:defRPr/>
            </a:pPr>
            <a:endParaRPr kumimoji="0"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30000"/>
              </a:lnSpc>
              <a:spcBef>
                <a:spcPts val="0"/>
              </a:spcBef>
              <a:spcAft>
                <a:spcPts val="0"/>
              </a:spcAft>
              <a:buClrTx/>
              <a:buSzTx/>
              <a:buFontTx/>
              <a:buNone/>
              <a:defRPr/>
            </a:pPr>
            <a:endParaRPr kumimoji="0"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25000"/>
              </a:lnSpc>
              <a:spcBef>
                <a:spcPts val="0"/>
              </a:spcBef>
              <a:spcAft>
                <a:spcPts val="0"/>
              </a:spcAft>
              <a:buClrTx/>
              <a:buSzPct val="25000"/>
              <a:buFontTx/>
              <a:buNone/>
              <a:defRPr/>
            </a:pPr>
            <a:r>
              <a:rPr kumimoji="0" lang="en-US" sz="1100" b="0" i="0" u="none" strike="noStrike" kern="0" cap="none" spc="0" normalizeH="0" baseline="0" noProof="0" dirty="0">
                <a:ln>
                  <a:noFill/>
                </a:ln>
                <a:effectLst/>
                <a:uLnTx/>
                <a:uFillTx/>
                <a:cs typeface="+mn-ea"/>
                <a:sym typeface="+mn-lt"/>
              </a:rPr>
              <a:t>Lorem ipsum dolor sit </a:t>
            </a:r>
            <a:r>
              <a:rPr kumimoji="0" lang="en-US" sz="1100" b="0" i="0" u="none" strike="noStrike" kern="0" cap="none" spc="0" normalizeH="0" baseline="0" noProof="0" dirty="0" err="1">
                <a:ln>
                  <a:noFill/>
                </a:ln>
                <a:effectLst/>
                <a:uLnTx/>
                <a:uFillTx/>
                <a:cs typeface="+mn-ea"/>
                <a:sym typeface="+mn-lt"/>
              </a:rPr>
              <a:t>amet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consectetur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adipiscing</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elit</a:t>
            </a:r>
            <a:r>
              <a:rPr kumimoji="0" lang="en-US" sz="1100" b="0" i="0" u="none" strike="noStrike" kern="0" cap="none" spc="0" normalizeH="0" baseline="0" noProof="0" dirty="0">
                <a:ln>
                  <a:noFill/>
                </a:ln>
                <a:effectLst/>
                <a:uLnTx/>
                <a:uFillTx/>
                <a:cs typeface="+mn-ea"/>
                <a:sym typeface="+mn-lt"/>
              </a:rPr>
              <a:t>, sed do </a:t>
            </a:r>
            <a:r>
              <a:rPr kumimoji="0" lang="en-US" sz="1100" b="0" i="0" u="none" strike="noStrike" kern="0" cap="none" spc="0" normalizeH="0" baseline="0" noProof="0" dirty="0" err="1">
                <a:ln>
                  <a:noFill/>
                </a:ln>
                <a:effectLst/>
                <a:uLnTx/>
                <a:uFillTx/>
                <a:cs typeface="+mn-ea"/>
                <a:sym typeface="+mn-lt"/>
              </a:rPr>
              <a:t>eiusmod</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tempor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incididunt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labore</a:t>
            </a:r>
            <a:r>
              <a:rPr kumimoji="0" lang="en-US" sz="1100" b="0" i="0" u="none" strike="noStrike" kern="0" cap="none" spc="0" normalizeH="0" baseline="0" noProof="0" dirty="0">
                <a:ln>
                  <a:noFill/>
                </a:ln>
                <a:effectLst/>
                <a:uLnTx/>
                <a:uFillTx/>
                <a:cs typeface="+mn-ea"/>
                <a:sym typeface="+mn-lt"/>
              </a:rPr>
              <a:t> et dolore magna </a:t>
            </a:r>
            <a:r>
              <a:rPr kumimoji="0" lang="en-US" sz="1100" b="0" i="0" u="none" strike="noStrike" kern="0" cap="none" spc="0" normalizeH="0" baseline="0" noProof="0" dirty="0" err="1">
                <a:ln>
                  <a:noFill/>
                </a:ln>
                <a:effectLst/>
                <a:uLnTx/>
                <a:uFillTx/>
                <a:cs typeface="+mn-ea"/>
                <a:sym typeface="+mn-lt"/>
              </a:rPr>
              <a:t>aliqua</a:t>
            </a:r>
            <a:r>
              <a:rPr kumimoji="0" lang="en-US" sz="1100" b="0" i="0" u="none" strike="noStrike" kern="0" cap="none" spc="0" normalizeH="0" baseline="0" noProof="0" dirty="0">
                <a:ln>
                  <a:noFill/>
                </a:ln>
                <a:effectLst/>
                <a:uLnTx/>
                <a:uFillTx/>
                <a:cs typeface="+mn-ea"/>
                <a:sym typeface="+mn-lt"/>
              </a:rPr>
              <a:t>. Ut </a:t>
            </a:r>
            <a:r>
              <a:rPr kumimoji="0" lang="en-US" sz="1100" b="0" i="0" u="none" strike="noStrike" kern="0" cap="none" spc="0" normalizeH="0" baseline="0" noProof="0" dirty="0" err="1">
                <a:ln>
                  <a:noFill/>
                </a:ln>
                <a:effectLst/>
                <a:uLnTx/>
                <a:uFillTx/>
                <a:cs typeface="+mn-ea"/>
                <a:sym typeface="+mn-lt"/>
              </a:rPr>
              <a:t>enim</a:t>
            </a:r>
            <a:r>
              <a:rPr kumimoji="0" lang="en-US" sz="1100" b="0" i="0" u="none" strike="noStrike" kern="0" cap="none" spc="0" normalizeH="0" baseline="0" noProof="0" dirty="0">
                <a:ln>
                  <a:noFill/>
                </a:ln>
                <a:effectLst/>
                <a:uLnTx/>
                <a:uFillTx/>
                <a:cs typeface="+mn-ea"/>
                <a:sym typeface="+mn-lt"/>
              </a:rPr>
              <a:t> ad minim </a:t>
            </a:r>
            <a:r>
              <a:rPr kumimoji="0" lang="en-US" sz="1100" b="0" i="0" u="none" strike="noStrike" kern="0" cap="none" spc="0" normalizeH="0" baseline="0" noProof="0" dirty="0" err="1">
                <a:ln>
                  <a:noFill/>
                </a:ln>
                <a:effectLst/>
                <a:uLnTx/>
                <a:uFillTx/>
                <a:cs typeface="+mn-ea"/>
                <a:sym typeface="+mn-lt"/>
              </a:rPr>
              <a:t>veniam</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quis</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nostrud</a:t>
            </a:r>
            <a:r>
              <a:rPr kumimoji="0" lang="en-US" sz="1100" b="0" i="0" u="none" strike="noStrike" kern="0" cap="none" spc="0" normalizeH="0" baseline="0" noProof="0" dirty="0">
                <a:ln>
                  <a:noFill/>
                </a:ln>
                <a:effectLst/>
                <a:uLnTx/>
                <a:uFillTx/>
                <a:cs typeface="+mn-ea"/>
                <a:sym typeface="+mn-lt"/>
              </a:rPr>
              <a:t> exercitation </a:t>
            </a:r>
            <a:r>
              <a:rPr kumimoji="0" lang="en-US" sz="1100" b="0" i="0" u="none" strike="noStrike" kern="0" cap="none" spc="0" normalizeH="0" baseline="0" noProof="0" dirty="0" err="1">
                <a:ln>
                  <a:noFill/>
                </a:ln>
                <a:effectLst/>
                <a:uLnTx/>
                <a:uFillTx/>
                <a:cs typeface="+mn-ea"/>
                <a:sym typeface="+mn-lt"/>
              </a:rPr>
              <a:t>ullamco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laboris</a:t>
            </a:r>
            <a:r>
              <a:rPr kumimoji="0" lang="en-US" sz="1100" b="0" i="0" u="none" strike="noStrike" kern="0" cap="none" spc="0" normalizeH="0" baseline="0" noProof="0" dirty="0">
                <a:ln>
                  <a:noFill/>
                </a:ln>
                <a:effectLst/>
                <a:uLnTx/>
                <a:uFillTx/>
                <a:cs typeface="+mn-ea"/>
                <a:sym typeface="+mn-lt"/>
              </a:rPr>
              <a:t> nisi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aliquip</a:t>
            </a:r>
            <a:r>
              <a:rPr kumimoji="0" lang="en-US" sz="1100" b="0" i="0" u="none" strike="noStrike" kern="0" cap="none" spc="0" normalizeH="0" baseline="0" noProof="0" dirty="0">
                <a:ln>
                  <a:noFill/>
                </a:ln>
                <a:effectLst/>
                <a:uLnTx/>
                <a:uFillTx/>
                <a:cs typeface="+mn-ea"/>
                <a:sym typeface="+mn-lt"/>
              </a:rPr>
              <a:t> ex </a:t>
            </a:r>
            <a:r>
              <a:rPr kumimoji="0" lang="en-US" sz="1100" b="0" i="0" u="none" strike="noStrike" kern="0" cap="none" spc="0" normalizeH="0" baseline="0" noProof="0" dirty="0" err="1">
                <a:ln>
                  <a:noFill/>
                </a:ln>
                <a:effectLst/>
                <a:uLnTx/>
                <a:uFillTx/>
                <a:cs typeface="+mn-ea"/>
                <a:sym typeface="+mn-lt"/>
              </a:rPr>
              <a:t>ea</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commodo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consequat</a:t>
            </a:r>
            <a:r>
              <a:rPr kumimoji="0" lang="en-US" sz="1100" b="0" i="0" u="none" strike="noStrike" kern="0" cap="none" spc="0" normalizeH="0" baseline="0" noProof="0" dirty="0">
                <a:ln>
                  <a:noFill/>
                </a:ln>
                <a:effectLst/>
                <a:uLnTx/>
                <a:uFillTx/>
                <a:cs typeface="+mn-ea"/>
                <a:sym typeface="+mn-lt"/>
              </a:rPr>
              <a:t>.</a:t>
            </a:r>
            <a:endParaRPr kumimoji="0" lang="en-US" sz="1100" b="0" i="0" u="none" strike="noStrike" kern="0" cap="none" spc="0" normalizeH="0" baseline="0" noProof="0" dirty="0">
              <a:ln>
                <a:noFill/>
              </a:ln>
              <a:effectLst/>
              <a:uLnTx/>
              <a:uFillTx/>
              <a:cs typeface="+mn-ea"/>
              <a:sym typeface="+mn-lt"/>
            </a:endParaRPr>
          </a:p>
        </p:txBody>
      </p:sp>
      <p:cxnSp>
        <p:nvCxnSpPr>
          <p:cNvPr id="997" name="Shape 997"/>
          <p:cNvCxnSpPr/>
          <p:nvPr/>
        </p:nvCxnSpPr>
        <p:spPr>
          <a:xfrm>
            <a:off x="4569301" y="3542239"/>
            <a:ext cx="365759" cy="0"/>
          </a:xfrm>
          <a:prstGeom prst="straightConnector1">
            <a:avLst/>
          </a:prstGeom>
          <a:noFill/>
          <a:ln w="12700" cap="flat" cmpd="sng">
            <a:solidFill>
              <a:schemeClr val="tx1"/>
            </a:solidFill>
            <a:prstDash val="solid"/>
            <a:miter/>
            <a:headEnd type="none" w="med" len="med"/>
            <a:tailEnd type="none" w="med" len="med"/>
          </a:ln>
        </p:spPr>
      </p:cxnSp>
      <p:sp>
        <p:nvSpPr>
          <p:cNvPr id="998" name="Shape 998"/>
          <p:cNvSpPr/>
          <p:nvPr/>
        </p:nvSpPr>
        <p:spPr>
          <a:xfrm>
            <a:off x="6265510" y="3014573"/>
            <a:ext cx="2378148" cy="2492734"/>
          </a:xfrm>
          <a:prstGeom prst="rect">
            <a:avLst/>
          </a:prstGeom>
          <a:noFill/>
          <a:ln>
            <a:noFill/>
          </a:ln>
        </p:spPr>
        <p:txBody>
          <a:bodyPr lIns="91425" tIns="45700" rIns="91425" bIns="45700" anchor="t" anchorCtr="0">
            <a:noAutofit/>
          </a:bodyPr>
          <a:lstStyle/>
          <a:p>
            <a:pPr marL="0" marR="0" lvl="0" indent="0" algn="ctr" defTabSz="914400" rtl="0" eaLnBrk="1" fontAlgn="auto" latinLnBrk="0" hangingPunct="1">
              <a:lnSpc>
                <a:spcPct val="130000"/>
              </a:lnSpc>
              <a:spcBef>
                <a:spcPts val="0"/>
              </a:spcBef>
              <a:spcAft>
                <a:spcPts val="0"/>
              </a:spcAft>
              <a:buClrTx/>
              <a:buSzPct val="25000"/>
              <a:buFontTx/>
              <a:buNone/>
              <a:defRPr/>
            </a:pPr>
            <a:r>
              <a:rPr kumimoji="0" lang="zh-CN" altLang="en-US" sz="1600" b="0" i="0" u="none" strike="noStrike" kern="0" cap="none" spc="0" normalizeH="0" baseline="0" noProof="0" dirty="0">
                <a:ln>
                  <a:noFill/>
                </a:ln>
                <a:effectLst/>
                <a:uLnTx/>
                <a:uFillTx/>
                <a:cs typeface="+mn-ea"/>
                <a:sym typeface="+mn-lt"/>
              </a:rPr>
              <a:t>输入您的小标题</a:t>
            </a:r>
            <a:endParaRPr kumimoji="0" lang="zh-CN" altLang="en-US" sz="16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30000"/>
              </a:lnSpc>
              <a:spcBef>
                <a:spcPts val="0"/>
              </a:spcBef>
              <a:spcAft>
                <a:spcPts val="0"/>
              </a:spcAft>
              <a:buClrTx/>
              <a:buSzTx/>
              <a:buFontTx/>
              <a:buNone/>
              <a:defRPr/>
            </a:pPr>
            <a:endParaRPr kumimoji="0"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30000"/>
              </a:lnSpc>
              <a:spcBef>
                <a:spcPts val="0"/>
              </a:spcBef>
              <a:spcAft>
                <a:spcPts val="0"/>
              </a:spcAft>
              <a:buClrTx/>
              <a:buSzTx/>
              <a:buFontTx/>
              <a:buNone/>
              <a:defRPr/>
            </a:pPr>
            <a:endParaRPr kumimoji="0"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25000"/>
              </a:lnSpc>
              <a:spcBef>
                <a:spcPts val="0"/>
              </a:spcBef>
              <a:spcAft>
                <a:spcPts val="0"/>
              </a:spcAft>
              <a:buClrTx/>
              <a:buSzPct val="25000"/>
              <a:buFontTx/>
              <a:buNone/>
              <a:defRPr/>
            </a:pPr>
            <a:r>
              <a:rPr kumimoji="0" lang="en-US" sz="1100" b="0" i="0" u="none" strike="noStrike" kern="0" cap="none" spc="0" normalizeH="0" baseline="0" noProof="0" dirty="0">
                <a:ln>
                  <a:noFill/>
                </a:ln>
                <a:effectLst/>
                <a:uLnTx/>
                <a:uFillTx/>
                <a:cs typeface="+mn-ea"/>
                <a:sym typeface="+mn-lt"/>
              </a:rPr>
              <a:t>Lorem ipsum dolor sit </a:t>
            </a:r>
            <a:r>
              <a:rPr kumimoji="0" lang="en-US" sz="1100" b="0" i="0" u="none" strike="noStrike" kern="0" cap="none" spc="0" normalizeH="0" baseline="0" noProof="0" dirty="0" err="1">
                <a:ln>
                  <a:noFill/>
                </a:ln>
                <a:effectLst/>
                <a:uLnTx/>
                <a:uFillTx/>
                <a:cs typeface="+mn-ea"/>
                <a:sym typeface="+mn-lt"/>
              </a:rPr>
              <a:t>amet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consectetur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adipiscing</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elit</a:t>
            </a:r>
            <a:r>
              <a:rPr kumimoji="0" lang="en-US" sz="1100" b="0" i="0" u="none" strike="noStrike" kern="0" cap="none" spc="0" normalizeH="0" baseline="0" noProof="0" dirty="0">
                <a:ln>
                  <a:noFill/>
                </a:ln>
                <a:effectLst/>
                <a:uLnTx/>
                <a:uFillTx/>
                <a:cs typeface="+mn-ea"/>
                <a:sym typeface="+mn-lt"/>
              </a:rPr>
              <a:t>, sed do </a:t>
            </a:r>
            <a:r>
              <a:rPr kumimoji="0" lang="en-US" sz="1100" b="0" i="0" u="none" strike="noStrike" kern="0" cap="none" spc="0" normalizeH="0" baseline="0" noProof="0" dirty="0" err="1">
                <a:ln>
                  <a:noFill/>
                </a:ln>
                <a:effectLst/>
                <a:uLnTx/>
                <a:uFillTx/>
                <a:cs typeface="+mn-ea"/>
                <a:sym typeface="+mn-lt"/>
              </a:rPr>
              <a:t>eiusmod</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tempor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incididunt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labore</a:t>
            </a:r>
            <a:r>
              <a:rPr kumimoji="0" lang="en-US" sz="1100" b="0" i="0" u="none" strike="noStrike" kern="0" cap="none" spc="0" normalizeH="0" baseline="0" noProof="0" dirty="0">
                <a:ln>
                  <a:noFill/>
                </a:ln>
                <a:effectLst/>
                <a:uLnTx/>
                <a:uFillTx/>
                <a:cs typeface="+mn-ea"/>
                <a:sym typeface="+mn-lt"/>
              </a:rPr>
              <a:t> et dolore magna </a:t>
            </a:r>
            <a:r>
              <a:rPr kumimoji="0" lang="en-US" sz="1100" b="0" i="0" u="none" strike="noStrike" kern="0" cap="none" spc="0" normalizeH="0" baseline="0" noProof="0" dirty="0" err="1">
                <a:ln>
                  <a:noFill/>
                </a:ln>
                <a:effectLst/>
                <a:uLnTx/>
                <a:uFillTx/>
                <a:cs typeface="+mn-ea"/>
                <a:sym typeface="+mn-lt"/>
              </a:rPr>
              <a:t>aliqua</a:t>
            </a:r>
            <a:r>
              <a:rPr kumimoji="0" lang="en-US" sz="1100" b="0" i="0" u="none" strike="noStrike" kern="0" cap="none" spc="0" normalizeH="0" baseline="0" noProof="0" dirty="0">
                <a:ln>
                  <a:noFill/>
                </a:ln>
                <a:effectLst/>
                <a:uLnTx/>
                <a:uFillTx/>
                <a:cs typeface="+mn-ea"/>
                <a:sym typeface="+mn-lt"/>
              </a:rPr>
              <a:t>. Ut </a:t>
            </a:r>
            <a:r>
              <a:rPr kumimoji="0" lang="en-US" sz="1100" b="0" i="0" u="none" strike="noStrike" kern="0" cap="none" spc="0" normalizeH="0" baseline="0" noProof="0" dirty="0" err="1">
                <a:ln>
                  <a:noFill/>
                </a:ln>
                <a:effectLst/>
                <a:uLnTx/>
                <a:uFillTx/>
                <a:cs typeface="+mn-ea"/>
                <a:sym typeface="+mn-lt"/>
              </a:rPr>
              <a:t>enim</a:t>
            </a:r>
            <a:r>
              <a:rPr kumimoji="0" lang="en-US" sz="1100" b="0" i="0" u="none" strike="noStrike" kern="0" cap="none" spc="0" normalizeH="0" baseline="0" noProof="0" dirty="0">
                <a:ln>
                  <a:noFill/>
                </a:ln>
                <a:effectLst/>
                <a:uLnTx/>
                <a:uFillTx/>
                <a:cs typeface="+mn-ea"/>
                <a:sym typeface="+mn-lt"/>
              </a:rPr>
              <a:t> ad minim </a:t>
            </a:r>
            <a:r>
              <a:rPr kumimoji="0" lang="en-US" sz="1100" b="0" i="0" u="none" strike="noStrike" kern="0" cap="none" spc="0" normalizeH="0" baseline="0" noProof="0" dirty="0" err="1">
                <a:ln>
                  <a:noFill/>
                </a:ln>
                <a:effectLst/>
                <a:uLnTx/>
                <a:uFillTx/>
                <a:cs typeface="+mn-ea"/>
                <a:sym typeface="+mn-lt"/>
              </a:rPr>
              <a:t>veniam</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quis</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nostrud</a:t>
            </a:r>
            <a:r>
              <a:rPr kumimoji="0" lang="en-US" sz="1100" b="0" i="0" u="none" strike="noStrike" kern="0" cap="none" spc="0" normalizeH="0" baseline="0" noProof="0" dirty="0">
                <a:ln>
                  <a:noFill/>
                </a:ln>
                <a:effectLst/>
                <a:uLnTx/>
                <a:uFillTx/>
                <a:cs typeface="+mn-ea"/>
                <a:sym typeface="+mn-lt"/>
              </a:rPr>
              <a:t> exercitation </a:t>
            </a:r>
            <a:r>
              <a:rPr kumimoji="0" lang="en-US" sz="1100" b="0" i="0" u="none" strike="noStrike" kern="0" cap="none" spc="0" normalizeH="0" baseline="0" noProof="0" dirty="0" err="1">
                <a:ln>
                  <a:noFill/>
                </a:ln>
                <a:effectLst/>
                <a:uLnTx/>
                <a:uFillTx/>
                <a:cs typeface="+mn-ea"/>
                <a:sym typeface="+mn-lt"/>
              </a:rPr>
              <a:t>ullamco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laboris</a:t>
            </a:r>
            <a:r>
              <a:rPr kumimoji="0" lang="en-US" sz="1100" b="0" i="0" u="none" strike="noStrike" kern="0" cap="none" spc="0" normalizeH="0" baseline="0" noProof="0" dirty="0">
                <a:ln>
                  <a:noFill/>
                </a:ln>
                <a:effectLst/>
                <a:uLnTx/>
                <a:uFillTx/>
                <a:cs typeface="+mn-ea"/>
                <a:sym typeface="+mn-lt"/>
              </a:rPr>
              <a:t> nisi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aliquip</a:t>
            </a:r>
            <a:r>
              <a:rPr kumimoji="0" lang="en-US" sz="1100" b="0" i="0" u="none" strike="noStrike" kern="0" cap="none" spc="0" normalizeH="0" baseline="0" noProof="0" dirty="0">
                <a:ln>
                  <a:noFill/>
                </a:ln>
                <a:effectLst/>
                <a:uLnTx/>
                <a:uFillTx/>
                <a:cs typeface="+mn-ea"/>
                <a:sym typeface="+mn-lt"/>
              </a:rPr>
              <a:t> ex </a:t>
            </a:r>
            <a:r>
              <a:rPr kumimoji="0" lang="en-US" sz="1100" b="0" i="0" u="none" strike="noStrike" kern="0" cap="none" spc="0" normalizeH="0" baseline="0" noProof="0" dirty="0" err="1">
                <a:ln>
                  <a:noFill/>
                </a:ln>
                <a:effectLst/>
                <a:uLnTx/>
                <a:uFillTx/>
                <a:cs typeface="+mn-ea"/>
                <a:sym typeface="+mn-lt"/>
              </a:rPr>
              <a:t>ea</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commodo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consequat</a:t>
            </a:r>
            <a:r>
              <a:rPr kumimoji="0" lang="en-US" sz="1100" b="0" i="0" u="none" strike="noStrike" kern="0" cap="none" spc="0" normalizeH="0" baseline="0" noProof="0" dirty="0">
                <a:ln>
                  <a:noFill/>
                </a:ln>
                <a:effectLst/>
                <a:uLnTx/>
                <a:uFillTx/>
                <a:cs typeface="+mn-ea"/>
                <a:sym typeface="+mn-lt"/>
              </a:rPr>
              <a:t>.</a:t>
            </a:r>
            <a:endParaRPr kumimoji="0" lang="en-US" sz="1100" b="0" i="0" u="none" strike="noStrike" kern="0" cap="none" spc="0" normalizeH="0" baseline="0" noProof="0" dirty="0">
              <a:ln>
                <a:noFill/>
              </a:ln>
              <a:effectLst/>
              <a:uLnTx/>
              <a:uFillTx/>
              <a:cs typeface="+mn-ea"/>
              <a:sym typeface="+mn-lt"/>
            </a:endParaRPr>
          </a:p>
        </p:txBody>
      </p:sp>
      <p:cxnSp>
        <p:nvCxnSpPr>
          <p:cNvPr id="999" name="Shape 999"/>
          <p:cNvCxnSpPr/>
          <p:nvPr/>
        </p:nvCxnSpPr>
        <p:spPr>
          <a:xfrm>
            <a:off x="7271704" y="3552146"/>
            <a:ext cx="365759" cy="0"/>
          </a:xfrm>
          <a:prstGeom prst="straightConnector1">
            <a:avLst/>
          </a:prstGeom>
          <a:noFill/>
          <a:ln w="12700" cap="flat" cmpd="sng">
            <a:solidFill>
              <a:schemeClr val="tx1"/>
            </a:solidFill>
            <a:prstDash val="solid"/>
            <a:miter/>
            <a:headEnd type="none" w="med" len="med"/>
            <a:tailEnd type="none" w="med" len="med"/>
          </a:ln>
        </p:spPr>
      </p:cxnSp>
      <p:sp>
        <p:nvSpPr>
          <p:cNvPr id="1000" name="Shape 1000"/>
          <p:cNvSpPr/>
          <p:nvPr/>
        </p:nvSpPr>
        <p:spPr>
          <a:xfrm>
            <a:off x="8970110" y="3014573"/>
            <a:ext cx="2378148" cy="2492734"/>
          </a:xfrm>
          <a:prstGeom prst="rect">
            <a:avLst/>
          </a:prstGeom>
          <a:noFill/>
          <a:ln>
            <a:noFill/>
          </a:ln>
        </p:spPr>
        <p:txBody>
          <a:bodyPr lIns="91425" tIns="45700" rIns="91425" bIns="45700" anchor="t" anchorCtr="0">
            <a:noAutofit/>
          </a:bodyPr>
          <a:lstStyle/>
          <a:p>
            <a:pPr marL="0" marR="0" lvl="0" indent="0" algn="ctr" defTabSz="914400" rtl="0" eaLnBrk="1" fontAlgn="auto" latinLnBrk="0" hangingPunct="1">
              <a:lnSpc>
                <a:spcPct val="130000"/>
              </a:lnSpc>
              <a:spcBef>
                <a:spcPts val="0"/>
              </a:spcBef>
              <a:spcAft>
                <a:spcPts val="0"/>
              </a:spcAft>
              <a:buClrTx/>
              <a:buSzPct val="25000"/>
              <a:buFontTx/>
              <a:buNone/>
              <a:defRPr/>
            </a:pPr>
            <a:r>
              <a:rPr kumimoji="0" lang="zh-CN" altLang="en-US" sz="1600" b="0" i="0" u="none" strike="noStrike" kern="0" cap="none" spc="0" normalizeH="0" baseline="0" noProof="0" dirty="0">
                <a:ln>
                  <a:noFill/>
                </a:ln>
                <a:effectLst/>
                <a:uLnTx/>
                <a:uFillTx/>
                <a:cs typeface="+mn-ea"/>
                <a:sym typeface="+mn-lt"/>
              </a:rPr>
              <a:t>输入您的小标题</a:t>
            </a:r>
            <a:endParaRPr kumimoji="0" lang="zh-CN" altLang="en-US" sz="16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30000"/>
              </a:lnSpc>
              <a:spcBef>
                <a:spcPts val="0"/>
              </a:spcBef>
              <a:spcAft>
                <a:spcPts val="0"/>
              </a:spcAft>
              <a:buClrTx/>
              <a:buSzTx/>
              <a:buFontTx/>
              <a:buNone/>
              <a:defRPr/>
            </a:pPr>
            <a:endParaRPr kumimoji="0"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30000"/>
              </a:lnSpc>
              <a:spcBef>
                <a:spcPts val="0"/>
              </a:spcBef>
              <a:spcAft>
                <a:spcPts val="0"/>
              </a:spcAft>
              <a:buClrTx/>
              <a:buSzTx/>
              <a:buFontTx/>
              <a:buNone/>
              <a:defRPr/>
            </a:pPr>
            <a:endParaRPr kumimoji="0" sz="1100" b="0" i="0" u="none" strike="noStrike" kern="0" cap="none" spc="0" normalizeH="0" baseline="0" noProof="0" dirty="0">
              <a:ln>
                <a:noFill/>
              </a:ln>
              <a:effectLst/>
              <a:uLnTx/>
              <a:uFillTx/>
              <a:cs typeface="+mn-ea"/>
              <a:sym typeface="+mn-lt"/>
            </a:endParaRPr>
          </a:p>
          <a:p>
            <a:pPr marL="0" marR="0" lvl="0" indent="0" algn="ctr" defTabSz="914400" rtl="0" eaLnBrk="1" fontAlgn="auto" latinLnBrk="0" hangingPunct="1">
              <a:lnSpc>
                <a:spcPct val="125000"/>
              </a:lnSpc>
              <a:spcBef>
                <a:spcPts val="0"/>
              </a:spcBef>
              <a:spcAft>
                <a:spcPts val="0"/>
              </a:spcAft>
              <a:buClrTx/>
              <a:buSzPct val="25000"/>
              <a:buFontTx/>
              <a:buNone/>
              <a:defRPr/>
            </a:pPr>
            <a:r>
              <a:rPr kumimoji="0" lang="en-US" sz="1100" b="0" i="0" u="none" strike="noStrike" kern="0" cap="none" spc="0" normalizeH="0" baseline="0" noProof="0" dirty="0">
                <a:ln>
                  <a:noFill/>
                </a:ln>
                <a:effectLst/>
                <a:uLnTx/>
                <a:uFillTx/>
                <a:cs typeface="+mn-ea"/>
                <a:sym typeface="+mn-lt"/>
              </a:rPr>
              <a:t>Lorem ipsum dolor sit </a:t>
            </a:r>
            <a:r>
              <a:rPr kumimoji="0" lang="en-US" sz="1100" b="0" i="0" u="none" strike="noStrike" kern="0" cap="none" spc="0" normalizeH="0" baseline="0" noProof="0" dirty="0" err="1">
                <a:ln>
                  <a:noFill/>
                </a:ln>
                <a:effectLst/>
                <a:uLnTx/>
                <a:uFillTx/>
                <a:cs typeface="+mn-ea"/>
                <a:sym typeface="+mn-lt"/>
              </a:rPr>
              <a:t>amet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consectetur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adipiscing</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elit</a:t>
            </a:r>
            <a:r>
              <a:rPr kumimoji="0" lang="en-US" sz="1100" b="0" i="0" u="none" strike="noStrike" kern="0" cap="none" spc="0" normalizeH="0" baseline="0" noProof="0" dirty="0">
                <a:ln>
                  <a:noFill/>
                </a:ln>
                <a:effectLst/>
                <a:uLnTx/>
                <a:uFillTx/>
                <a:cs typeface="+mn-ea"/>
                <a:sym typeface="+mn-lt"/>
              </a:rPr>
              <a:t>, sed do </a:t>
            </a:r>
            <a:r>
              <a:rPr kumimoji="0" lang="en-US" sz="1100" b="0" i="0" u="none" strike="noStrike" kern="0" cap="none" spc="0" normalizeH="0" baseline="0" noProof="0" dirty="0" err="1">
                <a:ln>
                  <a:noFill/>
                </a:ln>
                <a:effectLst/>
                <a:uLnTx/>
                <a:uFillTx/>
                <a:cs typeface="+mn-ea"/>
                <a:sym typeface="+mn-lt"/>
              </a:rPr>
              <a:t>eiusmod</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tempor</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incididunt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labore</a:t>
            </a:r>
            <a:r>
              <a:rPr kumimoji="0" lang="en-US" sz="1100" b="0" i="0" u="none" strike="noStrike" kern="0" cap="none" spc="0" normalizeH="0" baseline="0" noProof="0" dirty="0">
                <a:ln>
                  <a:noFill/>
                </a:ln>
                <a:effectLst/>
                <a:uLnTx/>
                <a:uFillTx/>
                <a:cs typeface="+mn-ea"/>
                <a:sym typeface="+mn-lt"/>
              </a:rPr>
              <a:t> et dolore magna </a:t>
            </a:r>
            <a:r>
              <a:rPr kumimoji="0" lang="en-US" sz="1100" b="0" i="0" u="none" strike="noStrike" kern="0" cap="none" spc="0" normalizeH="0" baseline="0" noProof="0" dirty="0" err="1">
                <a:ln>
                  <a:noFill/>
                </a:ln>
                <a:effectLst/>
                <a:uLnTx/>
                <a:uFillTx/>
                <a:cs typeface="+mn-ea"/>
                <a:sym typeface="+mn-lt"/>
              </a:rPr>
              <a:t>aliqua</a:t>
            </a:r>
            <a:r>
              <a:rPr kumimoji="0" lang="en-US" sz="1100" b="0" i="0" u="none" strike="noStrike" kern="0" cap="none" spc="0" normalizeH="0" baseline="0" noProof="0" dirty="0">
                <a:ln>
                  <a:noFill/>
                </a:ln>
                <a:effectLst/>
                <a:uLnTx/>
                <a:uFillTx/>
                <a:cs typeface="+mn-ea"/>
                <a:sym typeface="+mn-lt"/>
              </a:rPr>
              <a:t>. Ut </a:t>
            </a:r>
            <a:r>
              <a:rPr kumimoji="0" lang="en-US" sz="1100" b="0" i="0" u="none" strike="noStrike" kern="0" cap="none" spc="0" normalizeH="0" baseline="0" noProof="0" dirty="0" err="1">
                <a:ln>
                  <a:noFill/>
                </a:ln>
                <a:effectLst/>
                <a:uLnTx/>
                <a:uFillTx/>
                <a:cs typeface="+mn-ea"/>
                <a:sym typeface="+mn-lt"/>
              </a:rPr>
              <a:t>enim</a:t>
            </a:r>
            <a:r>
              <a:rPr kumimoji="0" lang="en-US" sz="1100" b="0" i="0" u="none" strike="noStrike" kern="0" cap="none" spc="0" normalizeH="0" baseline="0" noProof="0" dirty="0">
                <a:ln>
                  <a:noFill/>
                </a:ln>
                <a:effectLst/>
                <a:uLnTx/>
                <a:uFillTx/>
                <a:cs typeface="+mn-ea"/>
                <a:sym typeface="+mn-lt"/>
              </a:rPr>
              <a:t> ad minim </a:t>
            </a:r>
            <a:r>
              <a:rPr kumimoji="0" lang="en-US" sz="1100" b="0" i="0" u="none" strike="noStrike" kern="0" cap="none" spc="0" normalizeH="0" baseline="0" noProof="0" dirty="0" err="1">
                <a:ln>
                  <a:noFill/>
                </a:ln>
                <a:effectLst/>
                <a:uLnTx/>
                <a:uFillTx/>
                <a:cs typeface="+mn-ea"/>
                <a:sym typeface="+mn-lt"/>
              </a:rPr>
              <a:t>veniam</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quis</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nostrud</a:t>
            </a:r>
            <a:r>
              <a:rPr kumimoji="0" lang="en-US" sz="1100" b="0" i="0" u="none" strike="noStrike" kern="0" cap="none" spc="0" normalizeH="0" baseline="0" noProof="0" dirty="0">
                <a:ln>
                  <a:noFill/>
                </a:ln>
                <a:effectLst/>
                <a:uLnTx/>
                <a:uFillTx/>
                <a:cs typeface="+mn-ea"/>
                <a:sym typeface="+mn-lt"/>
              </a:rPr>
              <a:t> exercitation </a:t>
            </a:r>
            <a:r>
              <a:rPr kumimoji="0" lang="en-US" sz="1100" b="0" i="0" u="none" strike="noStrike" kern="0" cap="none" spc="0" normalizeH="0" baseline="0" noProof="0" dirty="0" err="1">
                <a:ln>
                  <a:noFill/>
                </a:ln>
                <a:effectLst/>
                <a:uLnTx/>
                <a:uFillTx/>
                <a:cs typeface="+mn-ea"/>
                <a:sym typeface="+mn-lt"/>
              </a:rPr>
              <a:t>ullamco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laboris</a:t>
            </a:r>
            <a:r>
              <a:rPr kumimoji="0" lang="en-US" sz="1100" b="0" i="0" u="none" strike="noStrike" kern="0" cap="none" spc="0" normalizeH="0" baseline="0" noProof="0" dirty="0">
                <a:ln>
                  <a:noFill/>
                </a:ln>
                <a:effectLst/>
                <a:uLnTx/>
                <a:uFillTx/>
                <a:cs typeface="+mn-ea"/>
                <a:sym typeface="+mn-lt"/>
              </a:rPr>
              <a:t> nisi </a:t>
            </a:r>
            <a:r>
              <a:rPr kumimoji="0" lang="en-US" sz="1100" b="0" i="0" u="none" strike="noStrike" kern="0" cap="none" spc="0" normalizeH="0" baseline="0" noProof="0" dirty="0" err="1">
                <a:ln>
                  <a:noFill/>
                </a:ln>
                <a:effectLst/>
                <a:uLnTx/>
                <a:uFillTx/>
                <a:cs typeface="+mn-ea"/>
                <a:sym typeface="+mn-lt"/>
              </a:rPr>
              <a:t>ut</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aliquip</a:t>
            </a:r>
            <a:r>
              <a:rPr kumimoji="0" lang="en-US" sz="1100" b="0" i="0" u="none" strike="noStrike" kern="0" cap="none" spc="0" normalizeH="0" baseline="0" noProof="0" dirty="0">
                <a:ln>
                  <a:noFill/>
                </a:ln>
                <a:effectLst/>
                <a:uLnTx/>
                <a:uFillTx/>
                <a:cs typeface="+mn-ea"/>
                <a:sym typeface="+mn-lt"/>
              </a:rPr>
              <a:t> ex </a:t>
            </a:r>
            <a:r>
              <a:rPr kumimoji="0" lang="en-US" sz="1100" b="0" i="0" u="none" strike="noStrike" kern="0" cap="none" spc="0" normalizeH="0" baseline="0" noProof="0" dirty="0" err="1">
                <a:ln>
                  <a:noFill/>
                </a:ln>
                <a:effectLst/>
                <a:uLnTx/>
                <a:uFillTx/>
                <a:cs typeface="+mn-ea"/>
                <a:sym typeface="+mn-lt"/>
              </a:rPr>
              <a:t>ea</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commodo</a:t>
            </a:r>
            <a:r>
              <a:rPr kumimoji="0" lang="en-US" sz="1100" b="0" i="0" u="none" strike="noStrike" kern="0" cap="none" spc="0" normalizeH="0" baseline="0" noProof="0" dirty="0">
                <a:ln>
                  <a:noFill/>
                </a:ln>
                <a:effectLst/>
                <a:uLnTx/>
                <a:uFillTx/>
                <a:cs typeface="+mn-ea"/>
                <a:sym typeface="+mn-lt"/>
              </a:rPr>
              <a:t> </a:t>
            </a:r>
            <a:r>
              <a:rPr kumimoji="0" lang="en-US" sz="1100" b="0" i="0" u="none" strike="noStrike" kern="0" cap="none" spc="0" normalizeH="0" baseline="0" noProof="0" dirty="0" err="1">
                <a:ln>
                  <a:noFill/>
                </a:ln>
                <a:effectLst/>
                <a:uLnTx/>
                <a:uFillTx/>
                <a:cs typeface="+mn-ea"/>
                <a:sym typeface="+mn-lt"/>
              </a:rPr>
              <a:t>consequat</a:t>
            </a:r>
            <a:r>
              <a:rPr kumimoji="0" lang="en-US" sz="1100" b="0" i="0" u="none" strike="noStrike" kern="0" cap="none" spc="0" normalizeH="0" baseline="0" noProof="0" dirty="0">
                <a:ln>
                  <a:noFill/>
                </a:ln>
                <a:effectLst/>
                <a:uLnTx/>
                <a:uFillTx/>
                <a:cs typeface="+mn-ea"/>
                <a:sym typeface="+mn-lt"/>
              </a:rPr>
              <a:t>.</a:t>
            </a:r>
            <a:endParaRPr kumimoji="0" lang="en-US" sz="1100" b="0" i="0" u="none" strike="noStrike" kern="0" cap="none" spc="0" normalizeH="0" baseline="0" noProof="0" dirty="0">
              <a:ln>
                <a:noFill/>
              </a:ln>
              <a:effectLst/>
              <a:uLnTx/>
              <a:uFillTx/>
              <a:cs typeface="+mn-ea"/>
              <a:sym typeface="+mn-lt"/>
            </a:endParaRPr>
          </a:p>
        </p:txBody>
      </p:sp>
      <p:cxnSp>
        <p:nvCxnSpPr>
          <p:cNvPr id="1001" name="Shape 1001"/>
          <p:cNvCxnSpPr/>
          <p:nvPr/>
        </p:nvCxnSpPr>
        <p:spPr>
          <a:xfrm>
            <a:off x="9974739" y="3552146"/>
            <a:ext cx="365759" cy="0"/>
          </a:xfrm>
          <a:prstGeom prst="straightConnector1">
            <a:avLst/>
          </a:prstGeom>
          <a:noFill/>
          <a:ln w="12700" cap="flat" cmpd="sng">
            <a:solidFill>
              <a:schemeClr val="tx1"/>
            </a:solidFill>
            <a:prstDash val="solid"/>
            <a:miter/>
            <a:headEnd type="none" w="med" len="med"/>
            <a:tailEnd type="none" w="med" len="med"/>
          </a:ln>
        </p:spPr>
      </p:cxnSp>
      <p:sp>
        <p:nvSpPr>
          <p:cNvPr id="16"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17" name="直接连接符 16"/>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8" name="任意多边形: 形状 17"/>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19" name="任意多边形: 形状 18"/>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形状 6"/>
          <p:cNvSpPr/>
          <p:nvPr/>
        </p:nvSpPr>
        <p:spPr bwMode="auto">
          <a:xfrm rot="8618804">
            <a:off x="245971" y="-1303017"/>
            <a:ext cx="4325164" cy="3887319"/>
          </a:xfrm>
          <a:custGeom>
            <a:avLst/>
            <a:gdLst>
              <a:gd name="connsiteX0" fmla="*/ 3722629 w 4325164"/>
              <a:gd name="connsiteY0" fmla="*/ 3887319 h 3887319"/>
              <a:gd name="connsiteX1" fmla="*/ 0 w 4325164"/>
              <a:gd name="connsiteY1" fmla="*/ 1147444 h 3887319"/>
              <a:gd name="connsiteX2" fmla="*/ 59280 w 4325164"/>
              <a:gd name="connsiteY2" fmla="*/ 1065430 h 3887319"/>
              <a:gd name="connsiteX3" fmla="*/ 211601 w 4325164"/>
              <a:gd name="connsiteY3" fmla="*/ 873211 h 3887319"/>
              <a:gd name="connsiteX4" fmla="*/ 678823 w 4325164"/>
              <a:gd name="connsiteY4" fmla="*/ 402962 h 3887319"/>
              <a:gd name="connsiteX5" fmla="*/ 1128194 w 4325164"/>
              <a:gd name="connsiteY5" fmla="*/ 120712 h 3887319"/>
              <a:gd name="connsiteX6" fmla="*/ 1547556 w 4325164"/>
              <a:gd name="connsiteY6" fmla="*/ 8064 h 3887319"/>
              <a:gd name="connsiteX7" fmla="*/ 1619476 w 4325164"/>
              <a:gd name="connsiteY7" fmla="*/ 0 h 3887319"/>
              <a:gd name="connsiteX8" fmla="*/ 1703814 w 4325164"/>
              <a:gd name="connsiteY8" fmla="*/ 0 h 3887319"/>
              <a:gd name="connsiteX9" fmla="*/ 1724510 w 4325164"/>
              <a:gd name="connsiteY9" fmla="*/ 3780 h 3887319"/>
              <a:gd name="connsiteX10" fmla="*/ 1847913 w 4325164"/>
              <a:gd name="connsiteY10" fmla="*/ 17137 h 3887319"/>
              <a:gd name="connsiteX11" fmla="*/ 2308926 w 4325164"/>
              <a:gd name="connsiteY11" fmla="*/ 175398 h 3887319"/>
              <a:gd name="connsiteX12" fmla="*/ 2813401 w 4325164"/>
              <a:gd name="connsiteY12" fmla="*/ 550640 h 3887319"/>
              <a:gd name="connsiteX13" fmla="*/ 3264583 w 4325164"/>
              <a:gd name="connsiteY13" fmla="*/ 1064738 h 3887319"/>
              <a:gd name="connsiteX14" fmla="*/ 4072520 w 4325164"/>
              <a:gd name="connsiteY14" fmla="*/ 2419538 h 3887319"/>
              <a:gd name="connsiteX15" fmla="*/ 4307720 w 4325164"/>
              <a:gd name="connsiteY15" fmla="*/ 3008211 h 3887319"/>
              <a:gd name="connsiteX16" fmla="*/ 4325164 w 4325164"/>
              <a:gd name="connsiteY16" fmla="*/ 3068663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25164" h="3887319">
                <a:moveTo>
                  <a:pt x="3722629" y="3887319"/>
                </a:moveTo>
                <a:lnTo>
                  <a:pt x="0" y="1147444"/>
                </a:lnTo>
                <a:lnTo>
                  <a:pt x="59280" y="1065430"/>
                </a:lnTo>
                <a:cubicBezTo>
                  <a:pt x="108507" y="1000271"/>
                  <a:pt x="159213" y="936150"/>
                  <a:pt x="211601" y="873211"/>
                </a:cubicBezTo>
                <a:cubicBezTo>
                  <a:pt x="353630" y="702853"/>
                  <a:pt x="506525" y="543079"/>
                  <a:pt x="678823" y="402962"/>
                </a:cubicBezTo>
                <a:cubicBezTo>
                  <a:pt x="816972" y="290314"/>
                  <a:pt x="964951" y="193039"/>
                  <a:pt x="1128194" y="120712"/>
                </a:cubicBezTo>
                <a:cubicBezTo>
                  <a:pt x="1262204" y="61490"/>
                  <a:pt x="1401387" y="21925"/>
                  <a:pt x="1547556" y="8064"/>
                </a:cubicBezTo>
                <a:cubicBezTo>
                  <a:pt x="1571615" y="5796"/>
                  <a:pt x="1595416" y="2772"/>
                  <a:pt x="1619476" y="0"/>
                </a:cubicBezTo>
                <a:cubicBezTo>
                  <a:pt x="1647675" y="0"/>
                  <a:pt x="1675615" y="0"/>
                  <a:pt x="1703814" y="0"/>
                </a:cubicBezTo>
                <a:cubicBezTo>
                  <a:pt x="1710799" y="1260"/>
                  <a:pt x="1717525" y="3276"/>
                  <a:pt x="1724510" y="3780"/>
                </a:cubicBezTo>
                <a:cubicBezTo>
                  <a:pt x="1765645" y="8316"/>
                  <a:pt x="1807037" y="10836"/>
                  <a:pt x="1847913" y="17137"/>
                </a:cubicBezTo>
                <a:cubicBezTo>
                  <a:pt x="2011156" y="41581"/>
                  <a:pt x="2163792" y="97527"/>
                  <a:pt x="2308926" y="175398"/>
                </a:cubicBezTo>
                <a:cubicBezTo>
                  <a:pt x="2495453" y="275446"/>
                  <a:pt x="2660506" y="404978"/>
                  <a:pt x="2813401" y="550640"/>
                </a:cubicBezTo>
                <a:cubicBezTo>
                  <a:pt x="2979232" y="708397"/>
                  <a:pt x="3127987" y="881527"/>
                  <a:pt x="3264583" y="1064738"/>
                </a:cubicBezTo>
                <a:cubicBezTo>
                  <a:pt x="3580721" y="1488365"/>
                  <a:pt x="3846412" y="1942233"/>
                  <a:pt x="4072520" y="2419538"/>
                </a:cubicBezTo>
                <a:cubicBezTo>
                  <a:pt x="4163326" y="2611190"/>
                  <a:pt x="4243509" y="2806812"/>
                  <a:pt x="4307720" y="3008211"/>
                </a:cubicBezTo>
                <a:lnTo>
                  <a:pt x="4325164" y="3068663"/>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9" name="任意多边形: 形状 8"/>
          <p:cNvSpPr/>
          <p:nvPr/>
        </p:nvSpPr>
        <p:spPr bwMode="auto">
          <a:xfrm rot="8618804">
            <a:off x="7825830" y="5533375"/>
            <a:ext cx="3685638" cy="2649249"/>
          </a:xfrm>
          <a:custGeom>
            <a:avLst/>
            <a:gdLst>
              <a:gd name="connsiteX0" fmla="*/ 502923 w 3053405"/>
              <a:gd name="connsiteY0" fmla="*/ 1655751 h 2194798"/>
              <a:gd name="connsiteX1" fmla="*/ 63383 w 3053405"/>
              <a:gd name="connsiteY1" fmla="*/ 1014892 h 2194798"/>
              <a:gd name="connsiteX2" fmla="*/ 8796 w 3053405"/>
              <a:gd name="connsiteY2" fmla="*/ 703913 h 2194798"/>
              <a:gd name="connsiteX3" fmla="*/ 0 w 3053405"/>
              <a:gd name="connsiteY3" fmla="*/ 636879 h 2194798"/>
              <a:gd name="connsiteX4" fmla="*/ 0 w 3053405"/>
              <a:gd name="connsiteY4" fmla="*/ 529019 h 2194798"/>
              <a:gd name="connsiteX5" fmla="*/ 6985 w 3053405"/>
              <a:gd name="connsiteY5" fmla="*/ 485170 h 2194798"/>
              <a:gd name="connsiteX6" fmla="*/ 34666 w 3053405"/>
              <a:gd name="connsiteY6" fmla="*/ 231270 h 2194798"/>
              <a:gd name="connsiteX7" fmla="*/ 83226 w 3053405"/>
              <a:gd name="connsiteY7" fmla="*/ 0 h 2194798"/>
              <a:gd name="connsiteX8" fmla="*/ 3053405 w 3053405"/>
              <a:gd name="connsiteY8" fmla="*/ 2186067 h 2194798"/>
              <a:gd name="connsiteX9" fmla="*/ 2850158 w 3053405"/>
              <a:gd name="connsiteY9" fmla="*/ 2192278 h 2194798"/>
              <a:gd name="connsiteX10" fmla="*/ 2829202 w 3053405"/>
              <a:gd name="connsiteY10" fmla="*/ 2194798 h 2194798"/>
              <a:gd name="connsiteX11" fmla="*/ 2758835 w 3053405"/>
              <a:gd name="connsiteY11" fmla="*/ 2194798 h 2194798"/>
              <a:gd name="connsiteX12" fmla="*/ 2728566 w 3053405"/>
              <a:gd name="connsiteY12" fmla="*/ 2192278 h 2194798"/>
              <a:gd name="connsiteX13" fmla="*/ 2203912 w 3053405"/>
              <a:gd name="connsiteY13" fmla="*/ 2172117 h 2194798"/>
              <a:gd name="connsiteX14" fmla="*/ 1571894 w 3053405"/>
              <a:gd name="connsiteY14" fmla="*/ 2091474 h 2194798"/>
              <a:gd name="connsiteX15" fmla="*/ 990583 w 3053405"/>
              <a:gd name="connsiteY15" fmla="*/ 1927669 h 2194798"/>
              <a:gd name="connsiteX16" fmla="*/ 502923 w 3053405"/>
              <a:gd name="connsiteY16" fmla="*/ 1655751 h 2194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53405" h="2194798">
                <a:moveTo>
                  <a:pt x="502923" y="1655751"/>
                </a:moveTo>
                <a:cubicBezTo>
                  <a:pt x="290009" y="1487913"/>
                  <a:pt x="139960" y="1276730"/>
                  <a:pt x="63383" y="1014892"/>
                </a:cubicBezTo>
                <a:cubicBezTo>
                  <a:pt x="33631" y="913332"/>
                  <a:pt x="16040" y="809505"/>
                  <a:pt x="8796" y="703913"/>
                </a:cubicBezTo>
                <a:cubicBezTo>
                  <a:pt x="7244" y="681484"/>
                  <a:pt x="3104" y="659308"/>
                  <a:pt x="0" y="636879"/>
                </a:cubicBezTo>
                <a:cubicBezTo>
                  <a:pt x="0" y="600841"/>
                  <a:pt x="0" y="564804"/>
                  <a:pt x="0" y="529019"/>
                </a:cubicBezTo>
                <a:cubicBezTo>
                  <a:pt x="2328" y="514403"/>
                  <a:pt x="6209" y="500038"/>
                  <a:pt x="6985" y="485170"/>
                </a:cubicBezTo>
                <a:cubicBezTo>
                  <a:pt x="11512" y="399864"/>
                  <a:pt x="21020" y="315252"/>
                  <a:pt x="34666" y="231270"/>
                </a:cubicBezTo>
                <a:lnTo>
                  <a:pt x="83226" y="0"/>
                </a:lnTo>
                <a:lnTo>
                  <a:pt x="3053405" y="2186067"/>
                </a:lnTo>
                <a:lnTo>
                  <a:pt x="2850158" y="2192278"/>
                </a:lnTo>
                <a:cubicBezTo>
                  <a:pt x="2843172" y="2192530"/>
                  <a:pt x="2836188" y="2194042"/>
                  <a:pt x="2829202" y="2194798"/>
                </a:cubicBezTo>
                <a:cubicBezTo>
                  <a:pt x="2805660" y="2194798"/>
                  <a:pt x="2782377" y="2194798"/>
                  <a:pt x="2758835" y="2194798"/>
                </a:cubicBezTo>
                <a:cubicBezTo>
                  <a:pt x="2748745" y="2194042"/>
                  <a:pt x="2738655" y="2192530"/>
                  <a:pt x="2728566" y="2192278"/>
                </a:cubicBezTo>
                <a:cubicBezTo>
                  <a:pt x="2553681" y="2190514"/>
                  <a:pt x="2378538" y="2184718"/>
                  <a:pt x="2203912" y="2172117"/>
                </a:cubicBezTo>
                <a:cubicBezTo>
                  <a:pt x="1991773" y="2156493"/>
                  <a:pt x="1780669" y="2131544"/>
                  <a:pt x="1571894" y="2091474"/>
                </a:cubicBezTo>
                <a:cubicBezTo>
                  <a:pt x="1373467" y="2053169"/>
                  <a:pt x="1178920" y="2001759"/>
                  <a:pt x="990583" y="1927669"/>
                </a:cubicBezTo>
                <a:cubicBezTo>
                  <a:pt x="815957" y="1858870"/>
                  <a:pt x="651161" y="1772431"/>
                  <a:pt x="502923" y="1655751"/>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10" name="Footer Text"/>
          <p:cNvSpPr txBox="1"/>
          <p:nvPr/>
        </p:nvSpPr>
        <p:spPr>
          <a:xfrm>
            <a:off x="4448188" y="3424432"/>
            <a:ext cx="3295624" cy="553998"/>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3600" dirty="0">
                <a:cs typeface="+mn-ea"/>
                <a:sym typeface="+mn-lt"/>
              </a:rPr>
              <a:t>阶段工作计划</a:t>
            </a:r>
            <a:endParaRPr lang="en-US" altLang="zh-CN" sz="3600" dirty="0">
              <a:cs typeface="+mn-ea"/>
              <a:sym typeface="+mn-lt"/>
            </a:endParaRPr>
          </a:p>
        </p:txBody>
      </p:sp>
      <p:sp>
        <p:nvSpPr>
          <p:cNvPr id="11" name="Footer Text"/>
          <p:cNvSpPr txBox="1"/>
          <p:nvPr/>
        </p:nvSpPr>
        <p:spPr>
          <a:xfrm>
            <a:off x="5643100" y="2435218"/>
            <a:ext cx="883577" cy="923330"/>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6000" b="1" dirty="0">
                <a:cs typeface="+mn-ea"/>
                <a:sym typeface="+mn-lt"/>
              </a:rPr>
              <a:t>0</a:t>
            </a:r>
            <a:r>
              <a:rPr lang="en-US" altLang="zh-CN" sz="6000" b="1" dirty="0">
                <a:cs typeface="+mn-ea"/>
                <a:sym typeface="+mn-lt"/>
              </a:rPr>
              <a:t>4</a:t>
            </a:r>
            <a:endParaRPr lang="en-US" sz="3200" b="1" dirty="0">
              <a:cs typeface="+mn-ea"/>
              <a:sym typeface="+mn-lt"/>
            </a:endParaRPr>
          </a:p>
        </p:txBody>
      </p:sp>
      <p:sp>
        <p:nvSpPr>
          <p:cNvPr id="12" name="矩形 11"/>
          <p:cNvSpPr/>
          <p:nvPr/>
        </p:nvSpPr>
        <p:spPr>
          <a:xfrm>
            <a:off x="3911043" y="4022673"/>
            <a:ext cx="4369914" cy="40011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kern="100" dirty="0">
                <a:cs typeface="+mn-ea"/>
                <a:sym typeface="+mn-lt"/>
              </a:rPr>
              <a:t>Lorem ipsum dolor sit </a:t>
            </a:r>
            <a:r>
              <a:rPr lang="en-US" altLang="zh-CN" sz="1000" kern="100" dirty="0" err="1">
                <a:cs typeface="+mn-ea"/>
                <a:sym typeface="+mn-lt"/>
              </a:rPr>
              <a:t>amet</a:t>
            </a:r>
            <a:r>
              <a:rPr lang="en-US" altLang="zh-CN" sz="1000" kern="100" dirty="0">
                <a:cs typeface="+mn-ea"/>
                <a:sym typeface="+mn-lt"/>
              </a:rPr>
              <a:t>, </a:t>
            </a:r>
            <a:r>
              <a:rPr lang="en-US" altLang="zh-CN" sz="1000" kern="100" dirty="0" err="1">
                <a:cs typeface="+mn-ea"/>
                <a:sym typeface="+mn-lt"/>
              </a:rPr>
              <a:t>consectetur</a:t>
            </a:r>
            <a:r>
              <a:rPr lang="en-US" altLang="zh-CN" sz="1000" kern="100" dirty="0">
                <a:cs typeface="+mn-ea"/>
                <a:sym typeface="+mn-lt"/>
              </a:rPr>
              <a:t> </a:t>
            </a:r>
            <a:r>
              <a:rPr lang="en-US" altLang="zh-CN" sz="1000" kern="100" dirty="0" err="1">
                <a:cs typeface="+mn-ea"/>
                <a:sym typeface="+mn-lt"/>
              </a:rPr>
              <a:t>adipiscing</a:t>
            </a:r>
            <a:r>
              <a:rPr lang="en-US" altLang="zh-CN" sz="1000" kern="100" dirty="0">
                <a:cs typeface="+mn-ea"/>
                <a:sym typeface="+mn-lt"/>
              </a:rPr>
              <a:t> </a:t>
            </a:r>
            <a:r>
              <a:rPr lang="en-US" altLang="zh-CN" sz="1000" kern="100" dirty="0" err="1">
                <a:cs typeface="+mn-ea"/>
                <a:sym typeface="+mn-lt"/>
              </a:rPr>
              <a:t>elit</a:t>
            </a:r>
            <a:r>
              <a:rPr lang="en-US" altLang="zh-CN" sz="1000" kern="100" dirty="0">
                <a:cs typeface="+mn-ea"/>
                <a:sym typeface="+mn-lt"/>
              </a:rPr>
              <a:t>. Nunc </a:t>
            </a:r>
            <a:r>
              <a:rPr lang="en-US" altLang="zh-CN" sz="1000" kern="100" dirty="0" err="1">
                <a:cs typeface="+mn-ea"/>
                <a:sym typeface="+mn-lt"/>
              </a:rPr>
              <a:t>condimentum</a:t>
            </a:r>
            <a:r>
              <a:rPr lang="en-US" altLang="zh-CN" sz="1000" kern="100" dirty="0">
                <a:cs typeface="+mn-ea"/>
                <a:sym typeface="+mn-lt"/>
              </a:rPr>
              <a:t> dui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erat</a:t>
            </a:r>
            <a:r>
              <a:rPr lang="en-US" altLang="zh-CN" sz="1000" kern="100" dirty="0">
                <a:cs typeface="+mn-ea"/>
                <a:sym typeface="+mn-lt"/>
              </a:rPr>
              <a:t> </a:t>
            </a:r>
            <a:r>
              <a:rPr lang="en-US" altLang="zh-CN" sz="1000" kern="100" dirty="0" err="1">
                <a:cs typeface="+mn-ea"/>
                <a:sym typeface="+mn-lt"/>
              </a:rPr>
              <a:t>dapibus</a:t>
            </a:r>
            <a:r>
              <a:rPr lang="en-US" altLang="zh-CN" sz="1000" kern="100" dirty="0">
                <a:cs typeface="+mn-ea"/>
                <a:sym typeface="+mn-lt"/>
              </a:rPr>
              <a:t>,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tristique</a:t>
            </a:r>
            <a:r>
              <a:rPr lang="en-US" altLang="zh-CN" sz="1000" kern="100" dirty="0">
                <a:cs typeface="+mn-ea"/>
                <a:sym typeface="+mn-lt"/>
              </a:rPr>
              <a:t> mi </a:t>
            </a:r>
            <a:r>
              <a:rPr lang="en-US" altLang="zh-CN" sz="1000" kern="100" dirty="0" err="1">
                <a:cs typeface="+mn-ea"/>
                <a:sym typeface="+mn-lt"/>
              </a:rPr>
              <a:t>feugiat</a:t>
            </a:r>
            <a:r>
              <a:rPr lang="en-US" altLang="zh-CN" sz="1000" kern="100" dirty="0">
                <a:cs typeface="+mn-ea"/>
                <a:sym typeface="+mn-lt"/>
              </a:rPr>
              <a:t>. </a:t>
            </a:r>
            <a:endParaRPr lang="zh-CN" altLang="en-US" sz="1000" dirty="0">
              <a:cs typeface="+mn-ea"/>
              <a:sym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utoShape 1"/>
          <p:cNvSpPr/>
          <p:nvPr/>
        </p:nvSpPr>
        <p:spPr bwMode="auto">
          <a:xfrm rot="7070335">
            <a:off x="6857541" y="2823267"/>
            <a:ext cx="818426" cy="797242"/>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31" name="AutoShape 1"/>
          <p:cNvSpPr/>
          <p:nvPr/>
        </p:nvSpPr>
        <p:spPr bwMode="auto">
          <a:xfrm rot="4191128">
            <a:off x="4842011" y="2825787"/>
            <a:ext cx="818426" cy="797242"/>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32" name="AutoShape 1"/>
          <p:cNvSpPr/>
          <p:nvPr/>
        </p:nvSpPr>
        <p:spPr bwMode="auto">
          <a:xfrm rot="9129443">
            <a:off x="4797970" y="4846925"/>
            <a:ext cx="818426" cy="797242"/>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33" name="AutoShape 1"/>
          <p:cNvSpPr/>
          <p:nvPr/>
        </p:nvSpPr>
        <p:spPr bwMode="auto">
          <a:xfrm rot="9696246">
            <a:off x="6820115" y="4857332"/>
            <a:ext cx="818426" cy="797242"/>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2" name="Bent Arrow 1"/>
          <p:cNvSpPr/>
          <p:nvPr/>
        </p:nvSpPr>
        <p:spPr>
          <a:xfrm rot="13500000" flipH="1" flipV="1">
            <a:off x="5706386" y="2345049"/>
            <a:ext cx="997616" cy="1005728"/>
          </a:xfrm>
          <a:prstGeom prst="bentArrow">
            <a:avLst>
              <a:gd name="adj1" fmla="val 5470"/>
              <a:gd name="adj2" fmla="val 9301"/>
              <a:gd name="adj3" fmla="val 12699"/>
              <a:gd name="adj4" fmla="val 39549"/>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cs typeface="+mn-ea"/>
              <a:sym typeface="+mn-lt"/>
            </a:endParaRPr>
          </a:p>
        </p:txBody>
      </p:sp>
      <p:sp>
        <p:nvSpPr>
          <p:cNvPr id="7" name="Bent Arrow 6"/>
          <p:cNvSpPr/>
          <p:nvPr/>
        </p:nvSpPr>
        <p:spPr>
          <a:xfrm rot="18900000" flipH="1" flipV="1">
            <a:off x="7150425" y="3750804"/>
            <a:ext cx="997616" cy="1005728"/>
          </a:xfrm>
          <a:prstGeom prst="bentArrow">
            <a:avLst>
              <a:gd name="adj1" fmla="val 5470"/>
              <a:gd name="adj2" fmla="val 9301"/>
              <a:gd name="adj3" fmla="val 12699"/>
              <a:gd name="adj4" fmla="val 39549"/>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cs typeface="+mn-ea"/>
              <a:sym typeface="+mn-lt"/>
            </a:endParaRPr>
          </a:p>
        </p:txBody>
      </p:sp>
      <p:sp>
        <p:nvSpPr>
          <p:cNvPr id="8" name="Bent Arrow 7"/>
          <p:cNvSpPr/>
          <p:nvPr/>
        </p:nvSpPr>
        <p:spPr>
          <a:xfrm rot="2700000" flipH="1" flipV="1">
            <a:off x="5662270" y="5101910"/>
            <a:ext cx="997616" cy="1005728"/>
          </a:xfrm>
          <a:prstGeom prst="bentArrow">
            <a:avLst>
              <a:gd name="adj1" fmla="val 5470"/>
              <a:gd name="adj2" fmla="val 9301"/>
              <a:gd name="adj3" fmla="val 12699"/>
              <a:gd name="adj4" fmla="val 39549"/>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cs typeface="+mn-ea"/>
              <a:sym typeface="+mn-lt"/>
            </a:endParaRPr>
          </a:p>
        </p:txBody>
      </p:sp>
      <p:sp>
        <p:nvSpPr>
          <p:cNvPr id="9" name="Bent Arrow 8"/>
          <p:cNvSpPr/>
          <p:nvPr/>
        </p:nvSpPr>
        <p:spPr>
          <a:xfrm rot="8100000" flipH="1" flipV="1">
            <a:off x="4200362" y="3717989"/>
            <a:ext cx="997616" cy="1005728"/>
          </a:xfrm>
          <a:prstGeom prst="bentArrow">
            <a:avLst>
              <a:gd name="adj1" fmla="val 5470"/>
              <a:gd name="adj2" fmla="val 9301"/>
              <a:gd name="adj3" fmla="val 12699"/>
              <a:gd name="adj4" fmla="val 39549"/>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cs typeface="+mn-ea"/>
              <a:sym typeface="+mn-lt"/>
            </a:endParaRPr>
          </a:p>
        </p:txBody>
      </p:sp>
      <p:sp>
        <p:nvSpPr>
          <p:cNvPr id="16" name="Freeform 146"/>
          <p:cNvSpPr>
            <a:spLocks noEditPoints="1"/>
          </p:cNvSpPr>
          <p:nvPr/>
        </p:nvSpPr>
        <p:spPr bwMode="auto">
          <a:xfrm>
            <a:off x="7042482" y="5058181"/>
            <a:ext cx="325967" cy="325967"/>
          </a:xfrm>
          <a:custGeom>
            <a:avLst/>
            <a:gdLst>
              <a:gd name="T0" fmla="*/ 15 w 29"/>
              <a:gd name="T1" fmla="*/ 0 h 29"/>
              <a:gd name="T2" fmla="*/ 0 w 29"/>
              <a:gd name="T3" fmla="*/ 15 h 29"/>
              <a:gd name="T4" fmla="*/ 15 w 29"/>
              <a:gd name="T5" fmla="*/ 29 h 29"/>
              <a:gd name="T6" fmla="*/ 29 w 29"/>
              <a:gd name="T7" fmla="*/ 15 h 29"/>
              <a:gd name="T8" fmla="*/ 15 w 29"/>
              <a:gd name="T9" fmla="*/ 0 h 29"/>
              <a:gd name="T10" fmla="*/ 24 w 29"/>
              <a:gd name="T11" fmla="*/ 7 h 29"/>
              <a:gd name="T12" fmla="*/ 26 w 29"/>
              <a:gd name="T13" fmla="*/ 10 h 29"/>
              <a:gd name="T14" fmla="*/ 26 w 29"/>
              <a:gd name="T15" fmla="*/ 15 h 29"/>
              <a:gd name="T16" fmla="*/ 25 w 29"/>
              <a:gd name="T17" fmla="*/ 19 h 29"/>
              <a:gd name="T18" fmla="*/ 23 w 29"/>
              <a:gd name="T19" fmla="*/ 23 h 29"/>
              <a:gd name="T20" fmla="*/ 19 w 29"/>
              <a:gd name="T21" fmla="*/ 25 h 29"/>
              <a:gd name="T22" fmla="*/ 19 w 29"/>
              <a:gd name="T23" fmla="*/ 23 h 29"/>
              <a:gd name="T24" fmla="*/ 14 w 29"/>
              <a:gd name="T25" fmla="*/ 21 h 29"/>
              <a:gd name="T26" fmla="*/ 16 w 29"/>
              <a:gd name="T27" fmla="*/ 17 h 29"/>
              <a:gd name="T28" fmla="*/ 19 w 29"/>
              <a:gd name="T29" fmla="*/ 16 h 29"/>
              <a:gd name="T30" fmla="*/ 25 w 29"/>
              <a:gd name="T31" fmla="*/ 15 h 29"/>
              <a:gd name="T32" fmla="*/ 20 w 29"/>
              <a:gd name="T33" fmla="*/ 15 h 29"/>
              <a:gd name="T34" fmla="*/ 19 w 29"/>
              <a:gd name="T35" fmla="*/ 14 h 29"/>
              <a:gd name="T36" fmla="*/ 18 w 29"/>
              <a:gd name="T37" fmla="*/ 15 h 29"/>
              <a:gd name="T38" fmla="*/ 15 w 29"/>
              <a:gd name="T39" fmla="*/ 15 h 29"/>
              <a:gd name="T40" fmla="*/ 17 w 29"/>
              <a:gd name="T41" fmla="*/ 13 h 29"/>
              <a:gd name="T42" fmla="*/ 17 w 29"/>
              <a:gd name="T43" fmla="*/ 10 h 29"/>
              <a:gd name="T44" fmla="*/ 19 w 29"/>
              <a:gd name="T45" fmla="*/ 9 h 29"/>
              <a:gd name="T46" fmla="*/ 19 w 29"/>
              <a:gd name="T47" fmla="*/ 7 h 29"/>
              <a:gd name="T48" fmla="*/ 24 w 29"/>
              <a:gd name="T49" fmla="*/ 7 h 29"/>
              <a:gd name="T50" fmla="*/ 14 w 29"/>
              <a:gd name="T51" fmla="*/ 3 h 29"/>
              <a:gd name="T52" fmla="*/ 14 w 29"/>
              <a:gd name="T53" fmla="*/ 3 h 29"/>
              <a:gd name="T54" fmla="*/ 17 w 29"/>
              <a:gd name="T55" fmla="*/ 4 h 29"/>
              <a:gd name="T56" fmla="*/ 17 w 29"/>
              <a:gd name="T57" fmla="*/ 6 h 29"/>
              <a:gd name="T58" fmla="*/ 15 w 29"/>
              <a:gd name="T59" fmla="*/ 7 h 29"/>
              <a:gd name="T60" fmla="*/ 16 w 29"/>
              <a:gd name="T61" fmla="*/ 5 h 29"/>
              <a:gd name="T62" fmla="*/ 14 w 29"/>
              <a:gd name="T63" fmla="*/ 5 h 29"/>
              <a:gd name="T64" fmla="*/ 13 w 29"/>
              <a:gd name="T65" fmla="*/ 9 h 29"/>
              <a:gd name="T66" fmla="*/ 11 w 29"/>
              <a:gd name="T67" fmla="*/ 9 h 29"/>
              <a:gd name="T68" fmla="*/ 10 w 29"/>
              <a:gd name="T69" fmla="*/ 10 h 29"/>
              <a:gd name="T70" fmla="*/ 6 w 29"/>
              <a:gd name="T71" fmla="*/ 11 h 29"/>
              <a:gd name="T72" fmla="*/ 4 w 29"/>
              <a:gd name="T73" fmla="*/ 11 h 29"/>
              <a:gd name="T74" fmla="*/ 4 w 29"/>
              <a:gd name="T75" fmla="*/ 11 h 29"/>
              <a:gd name="T76" fmla="*/ 4 w 29"/>
              <a:gd name="T77" fmla="*/ 13 h 29"/>
              <a:gd name="T78" fmla="*/ 7 w 29"/>
              <a:gd name="T79" fmla="*/ 15 h 29"/>
              <a:gd name="T80" fmla="*/ 8 w 29"/>
              <a:gd name="T81" fmla="*/ 18 h 29"/>
              <a:gd name="T82" fmla="*/ 10 w 29"/>
              <a:gd name="T83" fmla="*/ 20 h 29"/>
              <a:gd name="T84" fmla="*/ 6 w 29"/>
              <a:gd name="T85" fmla="*/ 22 h 29"/>
              <a:gd name="T86" fmla="*/ 6 w 29"/>
              <a:gd name="T87" fmla="*/ 22 h 29"/>
              <a:gd name="T88" fmla="*/ 6 w 29"/>
              <a:gd name="T89" fmla="*/ 22 h 29"/>
              <a:gd name="T90" fmla="*/ 4 w 29"/>
              <a:gd name="T91" fmla="*/ 19 h 29"/>
              <a:gd name="T92" fmla="*/ 4 w 29"/>
              <a:gd name="T93" fmla="*/ 10 h 29"/>
              <a:gd name="T94" fmla="*/ 6 w 29"/>
              <a:gd name="T95" fmla="*/ 6 h 29"/>
              <a:gd name="T96" fmla="*/ 14 w 29"/>
              <a:gd name="T97" fmla="*/ 3 h 29"/>
              <a:gd name="T98" fmla="*/ 15 w 29"/>
              <a:gd name="T99" fmla="*/ 2 h 29"/>
              <a:gd name="T100" fmla="*/ 27 w 29"/>
              <a:gd name="T101" fmla="*/ 15 h 29"/>
              <a:gd name="T102" fmla="*/ 15 w 29"/>
              <a:gd name="T103" fmla="*/ 27 h 29"/>
              <a:gd name="T104" fmla="*/ 2 w 29"/>
              <a:gd name="T105" fmla="*/ 15 h 29"/>
              <a:gd name="T106" fmla="*/ 15 w 29"/>
              <a:gd name="T107"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 h="29">
                <a:moveTo>
                  <a:pt x="15" y="0"/>
                </a:moveTo>
                <a:cubicBezTo>
                  <a:pt x="7" y="0"/>
                  <a:pt x="0" y="7"/>
                  <a:pt x="0" y="15"/>
                </a:cubicBezTo>
                <a:cubicBezTo>
                  <a:pt x="0" y="23"/>
                  <a:pt x="7" y="29"/>
                  <a:pt x="15" y="29"/>
                </a:cubicBezTo>
                <a:cubicBezTo>
                  <a:pt x="23" y="29"/>
                  <a:pt x="29" y="23"/>
                  <a:pt x="29" y="15"/>
                </a:cubicBezTo>
                <a:cubicBezTo>
                  <a:pt x="29" y="7"/>
                  <a:pt x="23" y="0"/>
                  <a:pt x="15" y="0"/>
                </a:cubicBezTo>
                <a:close/>
                <a:moveTo>
                  <a:pt x="24" y="7"/>
                </a:moveTo>
                <a:cubicBezTo>
                  <a:pt x="24" y="7"/>
                  <a:pt x="25" y="9"/>
                  <a:pt x="26" y="10"/>
                </a:cubicBezTo>
                <a:cubicBezTo>
                  <a:pt x="26" y="12"/>
                  <a:pt x="26" y="13"/>
                  <a:pt x="26" y="15"/>
                </a:cubicBezTo>
                <a:cubicBezTo>
                  <a:pt x="26" y="16"/>
                  <a:pt x="26" y="18"/>
                  <a:pt x="25" y="19"/>
                </a:cubicBezTo>
                <a:cubicBezTo>
                  <a:pt x="25" y="21"/>
                  <a:pt x="24" y="22"/>
                  <a:pt x="23" y="23"/>
                </a:cubicBezTo>
                <a:cubicBezTo>
                  <a:pt x="22" y="24"/>
                  <a:pt x="20" y="25"/>
                  <a:pt x="19" y="25"/>
                </a:cubicBezTo>
                <a:cubicBezTo>
                  <a:pt x="18" y="26"/>
                  <a:pt x="20" y="24"/>
                  <a:pt x="19" y="23"/>
                </a:cubicBezTo>
                <a:cubicBezTo>
                  <a:pt x="18" y="22"/>
                  <a:pt x="14" y="23"/>
                  <a:pt x="14" y="21"/>
                </a:cubicBezTo>
                <a:cubicBezTo>
                  <a:pt x="14" y="18"/>
                  <a:pt x="15" y="18"/>
                  <a:pt x="16" y="17"/>
                </a:cubicBezTo>
                <a:cubicBezTo>
                  <a:pt x="16" y="16"/>
                  <a:pt x="17" y="17"/>
                  <a:pt x="19" y="16"/>
                </a:cubicBezTo>
                <a:cubicBezTo>
                  <a:pt x="21" y="16"/>
                  <a:pt x="24" y="16"/>
                  <a:pt x="25" y="15"/>
                </a:cubicBezTo>
                <a:cubicBezTo>
                  <a:pt x="26" y="14"/>
                  <a:pt x="21" y="15"/>
                  <a:pt x="20" y="15"/>
                </a:cubicBezTo>
                <a:cubicBezTo>
                  <a:pt x="19" y="15"/>
                  <a:pt x="19" y="14"/>
                  <a:pt x="19" y="14"/>
                </a:cubicBezTo>
                <a:cubicBezTo>
                  <a:pt x="18" y="14"/>
                  <a:pt x="18" y="15"/>
                  <a:pt x="18" y="15"/>
                </a:cubicBezTo>
                <a:cubicBezTo>
                  <a:pt x="17" y="15"/>
                  <a:pt x="15" y="15"/>
                  <a:pt x="15" y="15"/>
                </a:cubicBezTo>
                <a:cubicBezTo>
                  <a:pt x="15" y="12"/>
                  <a:pt x="17" y="13"/>
                  <a:pt x="17" y="13"/>
                </a:cubicBezTo>
                <a:cubicBezTo>
                  <a:pt x="18" y="12"/>
                  <a:pt x="17" y="11"/>
                  <a:pt x="17" y="10"/>
                </a:cubicBezTo>
                <a:cubicBezTo>
                  <a:pt x="18" y="9"/>
                  <a:pt x="19" y="9"/>
                  <a:pt x="19" y="9"/>
                </a:cubicBezTo>
                <a:cubicBezTo>
                  <a:pt x="20" y="8"/>
                  <a:pt x="18" y="7"/>
                  <a:pt x="19" y="7"/>
                </a:cubicBezTo>
                <a:cubicBezTo>
                  <a:pt x="20" y="6"/>
                  <a:pt x="23" y="6"/>
                  <a:pt x="24" y="7"/>
                </a:cubicBezTo>
                <a:close/>
                <a:moveTo>
                  <a:pt x="14" y="3"/>
                </a:moveTo>
                <a:cubicBezTo>
                  <a:pt x="14" y="3"/>
                  <a:pt x="14" y="3"/>
                  <a:pt x="14" y="3"/>
                </a:cubicBezTo>
                <a:cubicBezTo>
                  <a:pt x="15" y="4"/>
                  <a:pt x="17" y="3"/>
                  <a:pt x="17" y="4"/>
                </a:cubicBezTo>
                <a:cubicBezTo>
                  <a:pt x="18" y="4"/>
                  <a:pt x="18" y="5"/>
                  <a:pt x="17" y="6"/>
                </a:cubicBezTo>
                <a:cubicBezTo>
                  <a:pt x="17" y="6"/>
                  <a:pt x="16" y="7"/>
                  <a:pt x="15" y="7"/>
                </a:cubicBezTo>
                <a:cubicBezTo>
                  <a:pt x="15" y="7"/>
                  <a:pt x="16" y="5"/>
                  <a:pt x="16" y="5"/>
                </a:cubicBezTo>
                <a:cubicBezTo>
                  <a:pt x="15" y="5"/>
                  <a:pt x="14" y="4"/>
                  <a:pt x="14" y="5"/>
                </a:cubicBezTo>
                <a:cubicBezTo>
                  <a:pt x="14" y="6"/>
                  <a:pt x="13" y="9"/>
                  <a:pt x="13" y="9"/>
                </a:cubicBezTo>
                <a:cubicBezTo>
                  <a:pt x="12" y="10"/>
                  <a:pt x="11" y="8"/>
                  <a:pt x="11" y="9"/>
                </a:cubicBezTo>
                <a:cubicBezTo>
                  <a:pt x="10" y="9"/>
                  <a:pt x="11" y="9"/>
                  <a:pt x="10" y="10"/>
                </a:cubicBezTo>
                <a:cubicBezTo>
                  <a:pt x="9" y="10"/>
                  <a:pt x="6" y="11"/>
                  <a:pt x="6" y="11"/>
                </a:cubicBezTo>
                <a:cubicBezTo>
                  <a:pt x="5" y="11"/>
                  <a:pt x="5" y="11"/>
                  <a:pt x="4" y="11"/>
                </a:cubicBezTo>
                <a:cubicBezTo>
                  <a:pt x="4" y="11"/>
                  <a:pt x="4" y="11"/>
                  <a:pt x="4" y="11"/>
                </a:cubicBezTo>
                <a:cubicBezTo>
                  <a:pt x="4" y="12"/>
                  <a:pt x="3" y="12"/>
                  <a:pt x="4" y="13"/>
                </a:cubicBezTo>
                <a:cubicBezTo>
                  <a:pt x="4" y="14"/>
                  <a:pt x="7" y="14"/>
                  <a:pt x="7" y="15"/>
                </a:cubicBezTo>
                <a:cubicBezTo>
                  <a:pt x="8" y="15"/>
                  <a:pt x="7" y="17"/>
                  <a:pt x="8" y="18"/>
                </a:cubicBezTo>
                <a:cubicBezTo>
                  <a:pt x="8" y="18"/>
                  <a:pt x="10" y="19"/>
                  <a:pt x="10" y="20"/>
                </a:cubicBezTo>
                <a:cubicBezTo>
                  <a:pt x="9" y="21"/>
                  <a:pt x="7" y="21"/>
                  <a:pt x="6" y="22"/>
                </a:cubicBezTo>
                <a:cubicBezTo>
                  <a:pt x="6" y="22"/>
                  <a:pt x="6" y="22"/>
                  <a:pt x="6" y="22"/>
                </a:cubicBezTo>
                <a:cubicBezTo>
                  <a:pt x="6" y="22"/>
                  <a:pt x="6" y="22"/>
                  <a:pt x="6" y="22"/>
                </a:cubicBezTo>
                <a:cubicBezTo>
                  <a:pt x="5" y="21"/>
                  <a:pt x="4" y="20"/>
                  <a:pt x="4" y="19"/>
                </a:cubicBezTo>
                <a:cubicBezTo>
                  <a:pt x="3" y="16"/>
                  <a:pt x="3" y="13"/>
                  <a:pt x="4" y="10"/>
                </a:cubicBezTo>
                <a:cubicBezTo>
                  <a:pt x="4" y="9"/>
                  <a:pt x="5" y="7"/>
                  <a:pt x="6" y="6"/>
                </a:cubicBezTo>
                <a:cubicBezTo>
                  <a:pt x="9" y="4"/>
                  <a:pt x="11" y="3"/>
                  <a:pt x="14" y="3"/>
                </a:cubicBezTo>
                <a:close/>
                <a:moveTo>
                  <a:pt x="15" y="2"/>
                </a:moveTo>
                <a:cubicBezTo>
                  <a:pt x="22" y="2"/>
                  <a:pt x="27" y="8"/>
                  <a:pt x="27" y="15"/>
                </a:cubicBezTo>
                <a:cubicBezTo>
                  <a:pt x="27" y="22"/>
                  <a:pt x="22" y="27"/>
                  <a:pt x="15" y="27"/>
                </a:cubicBezTo>
                <a:cubicBezTo>
                  <a:pt x="8" y="27"/>
                  <a:pt x="2" y="22"/>
                  <a:pt x="2" y="15"/>
                </a:cubicBezTo>
                <a:cubicBezTo>
                  <a:pt x="2" y="8"/>
                  <a:pt x="8" y="2"/>
                  <a:pt x="15" y="2"/>
                </a:cubicBezTo>
                <a:close/>
              </a:path>
            </a:pathLst>
          </a:custGeom>
          <a:solidFill>
            <a:schemeClr val="bg1">
              <a:lumMod val="50000"/>
            </a:schemeClr>
          </a:solidFill>
          <a:ln>
            <a:noFill/>
          </a:ln>
        </p:spPr>
        <p:txBody>
          <a:bodyPr vert="horz" wrap="square" lIns="121920" tIns="60960" rIns="121920" bIns="60960" numCol="1" anchor="t" anchorCtr="0" compatLnSpc="1"/>
          <a:lstStyle/>
          <a:p>
            <a:endParaRPr lang="en-US" sz="2400">
              <a:cs typeface="+mn-ea"/>
              <a:sym typeface="+mn-lt"/>
            </a:endParaRPr>
          </a:p>
        </p:txBody>
      </p:sp>
      <p:sp>
        <p:nvSpPr>
          <p:cNvPr id="17" name="Freeform 150"/>
          <p:cNvSpPr>
            <a:spLocks noEditPoints="1"/>
          </p:cNvSpPr>
          <p:nvPr/>
        </p:nvSpPr>
        <p:spPr bwMode="auto">
          <a:xfrm>
            <a:off x="7085917" y="3033567"/>
            <a:ext cx="302684" cy="304800"/>
          </a:xfrm>
          <a:custGeom>
            <a:avLst/>
            <a:gdLst>
              <a:gd name="T0" fmla="*/ 10 w 27"/>
              <a:gd name="T1" fmla="*/ 0 h 27"/>
              <a:gd name="T2" fmla="*/ 17 w 27"/>
              <a:gd name="T3" fmla="*/ 3 h 27"/>
              <a:gd name="T4" fmla="*/ 20 w 27"/>
              <a:gd name="T5" fmla="*/ 10 h 27"/>
              <a:gd name="T6" fmla="*/ 19 w 27"/>
              <a:gd name="T7" fmla="*/ 14 h 27"/>
              <a:gd name="T8" fmla="*/ 19 w 27"/>
              <a:gd name="T9" fmla="*/ 14 h 27"/>
              <a:gd name="T10" fmla="*/ 26 w 27"/>
              <a:gd name="T11" fmla="*/ 21 h 27"/>
              <a:gd name="T12" fmla="*/ 26 w 27"/>
              <a:gd name="T13" fmla="*/ 26 h 27"/>
              <a:gd name="T14" fmla="*/ 26 w 27"/>
              <a:gd name="T15" fmla="*/ 26 h 27"/>
              <a:gd name="T16" fmla="*/ 22 w 27"/>
              <a:gd name="T17" fmla="*/ 26 h 27"/>
              <a:gd name="T18" fmla="*/ 15 w 27"/>
              <a:gd name="T19" fmla="*/ 19 h 27"/>
              <a:gd name="T20" fmla="*/ 14 w 27"/>
              <a:gd name="T21" fmla="*/ 18 h 27"/>
              <a:gd name="T22" fmla="*/ 10 w 27"/>
              <a:gd name="T23" fmla="*/ 19 h 27"/>
              <a:gd name="T24" fmla="*/ 3 w 27"/>
              <a:gd name="T25" fmla="*/ 16 h 27"/>
              <a:gd name="T26" fmla="*/ 0 w 27"/>
              <a:gd name="T27" fmla="*/ 10 h 27"/>
              <a:gd name="T28" fmla="*/ 3 w 27"/>
              <a:gd name="T29" fmla="*/ 3 h 27"/>
              <a:gd name="T30" fmla="*/ 10 w 27"/>
              <a:gd name="T31" fmla="*/ 0 h 27"/>
              <a:gd name="T32" fmla="*/ 15 w 27"/>
              <a:gd name="T33" fmla="*/ 5 h 27"/>
              <a:gd name="T34" fmla="*/ 10 w 27"/>
              <a:gd name="T35" fmla="*/ 3 h 27"/>
              <a:gd name="T36" fmla="*/ 5 w 27"/>
              <a:gd name="T37" fmla="*/ 5 h 27"/>
              <a:gd name="T38" fmla="*/ 3 w 27"/>
              <a:gd name="T39" fmla="*/ 10 h 27"/>
              <a:gd name="T40" fmla="*/ 5 w 27"/>
              <a:gd name="T41" fmla="*/ 14 h 27"/>
              <a:gd name="T42" fmla="*/ 10 w 27"/>
              <a:gd name="T43" fmla="*/ 16 h 27"/>
              <a:gd name="T44" fmla="*/ 15 w 27"/>
              <a:gd name="T45" fmla="*/ 14 h 27"/>
              <a:gd name="T46" fmla="*/ 17 w 27"/>
              <a:gd name="T47" fmla="*/ 10 h 27"/>
              <a:gd name="T48" fmla="*/ 15 w 27"/>
              <a:gd name="T49" fmla="*/ 5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7" h="27">
                <a:moveTo>
                  <a:pt x="10" y="0"/>
                </a:moveTo>
                <a:cubicBezTo>
                  <a:pt x="13" y="0"/>
                  <a:pt x="15" y="1"/>
                  <a:pt x="17" y="3"/>
                </a:cubicBezTo>
                <a:cubicBezTo>
                  <a:pt x="18" y="4"/>
                  <a:pt x="20" y="7"/>
                  <a:pt x="20" y="10"/>
                </a:cubicBezTo>
                <a:cubicBezTo>
                  <a:pt x="20" y="11"/>
                  <a:pt x="19" y="13"/>
                  <a:pt x="19" y="14"/>
                </a:cubicBezTo>
                <a:cubicBezTo>
                  <a:pt x="19" y="14"/>
                  <a:pt x="19" y="14"/>
                  <a:pt x="19" y="14"/>
                </a:cubicBezTo>
                <a:cubicBezTo>
                  <a:pt x="26" y="21"/>
                  <a:pt x="26" y="21"/>
                  <a:pt x="26" y="21"/>
                </a:cubicBezTo>
                <a:cubicBezTo>
                  <a:pt x="27" y="22"/>
                  <a:pt x="27" y="24"/>
                  <a:pt x="26" y="26"/>
                </a:cubicBezTo>
                <a:cubicBezTo>
                  <a:pt x="26" y="26"/>
                  <a:pt x="26" y="26"/>
                  <a:pt x="26" y="26"/>
                </a:cubicBezTo>
                <a:cubicBezTo>
                  <a:pt x="25" y="27"/>
                  <a:pt x="23" y="27"/>
                  <a:pt x="22" y="26"/>
                </a:cubicBezTo>
                <a:cubicBezTo>
                  <a:pt x="15" y="19"/>
                  <a:pt x="15" y="19"/>
                  <a:pt x="15" y="19"/>
                </a:cubicBezTo>
                <a:cubicBezTo>
                  <a:pt x="15" y="18"/>
                  <a:pt x="14" y="18"/>
                  <a:pt x="14" y="18"/>
                </a:cubicBezTo>
                <a:cubicBezTo>
                  <a:pt x="13" y="19"/>
                  <a:pt x="12" y="19"/>
                  <a:pt x="10" y="19"/>
                </a:cubicBezTo>
                <a:cubicBezTo>
                  <a:pt x="7" y="19"/>
                  <a:pt x="5" y="18"/>
                  <a:pt x="3" y="16"/>
                </a:cubicBezTo>
                <a:cubicBezTo>
                  <a:pt x="1" y="15"/>
                  <a:pt x="0" y="12"/>
                  <a:pt x="0" y="10"/>
                </a:cubicBezTo>
                <a:cubicBezTo>
                  <a:pt x="0" y="7"/>
                  <a:pt x="1" y="4"/>
                  <a:pt x="3" y="3"/>
                </a:cubicBezTo>
                <a:cubicBezTo>
                  <a:pt x="5" y="1"/>
                  <a:pt x="7" y="0"/>
                  <a:pt x="10" y="0"/>
                </a:cubicBezTo>
                <a:close/>
                <a:moveTo>
                  <a:pt x="15" y="5"/>
                </a:moveTo>
                <a:cubicBezTo>
                  <a:pt x="13" y="4"/>
                  <a:pt x="12" y="3"/>
                  <a:pt x="10" y="3"/>
                </a:cubicBezTo>
                <a:cubicBezTo>
                  <a:pt x="8" y="3"/>
                  <a:pt x="6" y="4"/>
                  <a:pt x="5" y="5"/>
                </a:cubicBezTo>
                <a:cubicBezTo>
                  <a:pt x="4" y="6"/>
                  <a:pt x="3" y="8"/>
                  <a:pt x="3" y="10"/>
                </a:cubicBezTo>
                <a:cubicBezTo>
                  <a:pt x="3" y="11"/>
                  <a:pt x="4" y="13"/>
                  <a:pt x="5" y="14"/>
                </a:cubicBezTo>
                <a:cubicBezTo>
                  <a:pt x="6" y="15"/>
                  <a:pt x="8" y="16"/>
                  <a:pt x="10" y="16"/>
                </a:cubicBezTo>
                <a:cubicBezTo>
                  <a:pt x="12" y="16"/>
                  <a:pt x="13" y="15"/>
                  <a:pt x="15" y="14"/>
                </a:cubicBezTo>
                <a:cubicBezTo>
                  <a:pt x="16" y="13"/>
                  <a:pt x="17" y="11"/>
                  <a:pt x="17" y="10"/>
                </a:cubicBezTo>
                <a:cubicBezTo>
                  <a:pt x="17" y="8"/>
                  <a:pt x="16" y="6"/>
                  <a:pt x="15" y="5"/>
                </a:cubicBezTo>
                <a:close/>
              </a:path>
            </a:pathLst>
          </a:custGeom>
          <a:solidFill>
            <a:schemeClr val="bg1">
              <a:lumMod val="50000"/>
            </a:schemeClr>
          </a:solidFill>
          <a:ln>
            <a:noFill/>
          </a:ln>
        </p:spPr>
        <p:txBody>
          <a:bodyPr vert="horz" wrap="square" lIns="121920" tIns="60960" rIns="121920" bIns="60960" numCol="1" anchor="t" anchorCtr="0" compatLnSpc="1"/>
          <a:lstStyle/>
          <a:p>
            <a:endParaRPr lang="en-US" sz="2400">
              <a:cs typeface="+mn-ea"/>
              <a:sym typeface="+mn-lt"/>
            </a:endParaRPr>
          </a:p>
        </p:txBody>
      </p:sp>
      <p:sp>
        <p:nvSpPr>
          <p:cNvPr id="18" name="Freeform 151"/>
          <p:cNvSpPr>
            <a:spLocks noEditPoints="1"/>
          </p:cNvSpPr>
          <p:nvPr/>
        </p:nvSpPr>
        <p:spPr bwMode="auto">
          <a:xfrm>
            <a:off x="5021787" y="3093690"/>
            <a:ext cx="302684" cy="315384"/>
          </a:xfrm>
          <a:custGeom>
            <a:avLst/>
            <a:gdLst>
              <a:gd name="T0" fmla="*/ 4 w 27"/>
              <a:gd name="T1" fmla="*/ 0 h 28"/>
              <a:gd name="T2" fmla="*/ 4 w 27"/>
              <a:gd name="T3" fmla="*/ 1 h 28"/>
              <a:gd name="T4" fmla="*/ 3 w 27"/>
              <a:gd name="T5" fmla="*/ 1 h 28"/>
              <a:gd name="T6" fmla="*/ 2 w 27"/>
              <a:gd name="T7" fmla="*/ 1 h 28"/>
              <a:gd name="T8" fmla="*/ 1 w 27"/>
              <a:gd name="T9" fmla="*/ 2 h 28"/>
              <a:gd name="T10" fmla="*/ 0 w 27"/>
              <a:gd name="T11" fmla="*/ 3 h 28"/>
              <a:gd name="T12" fmla="*/ 0 w 27"/>
              <a:gd name="T13" fmla="*/ 4 h 28"/>
              <a:gd name="T14" fmla="*/ 3 w 27"/>
              <a:gd name="T15" fmla="*/ 14 h 28"/>
              <a:gd name="T16" fmla="*/ 5 w 27"/>
              <a:gd name="T17" fmla="*/ 18 h 28"/>
              <a:gd name="T18" fmla="*/ 8 w 27"/>
              <a:gd name="T19" fmla="*/ 19 h 28"/>
              <a:gd name="T20" fmla="*/ 12 w 27"/>
              <a:gd name="T21" fmla="*/ 21 h 28"/>
              <a:gd name="T22" fmla="*/ 12 w 27"/>
              <a:gd name="T23" fmla="*/ 26 h 28"/>
              <a:gd name="T24" fmla="*/ 8 w 27"/>
              <a:gd name="T25" fmla="*/ 27 h 28"/>
              <a:gd name="T26" fmla="*/ 9 w 27"/>
              <a:gd name="T27" fmla="*/ 28 h 28"/>
              <a:gd name="T28" fmla="*/ 18 w 27"/>
              <a:gd name="T29" fmla="*/ 28 h 28"/>
              <a:gd name="T30" fmla="*/ 19 w 27"/>
              <a:gd name="T31" fmla="*/ 27 h 28"/>
              <a:gd name="T32" fmla="*/ 15 w 27"/>
              <a:gd name="T33" fmla="*/ 26 h 28"/>
              <a:gd name="T34" fmla="*/ 15 w 27"/>
              <a:gd name="T35" fmla="*/ 23 h 28"/>
              <a:gd name="T36" fmla="*/ 15 w 27"/>
              <a:gd name="T37" fmla="*/ 21 h 28"/>
              <a:gd name="T38" fmla="*/ 19 w 27"/>
              <a:gd name="T39" fmla="*/ 19 h 28"/>
              <a:gd name="T40" fmla="*/ 22 w 27"/>
              <a:gd name="T41" fmla="*/ 18 h 28"/>
              <a:gd name="T42" fmla="*/ 25 w 27"/>
              <a:gd name="T43" fmla="*/ 14 h 28"/>
              <a:gd name="T44" fmla="*/ 27 w 27"/>
              <a:gd name="T45" fmla="*/ 4 h 28"/>
              <a:gd name="T46" fmla="*/ 27 w 27"/>
              <a:gd name="T47" fmla="*/ 3 h 28"/>
              <a:gd name="T48" fmla="*/ 26 w 27"/>
              <a:gd name="T49" fmla="*/ 2 h 28"/>
              <a:gd name="T50" fmla="*/ 26 w 27"/>
              <a:gd name="T51" fmla="*/ 1 h 28"/>
              <a:gd name="T52" fmla="*/ 25 w 27"/>
              <a:gd name="T53" fmla="*/ 1 h 28"/>
              <a:gd name="T54" fmla="*/ 23 w 27"/>
              <a:gd name="T55" fmla="*/ 1 h 28"/>
              <a:gd name="T56" fmla="*/ 23 w 27"/>
              <a:gd name="T57" fmla="*/ 0 h 28"/>
              <a:gd name="T58" fmla="*/ 4 w 27"/>
              <a:gd name="T59" fmla="*/ 0 h 28"/>
              <a:gd name="T60" fmla="*/ 6 w 27"/>
              <a:gd name="T61" fmla="*/ 1 h 28"/>
              <a:gd name="T62" fmla="*/ 7 w 27"/>
              <a:gd name="T63" fmla="*/ 1 h 28"/>
              <a:gd name="T64" fmla="*/ 11 w 27"/>
              <a:gd name="T65" fmla="*/ 18 h 28"/>
              <a:gd name="T66" fmla="*/ 12 w 27"/>
              <a:gd name="T67" fmla="*/ 20 h 28"/>
              <a:gd name="T68" fmla="*/ 10 w 27"/>
              <a:gd name="T69" fmla="*/ 17 h 28"/>
              <a:gd name="T70" fmla="*/ 6 w 27"/>
              <a:gd name="T71" fmla="*/ 1 h 28"/>
              <a:gd name="T72" fmla="*/ 5 w 27"/>
              <a:gd name="T73" fmla="*/ 3 h 28"/>
              <a:gd name="T74" fmla="*/ 8 w 27"/>
              <a:gd name="T75" fmla="*/ 17 h 28"/>
              <a:gd name="T76" fmla="*/ 6 w 27"/>
              <a:gd name="T77" fmla="*/ 16 h 28"/>
              <a:gd name="T78" fmla="*/ 5 w 27"/>
              <a:gd name="T79" fmla="*/ 14 h 28"/>
              <a:gd name="T80" fmla="*/ 2 w 27"/>
              <a:gd name="T81" fmla="*/ 4 h 28"/>
              <a:gd name="T82" fmla="*/ 2 w 27"/>
              <a:gd name="T83" fmla="*/ 4 h 28"/>
              <a:gd name="T84" fmla="*/ 2 w 27"/>
              <a:gd name="T85" fmla="*/ 3 h 28"/>
              <a:gd name="T86" fmla="*/ 3 w 27"/>
              <a:gd name="T87" fmla="*/ 3 h 28"/>
              <a:gd name="T88" fmla="*/ 3 w 27"/>
              <a:gd name="T89" fmla="*/ 3 h 28"/>
              <a:gd name="T90" fmla="*/ 5 w 27"/>
              <a:gd name="T91" fmla="*/ 3 h 28"/>
              <a:gd name="T92" fmla="*/ 19 w 27"/>
              <a:gd name="T93" fmla="*/ 17 h 28"/>
              <a:gd name="T94" fmla="*/ 23 w 27"/>
              <a:gd name="T95" fmla="*/ 3 h 28"/>
              <a:gd name="T96" fmla="*/ 25 w 27"/>
              <a:gd name="T97" fmla="*/ 3 h 28"/>
              <a:gd name="T98" fmla="*/ 25 w 27"/>
              <a:gd name="T99" fmla="*/ 3 h 28"/>
              <a:gd name="T100" fmla="*/ 25 w 27"/>
              <a:gd name="T101" fmla="*/ 3 h 28"/>
              <a:gd name="T102" fmla="*/ 25 w 27"/>
              <a:gd name="T103" fmla="*/ 4 h 28"/>
              <a:gd name="T104" fmla="*/ 25 w 27"/>
              <a:gd name="T105" fmla="*/ 4 h 28"/>
              <a:gd name="T106" fmla="*/ 23 w 27"/>
              <a:gd name="T107" fmla="*/ 14 h 28"/>
              <a:gd name="T108" fmla="*/ 21 w 27"/>
              <a:gd name="T109" fmla="*/ 16 h 28"/>
              <a:gd name="T110" fmla="*/ 19 w 27"/>
              <a:gd name="T111" fmla="*/ 1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7" h="28">
                <a:moveTo>
                  <a:pt x="4" y="0"/>
                </a:moveTo>
                <a:cubicBezTo>
                  <a:pt x="4" y="1"/>
                  <a:pt x="4" y="1"/>
                  <a:pt x="4" y="1"/>
                </a:cubicBezTo>
                <a:cubicBezTo>
                  <a:pt x="3" y="1"/>
                  <a:pt x="3" y="1"/>
                  <a:pt x="3" y="1"/>
                </a:cubicBezTo>
                <a:cubicBezTo>
                  <a:pt x="2" y="1"/>
                  <a:pt x="2" y="1"/>
                  <a:pt x="2" y="1"/>
                </a:cubicBezTo>
                <a:cubicBezTo>
                  <a:pt x="1" y="2"/>
                  <a:pt x="1" y="2"/>
                  <a:pt x="1" y="2"/>
                </a:cubicBezTo>
                <a:cubicBezTo>
                  <a:pt x="1" y="2"/>
                  <a:pt x="0" y="3"/>
                  <a:pt x="0" y="3"/>
                </a:cubicBezTo>
                <a:cubicBezTo>
                  <a:pt x="0" y="3"/>
                  <a:pt x="0" y="4"/>
                  <a:pt x="0" y="4"/>
                </a:cubicBezTo>
                <a:cubicBezTo>
                  <a:pt x="3" y="14"/>
                  <a:pt x="3" y="14"/>
                  <a:pt x="3" y="14"/>
                </a:cubicBezTo>
                <a:cubicBezTo>
                  <a:pt x="3" y="16"/>
                  <a:pt x="4" y="17"/>
                  <a:pt x="5" y="18"/>
                </a:cubicBezTo>
                <a:cubicBezTo>
                  <a:pt x="6" y="19"/>
                  <a:pt x="7" y="19"/>
                  <a:pt x="8" y="19"/>
                </a:cubicBezTo>
                <a:cubicBezTo>
                  <a:pt x="9" y="21"/>
                  <a:pt x="10" y="21"/>
                  <a:pt x="12" y="21"/>
                </a:cubicBezTo>
                <a:cubicBezTo>
                  <a:pt x="12" y="26"/>
                  <a:pt x="12" y="26"/>
                  <a:pt x="12" y="26"/>
                </a:cubicBezTo>
                <a:cubicBezTo>
                  <a:pt x="10" y="26"/>
                  <a:pt x="8" y="26"/>
                  <a:pt x="8" y="27"/>
                </a:cubicBezTo>
                <a:cubicBezTo>
                  <a:pt x="8" y="28"/>
                  <a:pt x="9" y="28"/>
                  <a:pt x="9" y="28"/>
                </a:cubicBezTo>
                <a:cubicBezTo>
                  <a:pt x="18" y="28"/>
                  <a:pt x="18" y="28"/>
                  <a:pt x="18" y="28"/>
                </a:cubicBezTo>
                <a:cubicBezTo>
                  <a:pt x="19" y="28"/>
                  <a:pt x="19" y="28"/>
                  <a:pt x="19" y="27"/>
                </a:cubicBezTo>
                <a:cubicBezTo>
                  <a:pt x="19" y="26"/>
                  <a:pt x="17" y="26"/>
                  <a:pt x="15" y="26"/>
                </a:cubicBezTo>
                <a:cubicBezTo>
                  <a:pt x="15" y="23"/>
                  <a:pt x="15" y="23"/>
                  <a:pt x="15" y="23"/>
                </a:cubicBezTo>
                <a:cubicBezTo>
                  <a:pt x="15" y="21"/>
                  <a:pt x="15" y="21"/>
                  <a:pt x="15" y="21"/>
                </a:cubicBezTo>
                <a:cubicBezTo>
                  <a:pt x="17" y="21"/>
                  <a:pt x="18" y="21"/>
                  <a:pt x="19" y="19"/>
                </a:cubicBezTo>
                <a:cubicBezTo>
                  <a:pt x="20" y="19"/>
                  <a:pt x="21" y="19"/>
                  <a:pt x="22" y="18"/>
                </a:cubicBezTo>
                <a:cubicBezTo>
                  <a:pt x="23" y="17"/>
                  <a:pt x="24" y="16"/>
                  <a:pt x="25" y="14"/>
                </a:cubicBezTo>
                <a:cubicBezTo>
                  <a:pt x="27" y="4"/>
                  <a:pt x="27" y="4"/>
                  <a:pt x="27" y="4"/>
                </a:cubicBezTo>
                <a:cubicBezTo>
                  <a:pt x="27" y="4"/>
                  <a:pt x="27" y="3"/>
                  <a:pt x="27" y="3"/>
                </a:cubicBezTo>
                <a:cubicBezTo>
                  <a:pt x="27" y="3"/>
                  <a:pt x="27" y="2"/>
                  <a:pt x="26" y="2"/>
                </a:cubicBezTo>
                <a:cubicBezTo>
                  <a:pt x="26" y="2"/>
                  <a:pt x="26" y="2"/>
                  <a:pt x="26" y="1"/>
                </a:cubicBezTo>
                <a:cubicBezTo>
                  <a:pt x="25" y="1"/>
                  <a:pt x="25" y="1"/>
                  <a:pt x="25" y="1"/>
                </a:cubicBezTo>
                <a:cubicBezTo>
                  <a:pt x="23" y="1"/>
                  <a:pt x="23" y="1"/>
                  <a:pt x="23" y="1"/>
                </a:cubicBezTo>
                <a:cubicBezTo>
                  <a:pt x="23" y="0"/>
                  <a:pt x="23" y="0"/>
                  <a:pt x="23" y="0"/>
                </a:cubicBezTo>
                <a:cubicBezTo>
                  <a:pt x="4" y="0"/>
                  <a:pt x="4" y="0"/>
                  <a:pt x="4" y="0"/>
                </a:cubicBezTo>
                <a:close/>
                <a:moveTo>
                  <a:pt x="6" y="1"/>
                </a:moveTo>
                <a:cubicBezTo>
                  <a:pt x="7" y="1"/>
                  <a:pt x="7" y="1"/>
                  <a:pt x="7" y="1"/>
                </a:cubicBezTo>
                <a:cubicBezTo>
                  <a:pt x="11" y="18"/>
                  <a:pt x="11" y="18"/>
                  <a:pt x="11" y="18"/>
                </a:cubicBezTo>
                <a:cubicBezTo>
                  <a:pt x="11" y="19"/>
                  <a:pt x="12" y="19"/>
                  <a:pt x="12" y="20"/>
                </a:cubicBezTo>
                <a:cubicBezTo>
                  <a:pt x="11" y="19"/>
                  <a:pt x="10" y="19"/>
                  <a:pt x="10" y="17"/>
                </a:cubicBezTo>
                <a:cubicBezTo>
                  <a:pt x="6" y="1"/>
                  <a:pt x="6" y="1"/>
                  <a:pt x="6" y="1"/>
                </a:cubicBezTo>
                <a:close/>
                <a:moveTo>
                  <a:pt x="5" y="3"/>
                </a:moveTo>
                <a:cubicBezTo>
                  <a:pt x="8" y="17"/>
                  <a:pt x="8" y="17"/>
                  <a:pt x="8" y="17"/>
                </a:cubicBezTo>
                <a:cubicBezTo>
                  <a:pt x="7" y="17"/>
                  <a:pt x="7" y="17"/>
                  <a:pt x="6" y="16"/>
                </a:cubicBezTo>
                <a:cubicBezTo>
                  <a:pt x="5" y="16"/>
                  <a:pt x="5" y="15"/>
                  <a:pt x="5" y="14"/>
                </a:cubicBezTo>
                <a:cubicBezTo>
                  <a:pt x="2" y="4"/>
                  <a:pt x="2" y="4"/>
                  <a:pt x="2" y="4"/>
                </a:cubicBezTo>
                <a:cubicBezTo>
                  <a:pt x="2" y="4"/>
                  <a:pt x="2" y="4"/>
                  <a:pt x="2" y="4"/>
                </a:cubicBezTo>
                <a:cubicBezTo>
                  <a:pt x="2" y="4"/>
                  <a:pt x="2" y="3"/>
                  <a:pt x="2" y="3"/>
                </a:cubicBezTo>
                <a:cubicBezTo>
                  <a:pt x="2" y="3"/>
                  <a:pt x="2" y="3"/>
                  <a:pt x="3" y="3"/>
                </a:cubicBezTo>
                <a:cubicBezTo>
                  <a:pt x="3" y="3"/>
                  <a:pt x="3" y="3"/>
                  <a:pt x="3" y="3"/>
                </a:cubicBezTo>
                <a:cubicBezTo>
                  <a:pt x="5" y="3"/>
                  <a:pt x="5" y="3"/>
                  <a:pt x="5" y="3"/>
                </a:cubicBezTo>
                <a:close/>
                <a:moveTo>
                  <a:pt x="19" y="17"/>
                </a:moveTo>
                <a:cubicBezTo>
                  <a:pt x="23" y="3"/>
                  <a:pt x="23" y="3"/>
                  <a:pt x="23" y="3"/>
                </a:cubicBezTo>
                <a:cubicBezTo>
                  <a:pt x="25" y="3"/>
                  <a:pt x="25" y="3"/>
                  <a:pt x="25" y="3"/>
                </a:cubicBezTo>
                <a:cubicBezTo>
                  <a:pt x="25" y="3"/>
                  <a:pt x="25" y="3"/>
                  <a:pt x="25" y="3"/>
                </a:cubicBezTo>
                <a:cubicBezTo>
                  <a:pt x="25" y="3"/>
                  <a:pt x="25" y="3"/>
                  <a:pt x="25" y="3"/>
                </a:cubicBezTo>
                <a:cubicBezTo>
                  <a:pt x="25" y="3"/>
                  <a:pt x="25" y="4"/>
                  <a:pt x="25" y="4"/>
                </a:cubicBezTo>
                <a:cubicBezTo>
                  <a:pt x="25" y="4"/>
                  <a:pt x="25" y="4"/>
                  <a:pt x="25" y="4"/>
                </a:cubicBezTo>
                <a:cubicBezTo>
                  <a:pt x="23" y="14"/>
                  <a:pt x="23" y="14"/>
                  <a:pt x="23" y="14"/>
                </a:cubicBezTo>
                <a:cubicBezTo>
                  <a:pt x="23" y="15"/>
                  <a:pt x="22" y="16"/>
                  <a:pt x="21" y="16"/>
                </a:cubicBezTo>
                <a:cubicBezTo>
                  <a:pt x="20" y="17"/>
                  <a:pt x="20" y="17"/>
                  <a:pt x="19" y="17"/>
                </a:cubicBezTo>
                <a:close/>
              </a:path>
            </a:pathLst>
          </a:custGeom>
          <a:solidFill>
            <a:schemeClr val="bg1">
              <a:lumMod val="50000"/>
            </a:schemeClr>
          </a:solidFill>
          <a:ln>
            <a:noFill/>
          </a:ln>
        </p:spPr>
        <p:txBody>
          <a:bodyPr vert="horz" wrap="square" lIns="121920" tIns="60960" rIns="121920" bIns="60960" numCol="1" anchor="t" anchorCtr="0" compatLnSpc="1"/>
          <a:lstStyle/>
          <a:p>
            <a:endParaRPr lang="en-US" sz="2400">
              <a:cs typeface="+mn-ea"/>
              <a:sym typeface="+mn-lt"/>
            </a:endParaRPr>
          </a:p>
        </p:txBody>
      </p:sp>
      <p:sp>
        <p:nvSpPr>
          <p:cNvPr id="19" name="Freeform 163"/>
          <p:cNvSpPr/>
          <p:nvPr/>
        </p:nvSpPr>
        <p:spPr bwMode="auto">
          <a:xfrm>
            <a:off x="5003607" y="5045481"/>
            <a:ext cx="347133" cy="338667"/>
          </a:xfrm>
          <a:custGeom>
            <a:avLst/>
            <a:gdLst>
              <a:gd name="T0" fmla="*/ 17 w 31"/>
              <a:gd name="T1" fmla="*/ 1 h 30"/>
              <a:gd name="T2" fmla="*/ 20 w 31"/>
              <a:gd name="T3" fmla="*/ 10 h 30"/>
              <a:gd name="T4" fmla="*/ 29 w 31"/>
              <a:gd name="T5" fmla="*/ 10 h 30"/>
              <a:gd name="T6" fmla="*/ 31 w 31"/>
              <a:gd name="T7" fmla="*/ 11 h 30"/>
              <a:gd name="T8" fmla="*/ 30 w 31"/>
              <a:gd name="T9" fmla="*/ 13 h 30"/>
              <a:gd name="T10" fmla="*/ 23 w 31"/>
              <a:gd name="T11" fmla="*/ 19 h 30"/>
              <a:gd name="T12" fmla="*/ 25 w 31"/>
              <a:gd name="T13" fmla="*/ 27 h 30"/>
              <a:gd name="T14" fmla="*/ 25 w 31"/>
              <a:gd name="T15" fmla="*/ 29 h 30"/>
              <a:gd name="T16" fmla="*/ 23 w 31"/>
              <a:gd name="T17" fmla="*/ 29 h 30"/>
              <a:gd name="T18" fmla="*/ 16 w 31"/>
              <a:gd name="T19" fmla="*/ 24 h 30"/>
              <a:gd name="T20" fmla="*/ 8 w 31"/>
              <a:gd name="T21" fmla="*/ 29 h 30"/>
              <a:gd name="T22" fmla="*/ 6 w 31"/>
              <a:gd name="T23" fmla="*/ 29 h 30"/>
              <a:gd name="T24" fmla="*/ 6 w 31"/>
              <a:gd name="T25" fmla="*/ 27 h 30"/>
              <a:gd name="T26" fmla="*/ 9 w 31"/>
              <a:gd name="T27" fmla="*/ 19 h 30"/>
              <a:gd name="T28" fmla="*/ 1 w 31"/>
              <a:gd name="T29" fmla="*/ 13 h 30"/>
              <a:gd name="T30" fmla="*/ 0 w 31"/>
              <a:gd name="T31" fmla="*/ 11 h 30"/>
              <a:gd name="T32" fmla="*/ 2 w 31"/>
              <a:gd name="T33" fmla="*/ 10 h 30"/>
              <a:gd name="T34" fmla="*/ 11 w 31"/>
              <a:gd name="T35" fmla="*/ 10 h 30"/>
              <a:gd name="T36" fmla="*/ 14 w 31"/>
              <a:gd name="T37" fmla="*/ 1 h 30"/>
              <a:gd name="T38" fmla="*/ 16 w 31"/>
              <a:gd name="T39" fmla="*/ 0 h 30"/>
              <a:gd name="T40" fmla="*/ 17 w 31"/>
              <a:gd name="T41"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1" h="30">
                <a:moveTo>
                  <a:pt x="17" y="1"/>
                </a:moveTo>
                <a:cubicBezTo>
                  <a:pt x="20" y="10"/>
                  <a:pt x="20" y="10"/>
                  <a:pt x="20" y="10"/>
                </a:cubicBezTo>
                <a:cubicBezTo>
                  <a:pt x="29" y="10"/>
                  <a:pt x="29" y="10"/>
                  <a:pt x="29" y="10"/>
                </a:cubicBezTo>
                <a:cubicBezTo>
                  <a:pt x="30" y="10"/>
                  <a:pt x="30" y="11"/>
                  <a:pt x="31" y="11"/>
                </a:cubicBezTo>
                <a:cubicBezTo>
                  <a:pt x="31" y="12"/>
                  <a:pt x="31" y="13"/>
                  <a:pt x="30" y="13"/>
                </a:cubicBezTo>
                <a:cubicBezTo>
                  <a:pt x="23" y="19"/>
                  <a:pt x="23" y="19"/>
                  <a:pt x="23" y="19"/>
                </a:cubicBezTo>
                <a:cubicBezTo>
                  <a:pt x="25" y="27"/>
                  <a:pt x="25" y="27"/>
                  <a:pt x="25" y="27"/>
                </a:cubicBezTo>
                <a:cubicBezTo>
                  <a:pt x="26" y="28"/>
                  <a:pt x="25" y="29"/>
                  <a:pt x="25" y="29"/>
                </a:cubicBezTo>
                <a:cubicBezTo>
                  <a:pt x="24" y="30"/>
                  <a:pt x="24" y="30"/>
                  <a:pt x="23" y="29"/>
                </a:cubicBezTo>
                <a:cubicBezTo>
                  <a:pt x="16" y="24"/>
                  <a:pt x="16" y="24"/>
                  <a:pt x="16" y="24"/>
                </a:cubicBezTo>
                <a:cubicBezTo>
                  <a:pt x="8" y="29"/>
                  <a:pt x="8" y="29"/>
                  <a:pt x="8" y="29"/>
                </a:cubicBezTo>
                <a:cubicBezTo>
                  <a:pt x="7" y="30"/>
                  <a:pt x="7" y="30"/>
                  <a:pt x="6" y="29"/>
                </a:cubicBezTo>
                <a:cubicBezTo>
                  <a:pt x="6" y="29"/>
                  <a:pt x="5" y="28"/>
                  <a:pt x="6" y="27"/>
                </a:cubicBezTo>
                <a:cubicBezTo>
                  <a:pt x="9" y="19"/>
                  <a:pt x="9" y="19"/>
                  <a:pt x="9" y="19"/>
                </a:cubicBezTo>
                <a:cubicBezTo>
                  <a:pt x="1" y="13"/>
                  <a:pt x="1" y="13"/>
                  <a:pt x="1" y="13"/>
                </a:cubicBezTo>
                <a:cubicBezTo>
                  <a:pt x="0" y="13"/>
                  <a:pt x="0" y="12"/>
                  <a:pt x="0" y="11"/>
                </a:cubicBezTo>
                <a:cubicBezTo>
                  <a:pt x="1" y="11"/>
                  <a:pt x="1" y="10"/>
                  <a:pt x="2" y="10"/>
                </a:cubicBezTo>
                <a:cubicBezTo>
                  <a:pt x="11" y="10"/>
                  <a:pt x="11" y="10"/>
                  <a:pt x="11" y="10"/>
                </a:cubicBezTo>
                <a:cubicBezTo>
                  <a:pt x="14" y="1"/>
                  <a:pt x="14" y="1"/>
                  <a:pt x="14" y="1"/>
                </a:cubicBezTo>
                <a:cubicBezTo>
                  <a:pt x="14" y="1"/>
                  <a:pt x="15" y="0"/>
                  <a:pt x="16" y="0"/>
                </a:cubicBezTo>
                <a:cubicBezTo>
                  <a:pt x="16" y="0"/>
                  <a:pt x="17" y="1"/>
                  <a:pt x="17" y="1"/>
                </a:cubicBezTo>
                <a:close/>
              </a:path>
            </a:pathLst>
          </a:custGeom>
          <a:solidFill>
            <a:schemeClr val="bg1">
              <a:lumMod val="50000"/>
            </a:schemeClr>
          </a:solidFill>
          <a:ln>
            <a:noFill/>
          </a:ln>
        </p:spPr>
        <p:txBody>
          <a:bodyPr vert="horz" wrap="square" lIns="121920" tIns="60960" rIns="121920" bIns="60960" numCol="1" anchor="t" anchorCtr="0" compatLnSpc="1"/>
          <a:lstStyle/>
          <a:p>
            <a:endParaRPr lang="en-US" sz="2400">
              <a:cs typeface="+mn-ea"/>
              <a:sym typeface="+mn-lt"/>
            </a:endParaRPr>
          </a:p>
        </p:txBody>
      </p:sp>
      <p:sp>
        <p:nvSpPr>
          <p:cNvPr id="20" name="TextBox 10"/>
          <p:cNvSpPr txBox="1"/>
          <p:nvPr/>
        </p:nvSpPr>
        <p:spPr>
          <a:xfrm>
            <a:off x="8055062" y="2978967"/>
            <a:ext cx="2741192" cy="587258"/>
          </a:xfrm>
          <a:prstGeom prst="rect">
            <a:avLst/>
          </a:prstGeom>
          <a:noFill/>
        </p:spPr>
        <p:txBody>
          <a:bodyPr wrap="square" lIns="109710" tIns="54855" rIns="109710" bIns="54855" rtlCol="0">
            <a:spAutoFit/>
          </a:bodyPr>
          <a:lstStyle/>
          <a:p>
            <a:pPr>
              <a:lnSpc>
                <a:spcPct val="150000"/>
              </a:lnSpc>
            </a:pPr>
            <a:r>
              <a:rPr lang="en-US" sz="1100" dirty="0">
                <a:cs typeface="+mn-ea"/>
                <a:sym typeface="+mn-lt"/>
              </a:rPr>
              <a:t>When selecting a typeface for body text, your primary concern should be</a:t>
            </a:r>
            <a:endParaRPr lang="en-US" sz="1100" dirty="0">
              <a:cs typeface="+mn-ea"/>
              <a:sym typeface="+mn-lt"/>
            </a:endParaRPr>
          </a:p>
        </p:txBody>
      </p:sp>
      <p:sp>
        <p:nvSpPr>
          <p:cNvPr id="21" name="TextBox 11"/>
          <p:cNvSpPr txBox="1"/>
          <p:nvPr/>
        </p:nvSpPr>
        <p:spPr>
          <a:xfrm>
            <a:off x="8055062" y="2640413"/>
            <a:ext cx="2713326" cy="338554"/>
          </a:xfrm>
          <a:prstGeom prst="rect">
            <a:avLst/>
          </a:prstGeom>
          <a:noFill/>
        </p:spPr>
        <p:txBody>
          <a:bodyPr wrap="square" rtlCol="0">
            <a:spAutoFit/>
          </a:bodyPr>
          <a:lstStyle/>
          <a:p>
            <a:r>
              <a:rPr lang="zh-CN" altLang="en-US" sz="1600" b="0" dirty="0">
                <a:cs typeface="+mn-ea"/>
                <a:sym typeface="+mn-lt"/>
              </a:rPr>
              <a:t>输入您的小标题</a:t>
            </a:r>
            <a:endParaRPr lang="es-ES_tradnl" altLang="zh-CN" sz="1600" b="0" dirty="0">
              <a:cs typeface="+mn-ea"/>
              <a:sym typeface="+mn-lt"/>
            </a:endParaRPr>
          </a:p>
        </p:txBody>
      </p:sp>
      <p:sp>
        <p:nvSpPr>
          <p:cNvPr id="22" name="TextBox 10"/>
          <p:cNvSpPr txBox="1"/>
          <p:nvPr/>
        </p:nvSpPr>
        <p:spPr>
          <a:xfrm>
            <a:off x="8055062" y="5058181"/>
            <a:ext cx="2741192" cy="587258"/>
          </a:xfrm>
          <a:prstGeom prst="rect">
            <a:avLst/>
          </a:prstGeom>
          <a:noFill/>
        </p:spPr>
        <p:txBody>
          <a:bodyPr wrap="square" lIns="109710" tIns="54855" rIns="109710" bIns="54855" rtlCol="0">
            <a:spAutoFit/>
          </a:bodyPr>
          <a:lstStyle/>
          <a:p>
            <a:pPr>
              <a:lnSpc>
                <a:spcPct val="150000"/>
              </a:lnSpc>
            </a:pPr>
            <a:r>
              <a:rPr lang="en-US" sz="1100" dirty="0">
                <a:cs typeface="+mn-ea"/>
                <a:sym typeface="+mn-lt"/>
              </a:rPr>
              <a:t>When selecting a typeface for body text, your primary concern should be</a:t>
            </a:r>
            <a:endParaRPr lang="en-US" sz="1100" dirty="0">
              <a:cs typeface="+mn-ea"/>
              <a:sym typeface="+mn-lt"/>
            </a:endParaRPr>
          </a:p>
        </p:txBody>
      </p:sp>
      <p:sp>
        <p:nvSpPr>
          <p:cNvPr id="23" name="TextBox 11"/>
          <p:cNvSpPr txBox="1"/>
          <p:nvPr/>
        </p:nvSpPr>
        <p:spPr>
          <a:xfrm>
            <a:off x="8055062" y="4719627"/>
            <a:ext cx="2713326" cy="338554"/>
          </a:xfrm>
          <a:prstGeom prst="rect">
            <a:avLst/>
          </a:prstGeom>
          <a:noFill/>
        </p:spPr>
        <p:txBody>
          <a:bodyPr wrap="square" rtlCol="0">
            <a:spAutoFit/>
          </a:bodyPr>
          <a:lstStyle/>
          <a:p>
            <a:r>
              <a:rPr lang="zh-CN" altLang="en-US" sz="1600" b="0" dirty="0">
                <a:cs typeface="+mn-ea"/>
                <a:sym typeface="+mn-lt"/>
              </a:rPr>
              <a:t>输入您的小标题</a:t>
            </a:r>
            <a:endParaRPr lang="es-ES_tradnl" altLang="zh-CN" sz="1600" b="0" dirty="0">
              <a:cs typeface="+mn-ea"/>
              <a:sym typeface="+mn-lt"/>
            </a:endParaRPr>
          </a:p>
        </p:txBody>
      </p:sp>
      <p:sp>
        <p:nvSpPr>
          <p:cNvPr id="24" name="TextBox 10"/>
          <p:cNvSpPr txBox="1"/>
          <p:nvPr/>
        </p:nvSpPr>
        <p:spPr>
          <a:xfrm>
            <a:off x="1290667" y="2978967"/>
            <a:ext cx="2741192" cy="587258"/>
          </a:xfrm>
          <a:prstGeom prst="rect">
            <a:avLst/>
          </a:prstGeom>
          <a:noFill/>
        </p:spPr>
        <p:txBody>
          <a:bodyPr wrap="square" lIns="109710" tIns="54855" rIns="109710" bIns="54855" rtlCol="0">
            <a:spAutoFit/>
          </a:bodyPr>
          <a:lstStyle/>
          <a:p>
            <a:pPr algn="r">
              <a:lnSpc>
                <a:spcPct val="150000"/>
              </a:lnSpc>
            </a:pPr>
            <a:r>
              <a:rPr lang="en-US" sz="1100" dirty="0">
                <a:cs typeface="+mn-ea"/>
                <a:sym typeface="+mn-lt"/>
              </a:rPr>
              <a:t>When selecting a typeface for body text, your primary concern should be</a:t>
            </a:r>
            <a:endParaRPr lang="en-US" sz="1100" dirty="0">
              <a:cs typeface="+mn-ea"/>
              <a:sym typeface="+mn-lt"/>
            </a:endParaRPr>
          </a:p>
        </p:txBody>
      </p:sp>
      <p:sp>
        <p:nvSpPr>
          <p:cNvPr id="25" name="TextBox 11"/>
          <p:cNvSpPr txBox="1"/>
          <p:nvPr/>
        </p:nvSpPr>
        <p:spPr>
          <a:xfrm>
            <a:off x="1318533" y="2640413"/>
            <a:ext cx="2713326" cy="338554"/>
          </a:xfrm>
          <a:prstGeom prst="rect">
            <a:avLst/>
          </a:prstGeom>
          <a:noFill/>
        </p:spPr>
        <p:txBody>
          <a:bodyPr wrap="square" rtlCol="0">
            <a:spAutoFit/>
          </a:bodyPr>
          <a:lstStyle/>
          <a:p>
            <a:pPr algn="r"/>
            <a:r>
              <a:rPr lang="zh-CN" altLang="en-US" sz="1600" b="0" dirty="0">
                <a:cs typeface="+mn-ea"/>
                <a:sym typeface="+mn-lt"/>
              </a:rPr>
              <a:t>输入您的小标题</a:t>
            </a:r>
            <a:endParaRPr lang="es-ES_tradnl" altLang="zh-CN" sz="1600" b="0" dirty="0">
              <a:cs typeface="+mn-ea"/>
              <a:sym typeface="+mn-lt"/>
            </a:endParaRPr>
          </a:p>
        </p:txBody>
      </p:sp>
      <p:sp>
        <p:nvSpPr>
          <p:cNvPr id="26" name="TextBox 10"/>
          <p:cNvSpPr txBox="1"/>
          <p:nvPr/>
        </p:nvSpPr>
        <p:spPr>
          <a:xfrm>
            <a:off x="1290667" y="5058181"/>
            <a:ext cx="2741192" cy="587258"/>
          </a:xfrm>
          <a:prstGeom prst="rect">
            <a:avLst/>
          </a:prstGeom>
          <a:noFill/>
        </p:spPr>
        <p:txBody>
          <a:bodyPr wrap="square" lIns="109710" tIns="54855" rIns="109710" bIns="54855" rtlCol="0">
            <a:spAutoFit/>
          </a:bodyPr>
          <a:lstStyle/>
          <a:p>
            <a:pPr algn="r">
              <a:lnSpc>
                <a:spcPct val="150000"/>
              </a:lnSpc>
            </a:pPr>
            <a:r>
              <a:rPr lang="en-US" sz="1100" dirty="0">
                <a:cs typeface="+mn-ea"/>
                <a:sym typeface="+mn-lt"/>
              </a:rPr>
              <a:t>When selecting a typeface for body text, your primary concern should be</a:t>
            </a:r>
            <a:endParaRPr lang="en-US" sz="1100" dirty="0">
              <a:cs typeface="+mn-ea"/>
              <a:sym typeface="+mn-lt"/>
            </a:endParaRPr>
          </a:p>
        </p:txBody>
      </p:sp>
      <p:sp>
        <p:nvSpPr>
          <p:cNvPr id="27" name="TextBox 11"/>
          <p:cNvSpPr txBox="1"/>
          <p:nvPr/>
        </p:nvSpPr>
        <p:spPr>
          <a:xfrm>
            <a:off x="1318533" y="4719627"/>
            <a:ext cx="2713326" cy="338554"/>
          </a:xfrm>
          <a:prstGeom prst="rect">
            <a:avLst/>
          </a:prstGeom>
          <a:noFill/>
        </p:spPr>
        <p:txBody>
          <a:bodyPr wrap="square" rtlCol="0">
            <a:spAutoFit/>
          </a:bodyPr>
          <a:lstStyle/>
          <a:p>
            <a:pPr algn="r"/>
            <a:r>
              <a:rPr lang="zh-CN" altLang="en-US" sz="1600" b="0" dirty="0">
                <a:cs typeface="+mn-ea"/>
                <a:sym typeface="+mn-lt"/>
              </a:rPr>
              <a:t>输入您的小标题</a:t>
            </a:r>
            <a:endParaRPr lang="es-ES_tradnl" altLang="zh-CN" sz="1600" b="0" dirty="0">
              <a:cs typeface="+mn-ea"/>
              <a:sym typeface="+mn-lt"/>
            </a:endParaRPr>
          </a:p>
        </p:txBody>
      </p:sp>
      <p:sp>
        <p:nvSpPr>
          <p:cNvPr id="28"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30" name="直接连接符 29"/>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4" name="任意多边形: 形状 33"/>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5" name="任意多边形: 形状 34"/>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utoShape 1"/>
          <p:cNvSpPr/>
          <p:nvPr/>
        </p:nvSpPr>
        <p:spPr bwMode="auto">
          <a:xfrm rot="7070335">
            <a:off x="5524336" y="3382406"/>
            <a:ext cx="1736445" cy="169149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5" name="Freeform: Shape 2382"/>
          <p:cNvSpPr/>
          <p:nvPr/>
        </p:nvSpPr>
        <p:spPr>
          <a:xfrm>
            <a:off x="6102547" y="2510371"/>
            <a:ext cx="290919" cy="290918"/>
          </a:xfrm>
          <a:custGeom>
            <a:avLst/>
            <a:gdLst/>
            <a:ahLst/>
            <a:cxnLst>
              <a:cxn ang="3">
                <a:pos x="hc" y="t"/>
              </a:cxn>
              <a:cxn ang="cd2">
                <a:pos x="l" y="vc"/>
              </a:cxn>
              <a:cxn ang="cd4">
                <a:pos x="hc" y="b"/>
              </a:cxn>
              <a:cxn ang="0">
                <a:pos x="r" y="vc"/>
              </a:cxn>
            </a:cxnLst>
            <a:rect l="l" t="t" r="r" b="b"/>
            <a:pathLst>
              <a:path w="105" h="105">
                <a:moveTo>
                  <a:pt x="52" y="105"/>
                </a:moveTo>
                <a:cubicBezTo>
                  <a:pt x="81" y="105"/>
                  <a:pt x="105" y="81"/>
                  <a:pt x="105" y="52"/>
                </a:cubicBezTo>
                <a:cubicBezTo>
                  <a:pt x="105" y="24"/>
                  <a:pt x="81" y="0"/>
                  <a:pt x="52" y="0"/>
                </a:cubicBezTo>
                <a:cubicBezTo>
                  <a:pt x="23" y="0"/>
                  <a:pt x="0" y="24"/>
                  <a:pt x="0" y="52"/>
                </a:cubicBezTo>
                <a:cubicBezTo>
                  <a:pt x="0" y="81"/>
                  <a:pt x="23" y="105"/>
                  <a:pt x="52" y="105"/>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6" name="Freeform: Shape 2383"/>
          <p:cNvSpPr/>
          <p:nvPr/>
        </p:nvSpPr>
        <p:spPr>
          <a:xfrm>
            <a:off x="6617256" y="2599885"/>
            <a:ext cx="290919" cy="290918"/>
          </a:xfrm>
          <a:custGeom>
            <a:avLst/>
            <a:gdLst/>
            <a:ahLst/>
            <a:cxnLst>
              <a:cxn ang="3">
                <a:pos x="hc" y="t"/>
              </a:cxn>
              <a:cxn ang="cd2">
                <a:pos x="l" y="vc"/>
              </a:cxn>
              <a:cxn ang="cd4">
                <a:pos x="hc" y="b"/>
              </a:cxn>
              <a:cxn ang="0">
                <a:pos x="r" y="vc"/>
              </a:cxn>
            </a:cxnLst>
            <a:rect l="l" t="t" r="r" b="b"/>
            <a:pathLst>
              <a:path w="105" h="105">
                <a:moveTo>
                  <a:pt x="35" y="102"/>
                </a:moveTo>
                <a:cubicBezTo>
                  <a:pt x="62" y="112"/>
                  <a:pt x="92" y="98"/>
                  <a:pt x="102" y="71"/>
                </a:cubicBezTo>
                <a:cubicBezTo>
                  <a:pt x="112" y="44"/>
                  <a:pt x="98" y="14"/>
                  <a:pt x="71" y="4"/>
                </a:cubicBezTo>
                <a:cubicBezTo>
                  <a:pt x="43" y="-7"/>
                  <a:pt x="13" y="8"/>
                  <a:pt x="3" y="35"/>
                </a:cubicBezTo>
                <a:cubicBezTo>
                  <a:pt x="-7" y="62"/>
                  <a:pt x="7" y="92"/>
                  <a:pt x="35" y="102"/>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7" name="Freeform: Shape 2384"/>
          <p:cNvSpPr/>
          <p:nvPr/>
        </p:nvSpPr>
        <p:spPr>
          <a:xfrm>
            <a:off x="7070418" y="2862830"/>
            <a:ext cx="290919" cy="290918"/>
          </a:xfrm>
          <a:custGeom>
            <a:avLst/>
            <a:gdLst/>
            <a:ahLst/>
            <a:cxnLst>
              <a:cxn ang="3">
                <a:pos x="hc" y="t"/>
              </a:cxn>
              <a:cxn ang="cd2">
                <a:pos x="l" y="vc"/>
              </a:cxn>
              <a:cxn ang="cd4">
                <a:pos x="hc" y="b"/>
              </a:cxn>
              <a:cxn ang="0">
                <a:pos x="r" y="vc"/>
              </a:cxn>
            </a:cxnLst>
            <a:rect l="l" t="t" r="r" b="b"/>
            <a:pathLst>
              <a:path w="105" h="105">
                <a:moveTo>
                  <a:pt x="19" y="93"/>
                </a:moveTo>
                <a:cubicBezTo>
                  <a:pt x="41" y="112"/>
                  <a:pt x="75" y="108"/>
                  <a:pt x="93" y="86"/>
                </a:cubicBezTo>
                <a:cubicBezTo>
                  <a:pt x="112" y="64"/>
                  <a:pt x="109" y="31"/>
                  <a:pt x="87" y="12"/>
                </a:cubicBezTo>
                <a:cubicBezTo>
                  <a:pt x="64" y="-6"/>
                  <a:pt x="31" y="-4"/>
                  <a:pt x="13" y="19"/>
                </a:cubicBezTo>
                <a:cubicBezTo>
                  <a:pt x="-6" y="41"/>
                  <a:pt x="-3" y="74"/>
                  <a:pt x="19" y="93"/>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8" name="Freeform: Shape 2385"/>
          <p:cNvSpPr/>
          <p:nvPr/>
        </p:nvSpPr>
        <p:spPr>
          <a:xfrm>
            <a:off x="7406093" y="3262842"/>
            <a:ext cx="290919" cy="290918"/>
          </a:xfrm>
          <a:custGeom>
            <a:avLst/>
            <a:gdLst/>
            <a:ahLst/>
            <a:cxnLst>
              <a:cxn ang="3">
                <a:pos x="hc" y="t"/>
              </a:cxn>
              <a:cxn ang="cd2">
                <a:pos x="l" y="vc"/>
              </a:cxn>
              <a:cxn ang="cd4">
                <a:pos x="hc" y="b"/>
              </a:cxn>
              <a:cxn ang="0">
                <a:pos x="r" y="vc"/>
              </a:cxn>
            </a:cxnLst>
            <a:rect l="l" t="t" r="r" b="b"/>
            <a:pathLst>
              <a:path w="105" h="105">
                <a:moveTo>
                  <a:pt x="7" y="78"/>
                </a:moveTo>
                <a:cubicBezTo>
                  <a:pt x="21" y="103"/>
                  <a:pt x="53" y="112"/>
                  <a:pt x="79" y="97"/>
                </a:cubicBezTo>
                <a:cubicBezTo>
                  <a:pt x="103" y="83"/>
                  <a:pt x="112" y="51"/>
                  <a:pt x="98" y="26"/>
                </a:cubicBezTo>
                <a:cubicBezTo>
                  <a:pt x="83" y="1"/>
                  <a:pt x="51" y="-8"/>
                  <a:pt x="26" y="7"/>
                </a:cubicBezTo>
                <a:cubicBezTo>
                  <a:pt x="1" y="21"/>
                  <a:pt x="-8" y="53"/>
                  <a:pt x="7" y="78"/>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9" name="Freeform: Shape 2386"/>
          <p:cNvSpPr/>
          <p:nvPr/>
        </p:nvSpPr>
        <p:spPr>
          <a:xfrm>
            <a:off x="7585119" y="3755166"/>
            <a:ext cx="293716" cy="293716"/>
          </a:xfrm>
          <a:custGeom>
            <a:avLst/>
            <a:gdLst/>
            <a:ahLst/>
            <a:cxnLst>
              <a:cxn ang="3">
                <a:pos x="hc" y="t"/>
              </a:cxn>
              <a:cxn ang="cd2">
                <a:pos x="l" y="vc"/>
              </a:cxn>
              <a:cxn ang="cd4">
                <a:pos x="hc" y="b"/>
              </a:cxn>
              <a:cxn ang="0">
                <a:pos x="r" y="vc"/>
              </a:cxn>
            </a:cxnLst>
            <a:rect l="l" t="t" r="r" b="b"/>
            <a:pathLst>
              <a:path w="106" h="106">
                <a:moveTo>
                  <a:pt x="1" y="62"/>
                </a:moveTo>
                <a:cubicBezTo>
                  <a:pt x="7" y="91"/>
                  <a:pt x="34" y="110"/>
                  <a:pt x="62" y="105"/>
                </a:cubicBezTo>
                <a:cubicBezTo>
                  <a:pt x="91" y="100"/>
                  <a:pt x="110" y="73"/>
                  <a:pt x="105" y="44"/>
                </a:cubicBezTo>
                <a:cubicBezTo>
                  <a:pt x="100" y="15"/>
                  <a:pt x="73" y="-4"/>
                  <a:pt x="44" y="1"/>
                </a:cubicBezTo>
                <a:cubicBezTo>
                  <a:pt x="16" y="6"/>
                  <a:pt x="-4" y="34"/>
                  <a:pt x="1" y="62"/>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0" name="Freeform: Shape 2387"/>
          <p:cNvSpPr/>
          <p:nvPr/>
        </p:nvSpPr>
        <p:spPr>
          <a:xfrm>
            <a:off x="7585119" y="4281056"/>
            <a:ext cx="293716" cy="290918"/>
          </a:xfrm>
          <a:custGeom>
            <a:avLst/>
            <a:gdLst/>
            <a:ahLst/>
            <a:cxnLst>
              <a:cxn ang="3">
                <a:pos x="hc" y="t"/>
              </a:cxn>
              <a:cxn ang="cd2">
                <a:pos x="l" y="vc"/>
              </a:cxn>
              <a:cxn ang="cd4">
                <a:pos x="hc" y="b"/>
              </a:cxn>
              <a:cxn ang="0">
                <a:pos x="r" y="vc"/>
              </a:cxn>
            </a:cxnLst>
            <a:rect l="l" t="t" r="r" b="b"/>
            <a:pathLst>
              <a:path w="106" h="105">
                <a:moveTo>
                  <a:pt x="1" y="44"/>
                </a:moveTo>
                <a:cubicBezTo>
                  <a:pt x="-4" y="72"/>
                  <a:pt x="16" y="99"/>
                  <a:pt x="44" y="104"/>
                </a:cubicBezTo>
                <a:cubicBezTo>
                  <a:pt x="73" y="109"/>
                  <a:pt x="100" y="90"/>
                  <a:pt x="105" y="62"/>
                </a:cubicBezTo>
                <a:cubicBezTo>
                  <a:pt x="110" y="33"/>
                  <a:pt x="91" y="6"/>
                  <a:pt x="62" y="1"/>
                </a:cubicBezTo>
                <a:cubicBezTo>
                  <a:pt x="34" y="-4"/>
                  <a:pt x="7" y="15"/>
                  <a:pt x="1" y="44"/>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1" name="Freeform: Shape 2388"/>
          <p:cNvSpPr/>
          <p:nvPr/>
        </p:nvSpPr>
        <p:spPr>
          <a:xfrm>
            <a:off x="7406093" y="4773379"/>
            <a:ext cx="290919" cy="290918"/>
          </a:xfrm>
          <a:custGeom>
            <a:avLst/>
            <a:gdLst/>
            <a:ahLst/>
            <a:cxnLst>
              <a:cxn ang="3">
                <a:pos x="hc" y="t"/>
              </a:cxn>
              <a:cxn ang="cd2">
                <a:pos x="l" y="vc"/>
              </a:cxn>
              <a:cxn ang="cd4">
                <a:pos x="hc" y="b"/>
              </a:cxn>
              <a:cxn ang="0">
                <a:pos x="r" y="vc"/>
              </a:cxn>
            </a:cxnLst>
            <a:rect l="l" t="t" r="r" b="b"/>
            <a:pathLst>
              <a:path w="105" h="105">
                <a:moveTo>
                  <a:pt x="7" y="26"/>
                </a:moveTo>
                <a:cubicBezTo>
                  <a:pt x="-8" y="51"/>
                  <a:pt x="1" y="83"/>
                  <a:pt x="26" y="98"/>
                </a:cubicBezTo>
                <a:cubicBezTo>
                  <a:pt x="51" y="113"/>
                  <a:pt x="83" y="104"/>
                  <a:pt x="98" y="79"/>
                </a:cubicBezTo>
                <a:cubicBezTo>
                  <a:pt x="112" y="54"/>
                  <a:pt x="103" y="21"/>
                  <a:pt x="79" y="7"/>
                </a:cubicBezTo>
                <a:cubicBezTo>
                  <a:pt x="53" y="-7"/>
                  <a:pt x="21" y="1"/>
                  <a:pt x="7" y="26"/>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2" name="Freeform: Shape 2389"/>
          <p:cNvSpPr/>
          <p:nvPr/>
        </p:nvSpPr>
        <p:spPr>
          <a:xfrm>
            <a:off x="7070418" y="5173392"/>
            <a:ext cx="290919" cy="290918"/>
          </a:xfrm>
          <a:custGeom>
            <a:avLst/>
            <a:gdLst/>
            <a:ahLst/>
            <a:cxnLst>
              <a:cxn ang="3">
                <a:pos x="hc" y="t"/>
              </a:cxn>
              <a:cxn ang="cd2">
                <a:pos x="l" y="vc"/>
              </a:cxn>
              <a:cxn ang="cd4">
                <a:pos x="hc" y="b"/>
              </a:cxn>
              <a:cxn ang="0">
                <a:pos x="r" y="vc"/>
              </a:cxn>
            </a:cxnLst>
            <a:rect l="l" t="t" r="r" b="b"/>
            <a:pathLst>
              <a:path w="105" h="105">
                <a:moveTo>
                  <a:pt x="19" y="13"/>
                </a:moveTo>
                <a:cubicBezTo>
                  <a:pt x="-3" y="32"/>
                  <a:pt x="-6" y="65"/>
                  <a:pt x="13" y="87"/>
                </a:cubicBezTo>
                <a:cubicBezTo>
                  <a:pt x="31" y="109"/>
                  <a:pt x="64" y="112"/>
                  <a:pt x="87" y="93"/>
                </a:cubicBezTo>
                <a:cubicBezTo>
                  <a:pt x="109" y="75"/>
                  <a:pt x="112" y="42"/>
                  <a:pt x="93" y="19"/>
                </a:cubicBezTo>
                <a:cubicBezTo>
                  <a:pt x="75" y="-3"/>
                  <a:pt x="41" y="-6"/>
                  <a:pt x="19" y="13"/>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3" name="Freeform: Shape 2390"/>
          <p:cNvSpPr/>
          <p:nvPr/>
        </p:nvSpPr>
        <p:spPr>
          <a:xfrm>
            <a:off x="6617256" y="5436329"/>
            <a:ext cx="290919" cy="290918"/>
          </a:xfrm>
          <a:custGeom>
            <a:avLst/>
            <a:gdLst/>
            <a:ahLst/>
            <a:cxnLst>
              <a:cxn ang="3">
                <a:pos x="hc" y="t"/>
              </a:cxn>
              <a:cxn ang="cd2">
                <a:pos x="l" y="vc"/>
              </a:cxn>
              <a:cxn ang="cd4">
                <a:pos x="hc" y="b"/>
              </a:cxn>
              <a:cxn ang="0">
                <a:pos x="r" y="vc"/>
              </a:cxn>
            </a:cxnLst>
            <a:rect l="l" t="t" r="r" b="b"/>
            <a:pathLst>
              <a:path w="105" h="105">
                <a:moveTo>
                  <a:pt x="35" y="3"/>
                </a:moveTo>
                <a:cubicBezTo>
                  <a:pt x="7" y="13"/>
                  <a:pt x="-7" y="43"/>
                  <a:pt x="3" y="71"/>
                </a:cubicBezTo>
                <a:cubicBezTo>
                  <a:pt x="13" y="98"/>
                  <a:pt x="43" y="112"/>
                  <a:pt x="71" y="102"/>
                </a:cubicBezTo>
                <a:cubicBezTo>
                  <a:pt x="98" y="92"/>
                  <a:pt x="112" y="62"/>
                  <a:pt x="102" y="35"/>
                </a:cubicBezTo>
                <a:cubicBezTo>
                  <a:pt x="92" y="8"/>
                  <a:pt x="62" y="-7"/>
                  <a:pt x="35" y="3"/>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4" name="Freeform: Shape 2391"/>
          <p:cNvSpPr/>
          <p:nvPr/>
        </p:nvSpPr>
        <p:spPr>
          <a:xfrm>
            <a:off x="6102547" y="5528640"/>
            <a:ext cx="290919" cy="290918"/>
          </a:xfrm>
          <a:custGeom>
            <a:avLst/>
            <a:gdLst/>
            <a:ahLst/>
            <a:cxnLst>
              <a:cxn ang="3">
                <a:pos x="hc" y="t"/>
              </a:cxn>
              <a:cxn ang="cd2">
                <a:pos x="l" y="vc"/>
              </a:cxn>
              <a:cxn ang="cd4">
                <a:pos x="hc" y="b"/>
              </a:cxn>
              <a:cxn ang="0">
                <a:pos x="r" y="vc"/>
              </a:cxn>
            </a:cxnLst>
            <a:rect l="l" t="t" r="r" b="b"/>
            <a:pathLst>
              <a:path w="105" h="105">
                <a:moveTo>
                  <a:pt x="52" y="0"/>
                </a:moveTo>
                <a:cubicBezTo>
                  <a:pt x="23" y="0"/>
                  <a:pt x="0" y="23"/>
                  <a:pt x="0" y="52"/>
                </a:cubicBezTo>
                <a:cubicBezTo>
                  <a:pt x="0" y="81"/>
                  <a:pt x="23" y="105"/>
                  <a:pt x="52" y="105"/>
                </a:cubicBezTo>
                <a:cubicBezTo>
                  <a:pt x="81" y="105"/>
                  <a:pt x="105" y="81"/>
                  <a:pt x="105" y="52"/>
                </a:cubicBezTo>
                <a:cubicBezTo>
                  <a:pt x="105" y="23"/>
                  <a:pt x="81" y="0"/>
                  <a:pt x="52" y="0"/>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5" name="Freeform: Shape 2392"/>
          <p:cNvSpPr/>
          <p:nvPr/>
        </p:nvSpPr>
        <p:spPr>
          <a:xfrm>
            <a:off x="5585056" y="5436329"/>
            <a:ext cx="290919" cy="290918"/>
          </a:xfrm>
          <a:custGeom>
            <a:avLst/>
            <a:gdLst/>
            <a:ahLst/>
            <a:cxnLst>
              <a:cxn ang="3">
                <a:pos x="hc" y="t"/>
              </a:cxn>
              <a:cxn ang="cd2">
                <a:pos x="l" y="vc"/>
              </a:cxn>
              <a:cxn ang="cd4">
                <a:pos x="hc" y="b"/>
              </a:cxn>
              <a:cxn ang="0">
                <a:pos x="r" y="vc"/>
              </a:cxn>
            </a:cxnLst>
            <a:rect l="l" t="t" r="r" b="b"/>
            <a:pathLst>
              <a:path w="105" h="105">
                <a:moveTo>
                  <a:pt x="71" y="3"/>
                </a:moveTo>
                <a:cubicBezTo>
                  <a:pt x="43" y="-7"/>
                  <a:pt x="13" y="8"/>
                  <a:pt x="3" y="35"/>
                </a:cubicBezTo>
                <a:cubicBezTo>
                  <a:pt x="-7" y="62"/>
                  <a:pt x="7" y="92"/>
                  <a:pt x="35" y="102"/>
                </a:cubicBezTo>
                <a:cubicBezTo>
                  <a:pt x="62" y="112"/>
                  <a:pt x="92" y="98"/>
                  <a:pt x="102" y="71"/>
                </a:cubicBezTo>
                <a:cubicBezTo>
                  <a:pt x="112" y="43"/>
                  <a:pt x="98" y="13"/>
                  <a:pt x="71" y="3"/>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6" name="Freeform: Shape 2393"/>
          <p:cNvSpPr/>
          <p:nvPr/>
        </p:nvSpPr>
        <p:spPr>
          <a:xfrm>
            <a:off x="5129097" y="5173392"/>
            <a:ext cx="290919" cy="290918"/>
          </a:xfrm>
          <a:custGeom>
            <a:avLst/>
            <a:gdLst/>
            <a:ahLst/>
            <a:cxnLst>
              <a:cxn ang="3">
                <a:pos x="hc" y="t"/>
              </a:cxn>
              <a:cxn ang="cd2">
                <a:pos x="l" y="vc"/>
              </a:cxn>
              <a:cxn ang="cd4">
                <a:pos x="hc" y="b"/>
              </a:cxn>
              <a:cxn ang="0">
                <a:pos x="r" y="vc"/>
              </a:cxn>
            </a:cxnLst>
            <a:rect l="l" t="t" r="r" b="b"/>
            <a:pathLst>
              <a:path w="105" h="105">
                <a:moveTo>
                  <a:pt x="87" y="13"/>
                </a:moveTo>
                <a:cubicBezTo>
                  <a:pt x="65" y="-6"/>
                  <a:pt x="32" y="-3"/>
                  <a:pt x="13" y="19"/>
                </a:cubicBezTo>
                <a:cubicBezTo>
                  <a:pt x="-6" y="42"/>
                  <a:pt x="-3" y="75"/>
                  <a:pt x="19" y="93"/>
                </a:cubicBezTo>
                <a:cubicBezTo>
                  <a:pt x="42" y="112"/>
                  <a:pt x="75" y="109"/>
                  <a:pt x="94" y="87"/>
                </a:cubicBezTo>
                <a:cubicBezTo>
                  <a:pt x="112" y="65"/>
                  <a:pt x="109" y="32"/>
                  <a:pt x="87" y="13"/>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7" name="Freeform: Shape 2394"/>
          <p:cNvSpPr/>
          <p:nvPr/>
        </p:nvSpPr>
        <p:spPr>
          <a:xfrm>
            <a:off x="4793422" y="4773379"/>
            <a:ext cx="290919" cy="290918"/>
          </a:xfrm>
          <a:custGeom>
            <a:avLst/>
            <a:gdLst/>
            <a:ahLst/>
            <a:cxnLst>
              <a:cxn ang="3">
                <a:pos x="hc" y="t"/>
              </a:cxn>
              <a:cxn ang="cd2">
                <a:pos x="l" y="vc"/>
              </a:cxn>
              <a:cxn ang="cd4">
                <a:pos x="hc" y="b"/>
              </a:cxn>
              <a:cxn ang="0">
                <a:pos x="r" y="vc"/>
              </a:cxn>
            </a:cxnLst>
            <a:rect l="l" t="t" r="r" b="b"/>
            <a:pathLst>
              <a:path w="105" h="105">
                <a:moveTo>
                  <a:pt x="98" y="26"/>
                </a:moveTo>
                <a:cubicBezTo>
                  <a:pt x="84" y="1"/>
                  <a:pt x="52" y="-7"/>
                  <a:pt x="27" y="7"/>
                </a:cubicBezTo>
                <a:cubicBezTo>
                  <a:pt x="2" y="21"/>
                  <a:pt x="-7" y="54"/>
                  <a:pt x="7" y="79"/>
                </a:cubicBezTo>
                <a:cubicBezTo>
                  <a:pt x="22" y="104"/>
                  <a:pt x="54" y="113"/>
                  <a:pt x="79" y="98"/>
                </a:cubicBezTo>
                <a:cubicBezTo>
                  <a:pt x="104" y="83"/>
                  <a:pt x="113" y="51"/>
                  <a:pt x="98" y="26"/>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8" name="Freeform: Shape 2395"/>
          <p:cNvSpPr/>
          <p:nvPr/>
        </p:nvSpPr>
        <p:spPr>
          <a:xfrm>
            <a:off x="4614396" y="4281056"/>
            <a:ext cx="290919" cy="290918"/>
          </a:xfrm>
          <a:custGeom>
            <a:avLst/>
            <a:gdLst/>
            <a:ahLst/>
            <a:cxnLst>
              <a:cxn ang="3">
                <a:pos x="hc" y="t"/>
              </a:cxn>
              <a:cxn ang="cd2">
                <a:pos x="l" y="vc"/>
              </a:cxn>
              <a:cxn ang="cd4">
                <a:pos x="hc" y="b"/>
              </a:cxn>
              <a:cxn ang="0">
                <a:pos x="r" y="vc"/>
              </a:cxn>
            </a:cxnLst>
            <a:rect l="l" t="t" r="r" b="b"/>
            <a:pathLst>
              <a:path w="105" h="105">
                <a:moveTo>
                  <a:pt x="105" y="44"/>
                </a:moveTo>
                <a:cubicBezTo>
                  <a:pt x="99" y="15"/>
                  <a:pt x="72" y="-4"/>
                  <a:pt x="44" y="1"/>
                </a:cubicBezTo>
                <a:cubicBezTo>
                  <a:pt x="15" y="6"/>
                  <a:pt x="-4" y="33"/>
                  <a:pt x="1" y="62"/>
                </a:cubicBezTo>
                <a:cubicBezTo>
                  <a:pt x="6" y="90"/>
                  <a:pt x="33" y="109"/>
                  <a:pt x="62" y="104"/>
                </a:cubicBezTo>
                <a:cubicBezTo>
                  <a:pt x="91" y="99"/>
                  <a:pt x="109" y="72"/>
                  <a:pt x="105" y="44"/>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19" name="Freeform: Shape 2396"/>
          <p:cNvSpPr/>
          <p:nvPr/>
        </p:nvSpPr>
        <p:spPr>
          <a:xfrm>
            <a:off x="4614396" y="3755166"/>
            <a:ext cx="290919" cy="293716"/>
          </a:xfrm>
          <a:custGeom>
            <a:avLst/>
            <a:gdLst/>
            <a:ahLst/>
            <a:cxnLst>
              <a:cxn ang="3">
                <a:pos x="hc" y="t"/>
              </a:cxn>
              <a:cxn ang="cd2">
                <a:pos x="l" y="vc"/>
              </a:cxn>
              <a:cxn ang="cd4">
                <a:pos x="hc" y="b"/>
              </a:cxn>
              <a:cxn ang="0">
                <a:pos x="r" y="vc"/>
              </a:cxn>
            </a:cxnLst>
            <a:rect l="l" t="t" r="r" b="b"/>
            <a:pathLst>
              <a:path w="105" h="106">
                <a:moveTo>
                  <a:pt x="105" y="62"/>
                </a:moveTo>
                <a:cubicBezTo>
                  <a:pt x="109" y="34"/>
                  <a:pt x="91" y="6"/>
                  <a:pt x="62" y="1"/>
                </a:cubicBezTo>
                <a:cubicBezTo>
                  <a:pt x="33" y="-4"/>
                  <a:pt x="6" y="15"/>
                  <a:pt x="1" y="44"/>
                </a:cubicBezTo>
                <a:cubicBezTo>
                  <a:pt x="-4" y="73"/>
                  <a:pt x="15" y="100"/>
                  <a:pt x="44" y="105"/>
                </a:cubicBezTo>
                <a:cubicBezTo>
                  <a:pt x="72" y="110"/>
                  <a:pt x="99" y="91"/>
                  <a:pt x="105" y="62"/>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20" name="Freeform: Shape 2397"/>
          <p:cNvSpPr/>
          <p:nvPr/>
        </p:nvSpPr>
        <p:spPr>
          <a:xfrm>
            <a:off x="4793422" y="3262842"/>
            <a:ext cx="290919" cy="290918"/>
          </a:xfrm>
          <a:custGeom>
            <a:avLst/>
            <a:gdLst/>
            <a:ahLst/>
            <a:cxnLst>
              <a:cxn ang="3">
                <a:pos x="hc" y="t"/>
              </a:cxn>
              <a:cxn ang="cd2">
                <a:pos x="l" y="vc"/>
              </a:cxn>
              <a:cxn ang="cd4">
                <a:pos x="hc" y="b"/>
              </a:cxn>
              <a:cxn ang="0">
                <a:pos x="r" y="vc"/>
              </a:cxn>
            </a:cxnLst>
            <a:rect l="l" t="t" r="r" b="b"/>
            <a:pathLst>
              <a:path w="105" h="105">
                <a:moveTo>
                  <a:pt x="98" y="78"/>
                </a:moveTo>
                <a:cubicBezTo>
                  <a:pt x="113" y="53"/>
                  <a:pt x="104" y="21"/>
                  <a:pt x="79" y="7"/>
                </a:cubicBezTo>
                <a:cubicBezTo>
                  <a:pt x="54" y="-8"/>
                  <a:pt x="22" y="1"/>
                  <a:pt x="7" y="26"/>
                </a:cubicBezTo>
                <a:cubicBezTo>
                  <a:pt x="-7" y="51"/>
                  <a:pt x="2" y="83"/>
                  <a:pt x="27" y="97"/>
                </a:cubicBezTo>
                <a:cubicBezTo>
                  <a:pt x="52" y="112"/>
                  <a:pt x="84" y="103"/>
                  <a:pt x="98" y="78"/>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21" name="Freeform: Shape 2398"/>
          <p:cNvSpPr/>
          <p:nvPr/>
        </p:nvSpPr>
        <p:spPr>
          <a:xfrm>
            <a:off x="5129097" y="2862830"/>
            <a:ext cx="290919" cy="290918"/>
          </a:xfrm>
          <a:custGeom>
            <a:avLst/>
            <a:gdLst/>
            <a:ahLst/>
            <a:cxnLst>
              <a:cxn ang="3">
                <a:pos x="hc" y="t"/>
              </a:cxn>
              <a:cxn ang="cd2">
                <a:pos x="l" y="vc"/>
              </a:cxn>
              <a:cxn ang="cd4">
                <a:pos x="hc" y="b"/>
              </a:cxn>
              <a:cxn ang="0">
                <a:pos x="r" y="vc"/>
              </a:cxn>
            </a:cxnLst>
            <a:rect l="l" t="t" r="r" b="b"/>
            <a:pathLst>
              <a:path w="105" h="105">
                <a:moveTo>
                  <a:pt x="87" y="93"/>
                </a:moveTo>
                <a:cubicBezTo>
                  <a:pt x="109" y="74"/>
                  <a:pt x="112" y="41"/>
                  <a:pt x="94" y="19"/>
                </a:cubicBezTo>
                <a:cubicBezTo>
                  <a:pt x="75" y="-4"/>
                  <a:pt x="42" y="-6"/>
                  <a:pt x="19" y="12"/>
                </a:cubicBezTo>
                <a:cubicBezTo>
                  <a:pt x="-3" y="31"/>
                  <a:pt x="-6" y="64"/>
                  <a:pt x="13" y="86"/>
                </a:cubicBezTo>
                <a:cubicBezTo>
                  <a:pt x="32" y="108"/>
                  <a:pt x="65" y="112"/>
                  <a:pt x="87" y="93"/>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22" name="Freeform: Shape 2399"/>
          <p:cNvSpPr/>
          <p:nvPr/>
        </p:nvSpPr>
        <p:spPr>
          <a:xfrm>
            <a:off x="5585056" y="2599885"/>
            <a:ext cx="290919" cy="290918"/>
          </a:xfrm>
          <a:custGeom>
            <a:avLst/>
            <a:gdLst/>
            <a:ahLst/>
            <a:cxnLst>
              <a:cxn ang="3">
                <a:pos x="hc" y="t"/>
              </a:cxn>
              <a:cxn ang="cd2">
                <a:pos x="l" y="vc"/>
              </a:cxn>
              <a:cxn ang="cd4">
                <a:pos x="hc" y="b"/>
              </a:cxn>
              <a:cxn ang="0">
                <a:pos x="r" y="vc"/>
              </a:cxn>
            </a:cxnLst>
            <a:rect l="l" t="t" r="r" b="b"/>
            <a:pathLst>
              <a:path w="105" h="105">
                <a:moveTo>
                  <a:pt x="71" y="102"/>
                </a:moveTo>
                <a:cubicBezTo>
                  <a:pt x="98" y="92"/>
                  <a:pt x="112" y="62"/>
                  <a:pt x="102" y="35"/>
                </a:cubicBezTo>
                <a:cubicBezTo>
                  <a:pt x="92" y="8"/>
                  <a:pt x="62" y="-7"/>
                  <a:pt x="35" y="4"/>
                </a:cubicBezTo>
                <a:cubicBezTo>
                  <a:pt x="7" y="14"/>
                  <a:pt x="-7" y="44"/>
                  <a:pt x="3" y="71"/>
                </a:cubicBezTo>
                <a:cubicBezTo>
                  <a:pt x="13" y="98"/>
                  <a:pt x="43" y="112"/>
                  <a:pt x="71" y="102"/>
                </a:cubicBezTo>
                <a:close/>
              </a:path>
            </a:pathLst>
          </a:custGeom>
          <a:solidFill>
            <a:schemeClr val="bg1">
              <a:lumMod val="85000"/>
            </a:schemeClr>
          </a:solidFill>
          <a:ln cap="flat">
            <a:noFill/>
            <a:prstDash val="solid"/>
          </a:ln>
        </p:spPr>
        <p:txBody>
          <a:bodyPr vert="horz" wrap="none" lIns="45000" tIns="22500" rIns="45000" bIns="22500" anchor="ctr" anchorCtr="1" compatLnSpc="0"/>
          <a:lstStyle/>
          <a:p>
            <a:pPr hangingPunct="0"/>
            <a:endParaRPr lang="en-US" sz="900">
              <a:cs typeface="+mn-ea"/>
              <a:sym typeface="+mn-lt"/>
            </a:endParaRPr>
          </a:p>
        </p:txBody>
      </p:sp>
      <p:sp>
        <p:nvSpPr>
          <p:cNvPr id="42" name="Rectangle 41"/>
          <p:cNvSpPr/>
          <p:nvPr/>
        </p:nvSpPr>
        <p:spPr>
          <a:xfrm>
            <a:off x="11447100" y="4441067"/>
            <a:ext cx="77724" cy="11887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cs typeface="+mn-ea"/>
              <a:sym typeface="+mn-lt"/>
            </a:endParaRPr>
          </a:p>
        </p:txBody>
      </p:sp>
      <p:sp>
        <p:nvSpPr>
          <p:cNvPr id="43" name="Rectangle 42"/>
          <p:cNvSpPr/>
          <p:nvPr/>
        </p:nvSpPr>
        <p:spPr>
          <a:xfrm>
            <a:off x="11447100" y="2221660"/>
            <a:ext cx="77724" cy="11887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cs typeface="+mn-ea"/>
              <a:sym typeface="+mn-lt"/>
            </a:endParaRPr>
          </a:p>
        </p:txBody>
      </p:sp>
      <p:sp>
        <p:nvSpPr>
          <p:cNvPr id="44" name="Rectangle 43"/>
          <p:cNvSpPr/>
          <p:nvPr/>
        </p:nvSpPr>
        <p:spPr>
          <a:xfrm>
            <a:off x="1052737" y="4441067"/>
            <a:ext cx="77724" cy="11887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cs typeface="+mn-ea"/>
              <a:sym typeface="+mn-lt"/>
            </a:endParaRPr>
          </a:p>
        </p:txBody>
      </p:sp>
      <p:sp>
        <p:nvSpPr>
          <p:cNvPr id="45" name="Rectangle 44"/>
          <p:cNvSpPr/>
          <p:nvPr/>
        </p:nvSpPr>
        <p:spPr>
          <a:xfrm>
            <a:off x="1052737" y="2221660"/>
            <a:ext cx="77724" cy="11887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cs typeface="+mn-ea"/>
              <a:sym typeface="+mn-lt"/>
            </a:endParaRPr>
          </a:p>
        </p:txBody>
      </p:sp>
      <p:sp>
        <p:nvSpPr>
          <p:cNvPr id="46" name="Text Placeholder 33"/>
          <p:cNvSpPr txBox="1"/>
          <p:nvPr/>
        </p:nvSpPr>
        <p:spPr>
          <a:xfrm>
            <a:off x="5888420" y="3940913"/>
            <a:ext cx="851194" cy="360227"/>
          </a:xfrm>
          <a:prstGeom prst="rect">
            <a:avLst/>
          </a:prstGeom>
          <a:solidFill>
            <a:schemeClr val="bg1">
              <a:lumMod val="85000"/>
            </a:schemeClr>
          </a:solidFill>
        </p:spPr>
        <p:txBody>
          <a:bodyPr wrap="non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zh-CN" altLang="en-US" sz="2200" b="1" dirty="0">
                <a:latin typeface="+mn-lt"/>
                <a:cs typeface="+mn-ea"/>
                <a:sym typeface="+mn-lt"/>
              </a:rPr>
              <a:t>关键词</a:t>
            </a:r>
            <a:endParaRPr lang="zh-CN" altLang="en-US" sz="2200" b="1" dirty="0">
              <a:latin typeface="+mn-lt"/>
              <a:cs typeface="+mn-ea"/>
              <a:sym typeface="+mn-lt"/>
            </a:endParaRPr>
          </a:p>
        </p:txBody>
      </p:sp>
      <p:sp>
        <p:nvSpPr>
          <p:cNvPr id="47" name="TextBox 63"/>
          <p:cNvSpPr txBox="1"/>
          <p:nvPr/>
        </p:nvSpPr>
        <p:spPr>
          <a:xfrm>
            <a:off x="7929353" y="4805542"/>
            <a:ext cx="3268980" cy="627159"/>
          </a:xfrm>
          <a:prstGeom prst="rect">
            <a:avLst/>
          </a:prstGeom>
          <a:noFill/>
        </p:spPr>
        <p:txBody>
          <a:bodyPr wrap="square" rtlCol="0">
            <a:spAutoFit/>
          </a:bodyPr>
          <a:lstStyle/>
          <a:p>
            <a:pPr algn="r">
              <a:lnSpc>
                <a:spcPts val="2220"/>
              </a:lnSpc>
            </a:pPr>
            <a:r>
              <a:rPr lang="en-US" sz="1200" dirty="0">
                <a:cs typeface="+mn-ea"/>
                <a:sym typeface="+mn-lt"/>
              </a:rPr>
              <a:t>Some social media sites have greater virility defined as a greater websites know</a:t>
            </a:r>
            <a:endParaRPr lang="en-US" sz="1200" dirty="0">
              <a:cs typeface="+mn-ea"/>
              <a:sym typeface="+mn-lt"/>
            </a:endParaRPr>
          </a:p>
        </p:txBody>
      </p:sp>
      <p:sp>
        <p:nvSpPr>
          <p:cNvPr id="48" name="TextBox 64"/>
          <p:cNvSpPr txBox="1"/>
          <p:nvPr/>
        </p:nvSpPr>
        <p:spPr>
          <a:xfrm>
            <a:off x="9932666" y="4542270"/>
            <a:ext cx="1210588" cy="338554"/>
          </a:xfrm>
          <a:prstGeom prst="rect">
            <a:avLst/>
          </a:prstGeom>
          <a:noFill/>
        </p:spPr>
        <p:txBody>
          <a:bodyPr wrap="none" rtlCol="0">
            <a:spAutoFit/>
          </a:bodyPr>
          <a:lstStyle/>
          <a:p>
            <a:pPr algn="r"/>
            <a:r>
              <a:rPr lang="zh-CN" altLang="en-US" sz="1600" b="0" dirty="0">
                <a:cs typeface="+mn-ea"/>
                <a:sym typeface="+mn-lt"/>
              </a:rPr>
              <a:t>输入小标题</a:t>
            </a:r>
            <a:endParaRPr lang="es-ES_tradnl" altLang="zh-CN" sz="1600" b="0" dirty="0">
              <a:cs typeface="+mn-ea"/>
              <a:sym typeface="+mn-lt"/>
            </a:endParaRPr>
          </a:p>
        </p:txBody>
      </p:sp>
      <p:sp>
        <p:nvSpPr>
          <p:cNvPr id="49" name="TextBox 65"/>
          <p:cNvSpPr txBox="1"/>
          <p:nvPr/>
        </p:nvSpPr>
        <p:spPr>
          <a:xfrm>
            <a:off x="7924657" y="2600689"/>
            <a:ext cx="3268980" cy="627159"/>
          </a:xfrm>
          <a:prstGeom prst="rect">
            <a:avLst/>
          </a:prstGeom>
          <a:noFill/>
        </p:spPr>
        <p:txBody>
          <a:bodyPr wrap="square" rtlCol="0">
            <a:spAutoFit/>
          </a:bodyPr>
          <a:lstStyle/>
          <a:p>
            <a:pPr algn="r">
              <a:lnSpc>
                <a:spcPts val="2220"/>
              </a:lnSpc>
            </a:pPr>
            <a:r>
              <a:rPr lang="en-US" sz="1200" dirty="0">
                <a:cs typeface="+mn-ea"/>
                <a:sym typeface="+mn-lt"/>
              </a:rPr>
              <a:t>Some social media sites have greater virility defined as a greater websites know</a:t>
            </a:r>
            <a:endParaRPr lang="en-US" sz="1200" dirty="0">
              <a:cs typeface="+mn-ea"/>
              <a:sym typeface="+mn-lt"/>
            </a:endParaRPr>
          </a:p>
        </p:txBody>
      </p:sp>
      <p:sp>
        <p:nvSpPr>
          <p:cNvPr id="50" name="TextBox 66"/>
          <p:cNvSpPr txBox="1"/>
          <p:nvPr/>
        </p:nvSpPr>
        <p:spPr>
          <a:xfrm>
            <a:off x="10004436" y="2337417"/>
            <a:ext cx="1210588" cy="338554"/>
          </a:xfrm>
          <a:prstGeom prst="rect">
            <a:avLst/>
          </a:prstGeom>
          <a:noFill/>
        </p:spPr>
        <p:txBody>
          <a:bodyPr wrap="none" rtlCol="0">
            <a:spAutoFit/>
          </a:bodyPr>
          <a:lstStyle/>
          <a:p>
            <a:pPr algn="r"/>
            <a:r>
              <a:rPr lang="zh-CN" altLang="en-US" sz="1600" b="0" dirty="0">
                <a:cs typeface="+mn-ea"/>
                <a:sym typeface="+mn-lt"/>
              </a:rPr>
              <a:t>输入小标题</a:t>
            </a:r>
            <a:endParaRPr lang="es-ES_tradnl" altLang="zh-CN" sz="1600" b="0" dirty="0">
              <a:cs typeface="+mn-ea"/>
              <a:sym typeface="+mn-lt"/>
            </a:endParaRPr>
          </a:p>
        </p:txBody>
      </p:sp>
      <p:sp>
        <p:nvSpPr>
          <p:cNvPr id="51" name="TextBox 67"/>
          <p:cNvSpPr txBox="1"/>
          <p:nvPr/>
        </p:nvSpPr>
        <p:spPr>
          <a:xfrm>
            <a:off x="1358650" y="2600689"/>
            <a:ext cx="3270901" cy="627159"/>
          </a:xfrm>
          <a:prstGeom prst="rect">
            <a:avLst/>
          </a:prstGeom>
          <a:noFill/>
        </p:spPr>
        <p:txBody>
          <a:bodyPr wrap="square" rtlCol="0">
            <a:spAutoFit/>
          </a:bodyPr>
          <a:lstStyle/>
          <a:p>
            <a:pPr>
              <a:lnSpc>
                <a:spcPts val="2220"/>
              </a:lnSpc>
            </a:pPr>
            <a:r>
              <a:rPr lang="en-US" sz="1200" dirty="0">
                <a:cs typeface="+mn-ea"/>
                <a:sym typeface="+mn-lt"/>
              </a:rPr>
              <a:t>Some social media sites have greater virility defined as a greater websites know</a:t>
            </a:r>
            <a:endParaRPr lang="en-US" sz="1200" dirty="0">
              <a:cs typeface="+mn-ea"/>
              <a:sym typeface="+mn-lt"/>
            </a:endParaRPr>
          </a:p>
        </p:txBody>
      </p:sp>
      <p:sp>
        <p:nvSpPr>
          <p:cNvPr id="52" name="TextBox 68"/>
          <p:cNvSpPr txBox="1"/>
          <p:nvPr/>
        </p:nvSpPr>
        <p:spPr>
          <a:xfrm>
            <a:off x="1373815" y="2335717"/>
            <a:ext cx="1210588" cy="338554"/>
          </a:xfrm>
          <a:prstGeom prst="rect">
            <a:avLst/>
          </a:prstGeom>
          <a:noFill/>
        </p:spPr>
        <p:txBody>
          <a:bodyPr wrap="none" rtlCol="0">
            <a:spAutoFit/>
          </a:bodyPr>
          <a:lstStyle/>
          <a:p>
            <a:r>
              <a:rPr lang="zh-CN" altLang="en-US" sz="1600" b="0" dirty="0">
                <a:cs typeface="+mn-ea"/>
                <a:sym typeface="+mn-lt"/>
              </a:rPr>
              <a:t>输入小标题</a:t>
            </a:r>
            <a:endParaRPr lang="es-ES_tradnl" altLang="zh-CN" sz="1600" b="0" dirty="0">
              <a:cs typeface="+mn-ea"/>
              <a:sym typeface="+mn-lt"/>
            </a:endParaRPr>
          </a:p>
        </p:txBody>
      </p:sp>
      <p:sp>
        <p:nvSpPr>
          <p:cNvPr id="53" name="TextBox 69"/>
          <p:cNvSpPr txBox="1"/>
          <p:nvPr/>
        </p:nvSpPr>
        <p:spPr>
          <a:xfrm>
            <a:off x="1358650" y="4805542"/>
            <a:ext cx="3270901" cy="627159"/>
          </a:xfrm>
          <a:prstGeom prst="rect">
            <a:avLst/>
          </a:prstGeom>
          <a:noFill/>
        </p:spPr>
        <p:txBody>
          <a:bodyPr wrap="square" rtlCol="0">
            <a:spAutoFit/>
          </a:bodyPr>
          <a:lstStyle/>
          <a:p>
            <a:pPr>
              <a:lnSpc>
                <a:spcPts val="2220"/>
              </a:lnSpc>
            </a:pPr>
            <a:r>
              <a:rPr lang="en-US" sz="1200" dirty="0">
                <a:cs typeface="+mn-ea"/>
                <a:sym typeface="+mn-lt"/>
              </a:rPr>
              <a:t>Some social media sites have greater virility defined as a greater websites know</a:t>
            </a:r>
            <a:endParaRPr lang="en-US" sz="1200" dirty="0">
              <a:cs typeface="+mn-ea"/>
              <a:sym typeface="+mn-lt"/>
            </a:endParaRPr>
          </a:p>
        </p:txBody>
      </p:sp>
      <p:sp>
        <p:nvSpPr>
          <p:cNvPr id="54" name="TextBox 70"/>
          <p:cNvSpPr txBox="1"/>
          <p:nvPr/>
        </p:nvSpPr>
        <p:spPr>
          <a:xfrm>
            <a:off x="1373815" y="4540570"/>
            <a:ext cx="1210588" cy="338554"/>
          </a:xfrm>
          <a:prstGeom prst="rect">
            <a:avLst/>
          </a:prstGeom>
          <a:noFill/>
        </p:spPr>
        <p:txBody>
          <a:bodyPr wrap="none" rtlCol="0">
            <a:spAutoFit/>
          </a:bodyPr>
          <a:lstStyle/>
          <a:p>
            <a:r>
              <a:rPr lang="zh-CN" altLang="en-US" sz="1600" b="0" dirty="0">
                <a:cs typeface="+mn-ea"/>
                <a:sym typeface="+mn-lt"/>
              </a:rPr>
              <a:t>输入小标题</a:t>
            </a:r>
            <a:endParaRPr lang="es-ES_tradnl" altLang="zh-CN" sz="1600" b="0" dirty="0">
              <a:cs typeface="+mn-ea"/>
              <a:sym typeface="+mn-lt"/>
            </a:endParaRPr>
          </a:p>
        </p:txBody>
      </p:sp>
      <p:sp>
        <p:nvSpPr>
          <p:cNvPr id="36"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38" name="直接连接符 37"/>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9" name="任意多边形: 形状 38"/>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40" name="任意多边形: 形状 39"/>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512884" y="2168171"/>
            <a:ext cx="4390357" cy="3458361"/>
            <a:chOff x="856581" y="1745132"/>
            <a:chExt cx="5086764" cy="4006931"/>
          </a:xfrm>
        </p:grpSpPr>
        <p:sp>
          <p:nvSpPr>
            <p:cNvPr id="9" name="Freeform 5"/>
            <p:cNvSpPr/>
            <p:nvPr/>
          </p:nvSpPr>
          <p:spPr bwMode="auto">
            <a:xfrm rot="5400000">
              <a:off x="3315864" y="1849104"/>
              <a:ext cx="2113489" cy="190554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dirty="0">
                <a:cs typeface="+mn-ea"/>
                <a:sym typeface="+mn-lt"/>
              </a:endParaRPr>
            </a:p>
          </p:txBody>
        </p:sp>
        <p:sp>
          <p:nvSpPr>
            <p:cNvPr id="10" name="Freeform 5"/>
            <p:cNvSpPr/>
            <p:nvPr/>
          </p:nvSpPr>
          <p:spPr bwMode="auto">
            <a:xfrm rot="5400000">
              <a:off x="1185388" y="1945135"/>
              <a:ext cx="2113492" cy="1905549"/>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a:cs typeface="+mn-ea"/>
                <a:sym typeface="+mn-lt"/>
              </a:endParaRPr>
            </a:p>
          </p:txBody>
        </p:sp>
        <p:sp>
          <p:nvSpPr>
            <p:cNvPr id="11" name="Freeform 5"/>
            <p:cNvSpPr/>
            <p:nvPr/>
          </p:nvSpPr>
          <p:spPr bwMode="auto">
            <a:xfrm rot="5400000">
              <a:off x="784365" y="3930839"/>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85000"/>
              </a:schemeClr>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a:cs typeface="+mn-ea"/>
                <a:sym typeface="+mn-lt"/>
              </a:endParaRPr>
            </a:p>
          </p:txBody>
        </p:sp>
        <p:sp>
          <p:nvSpPr>
            <p:cNvPr id="12" name="Freeform 5"/>
            <p:cNvSpPr/>
            <p:nvPr/>
          </p:nvSpPr>
          <p:spPr bwMode="auto">
            <a:xfrm rot="5400000">
              <a:off x="4300391" y="3720009"/>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85000"/>
              </a:schemeClr>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dirty="0">
                <a:cs typeface="+mn-ea"/>
                <a:sym typeface="+mn-lt"/>
              </a:endParaRPr>
            </a:p>
          </p:txBody>
        </p:sp>
        <p:sp>
          <p:nvSpPr>
            <p:cNvPr id="13" name="Freeform 5"/>
            <p:cNvSpPr/>
            <p:nvPr/>
          </p:nvSpPr>
          <p:spPr bwMode="auto">
            <a:xfrm rot="5400000">
              <a:off x="2267760" y="3735809"/>
              <a:ext cx="2113489" cy="190554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a:cs typeface="+mn-ea"/>
                <a:sym typeface="+mn-lt"/>
              </a:endParaRPr>
            </a:p>
          </p:txBody>
        </p:sp>
        <p:grpSp>
          <p:nvGrpSpPr>
            <p:cNvPr id="14" name="组合 13"/>
            <p:cNvGrpSpPr/>
            <p:nvPr/>
          </p:nvGrpSpPr>
          <p:grpSpPr>
            <a:xfrm>
              <a:off x="1553121" y="2499363"/>
              <a:ext cx="1254032" cy="870321"/>
              <a:chOff x="3473743" y="2336934"/>
              <a:chExt cx="1254032" cy="870321"/>
            </a:xfrm>
          </p:grpSpPr>
          <p:sp>
            <p:nvSpPr>
              <p:cNvPr id="23" name="矩形 22"/>
              <p:cNvSpPr/>
              <p:nvPr/>
            </p:nvSpPr>
            <p:spPr>
              <a:xfrm>
                <a:off x="3473743" y="2336934"/>
                <a:ext cx="1254032" cy="285277"/>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000" b="1" dirty="0">
                    <a:cs typeface="+mn-ea"/>
                    <a:sym typeface="+mn-lt"/>
                  </a:rPr>
                  <a:t>此处输入关键词</a:t>
                </a:r>
                <a:endParaRPr lang="zh-CN" altLang="en-US" sz="1000" dirty="0">
                  <a:cs typeface="+mn-ea"/>
                  <a:sym typeface="+mn-lt"/>
                </a:endParaRPr>
              </a:p>
            </p:txBody>
          </p:sp>
          <p:sp>
            <p:nvSpPr>
              <p:cNvPr id="24" name="矩形 23"/>
              <p:cNvSpPr/>
              <p:nvPr/>
            </p:nvSpPr>
            <p:spPr>
              <a:xfrm>
                <a:off x="3760269" y="2672360"/>
                <a:ext cx="767426" cy="53489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2400" dirty="0">
                    <a:cs typeface="+mn-ea"/>
                    <a:sym typeface="+mn-lt"/>
                  </a:rPr>
                  <a:t>85%</a:t>
                </a:r>
                <a:endParaRPr lang="zh-CN" altLang="en-US" sz="2400" dirty="0">
                  <a:cs typeface="+mn-ea"/>
                  <a:sym typeface="+mn-lt"/>
                </a:endParaRPr>
              </a:p>
            </p:txBody>
          </p:sp>
        </p:grpSp>
        <p:grpSp>
          <p:nvGrpSpPr>
            <p:cNvPr id="15" name="组合 14"/>
            <p:cNvGrpSpPr/>
            <p:nvPr/>
          </p:nvGrpSpPr>
          <p:grpSpPr>
            <a:xfrm>
              <a:off x="3715422" y="2436243"/>
              <a:ext cx="1254032" cy="870321"/>
              <a:chOff x="3473743" y="2336934"/>
              <a:chExt cx="1254032" cy="870321"/>
            </a:xfrm>
          </p:grpSpPr>
          <p:sp>
            <p:nvSpPr>
              <p:cNvPr id="21" name="矩形 20"/>
              <p:cNvSpPr/>
              <p:nvPr/>
            </p:nvSpPr>
            <p:spPr>
              <a:xfrm>
                <a:off x="3473743" y="2336934"/>
                <a:ext cx="1254032" cy="285277"/>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000" b="1" dirty="0">
                    <a:cs typeface="+mn-ea"/>
                    <a:sym typeface="+mn-lt"/>
                  </a:rPr>
                  <a:t>此处输入关键词</a:t>
                </a:r>
                <a:endParaRPr lang="zh-CN" altLang="en-US" sz="1000" dirty="0">
                  <a:cs typeface="+mn-ea"/>
                  <a:sym typeface="+mn-lt"/>
                </a:endParaRPr>
              </a:p>
            </p:txBody>
          </p:sp>
          <p:sp>
            <p:nvSpPr>
              <p:cNvPr id="22" name="矩形 21"/>
              <p:cNvSpPr/>
              <p:nvPr/>
            </p:nvSpPr>
            <p:spPr>
              <a:xfrm>
                <a:off x="3760269" y="2672360"/>
                <a:ext cx="767426" cy="53489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2400" dirty="0">
                    <a:cs typeface="+mn-ea"/>
                    <a:sym typeface="+mn-lt"/>
                  </a:rPr>
                  <a:t>88%</a:t>
                </a:r>
                <a:endParaRPr lang="zh-CN" altLang="en-US" sz="2400" dirty="0">
                  <a:cs typeface="+mn-ea"/>
                  <a:sym typeface="+mn-lt"/>
                </a:endParaRPr>
              </a:p>
            </p:txBody>
          </p:sp>
        </p:grpSp>
        <p:grpSp>
          <p:nvGrpSpPr>
            <p:cNvPr id="16" name="组合 15"/>
            <p:cNvGrpSpPr/>
            <p:nvPr/>
          </p:nvGrpSpPr>
          <p:grpSpPr>
            <a:xfrm>
              <a:off x="2635493" y="4353159"/>
              <a:ext cx="1254032" cy="870321"/>
              <a:chOff x="3473743" y="2336934"/>
              <a:chExt cx="1254032" cy="870321"/>
            </a:xfrm>
          </p:grpSpPr>
          <p:sp>
            <p:nvSpPr>
              <p:cNvPr id="19" name="矩形 18"/>
              <p:cNvSpPr/>
              <p:nvPr/>
            </p:nvSpPr>
            <p:spPr>
              <a:xfrm>
                <a:off x="3473743" y="2336934"/>
                <a:ext cx="1254032" cy="285277"/>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000" b="1" dirty="0">
                    <a:cs typeface="+mn-ea"/>
                    <a:sym typeface="+mn-lt"/>
                  </a:rPr>
                  <a:t>此处输入关键词</a:t>
                </a:r>
                <a:endParaRPr lang="zh-CN" altLang="en-US" sz="1000" dirty="0">
                  <a:cs typeface="+mn-ea"/>
                  <a:sym typeface="+mn-lt"/>
                </a:endParaRPr>
              </a:p>
            </p:txBody>
          </p:sp>
          <p:sp>
            <p:nvSpPr>
              <p:cNvPr id="20" name="矩形 19"/>
              <p:cNvSpPr/>
              <p:nvPr/>
            </p:nvSpPr>
            <p:spPr>
              <a:xfrm>
                <a:off x="3760269" y="2672360"/>
                <a:ext cx="767426" cy="53489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2400" dirty="0">
                    <a:cs typeface="+mn-ea"/>
                    <a:sym typeface="+mn-lt"/>
                  </a:rPr>
                  <a:t>95%</a:t>
                </a:r>
                <a:endParaRPr lang="zh-CN" altLang="en-US" sz="2400" dirty="0">
                  <a:cs typeface="+mn-ea"/>
                  <a:sym typeface="+mn-lt"/>
                </a:endParaRPr>
              </a:p>
            </p:txBody>
          </p:sp>
        </p:grpSp>
        <p:sp>
          <p:nvSpPr>
            <p:cNvPr id="17" name="Freeform 5"/>
            <p:cNvSpPr/>
            <p:nvPr/>
          </p:nvSpPr>
          <p:spPr bwMode="auto">
            <a:xfrm rot="5400000">
              <a:off x="5417580" y="3260537"/>
              <a:ext cx="552968" cy="49856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85000"/>
              </a:schemeClr>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a:cs typeface="+mn-ea"/>
                <a:sym typeface="+mn-lt"/>
              </a:endParaRPr>
            </a:p>
          </p:txBody>
        </p:sp>
        <p:sp>
          <p:nvSpPr>
            <p:cNvPr id="18" name="Freeform 5"/>
            <p:cNvSpPr/>
            <p:nvPr/>
          </p:nvSpPr>
          <p:spPr bwMode="auto">
            <a:xfrm rot="9130015">
              <a:off x="1734360" y="5253501"/>
              <a:ext cx="552968" cy="49856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85000"/>
              </a:schemeClr>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zh-CN" altLang="en-US">
                <a:cs typeface="+mn-ea"/>
                <a:sym typeface="+mn-lt"/>
              </a:endParaRPr>
            </a:p>
          </p:txBody>
        </p:sp>
      </p:grpSp>
      <p:grpSp>
        <p:nvGrpSpPr>
          <p:cNvPr id="33" name="组合 32"/>
          <p:cNvGrpSpPr/>
          <p:nvPr/>
        </p:nvGrpSpPr>
        <p:grpSpPr>
          <a:xfrm>
            <a:off x="7085966" y="2423492"/>
            <a:ext cx="3897986" cy="853118"/>
            <a:chOff x="6952151" y="1940177"/>
            <a:chExt cx="3897986" cy="853118"/>
          </a:xfrm>
        </p:grpSpPr>
        <p:sp>
          <p:nvSpPr>
            <p:cNvPr id="25" name="Rectangle 28"/>
            <p:cNvSpPr/>
            <p:nvPr/>
          </p:nvSpPr>
          <p:spPr>
            <a:xfrm>
              <a:off x="6952153" y="1940177"/>
              <a:ext cx="2524244" cy="338554"/>
            </a:xfrm>
            <a:prstGeom prst="rect">
              <a:avLst/>
            </a:prstGeom>
          </p:spPr>
          <p:txBody>
            <a:bodyPr wrap="square">
              <a:spAutoFit/>
            </a:bodyPr>
            <a:lstStyle/>
            <a:p>
              <a:r>
                <a:rPr lang="zh-CN" altLang="en-US" sz="1600" dirty="0">
                  <a:cs typeface="+mn-ea"/>
                  <a:sym typeface="+mn-lt"/>
                </a:rPr>
                <a:t>输入小标题</a:t>
              </a:r>
              <a:endParaRPr lang="zh-CN" altLang="en-US" sz="1600" dirty="0">
                <a:cs typeface="+mn-ea"/>
                <a:sym typeface="+mn-lt"/>
              </a:endParaRPr>
            </a:p>
          </p:txBody>
        </p:sp>
        <p:sp>
          <p:nvSpPr>
            <p:cNvPr id="26" name="Rectangle 29"/>
            <p:cNvSpPr/>
            <p:nvPr/>
          </p:nvSpPr>
          <p:spPr>
            <a:xfrm>
              <a:off x="6952151" y="2247953"/>
              <a:ext cx="3897986" cy="545342"/>
            </a:xfrm>
            <a:prstGeom prst="rect">
              <a:avLst/>
            </a:prstGeom>
          </p:spPr>
          <p:txBody>
            <a:bodyPr wrap="square">
              <a:spAutoFit/>
            </a:bodyPr>
            <a:lstStyle/>
            <a:p>
              <a:pPr>
                <a:lnSpc>
                  <a:spcPct val="130000"/>
                </a:lnSpc>
              </a:pPr>
              <a:r>
                <a:rPr lang="en-US" sz="1200" dirty="0">
                  <a:cs typeface="+mn-ea"/>
                  <a:sym typeface="+mn-lt"/>
                </a:rPr>
                <a:t>Lorem ipsum dolor sit </a:t>
              </a:r>
              <a:r>
                <a:rPr lang="en-US" sz="1200" dirty="0" err="1">
                  <a:cs typeface="+mn-ea"/>
                  <a:sym typeface="+mn-lt"/>
                </a:rPr>
                <a:t>amet</a:t>
              </a:r>
              <a:r>
                <a:rPr lang="en-US" sz="1200" dirty="0">
                  <a:cs typeface="+mn-ea"/>
                  <a:sym typeface="+mn-lt"/>
                </a:rPr>
                <a:t>, </a:t>
              </a:r>
              <a:r>
                <a:rPr lang="en-US" sz="1200" dirty="0" err="1">
                  <a:cs typeface="+mn-ea"/>
                  <a:sym typeface="+mn-lt"/>
                </a:rPr>
                <a:t>consectetuer</a:t>
              </a:r>
              <a:r>
                <a:rPr lang="en-US" sz="1200" dirty="0">
                  <a:cs typeface="+mn-ea"/>
                  <a:sym typeface="+mn-lt"/>
                </a:rPr>
                <a:t> </a:t>
              </a:r>
              <a:r>
                <a:rPr lang="en-US" sz="1200" dirty="0" err="1">
                  <a:cs typeface="+mn-ea"/>
                  <a:sym typeface="+mn-lt"/>
                </a:rPr>
                <a:t>adipiscing</a:t>
              </a:r>
              <a:r>
                <a:rPr lang="en-US" sz="1200" dirty="0">
                  <a:cs typeface="+mn-ea"/>
                  <a:sym typeface="+mn-lt"/>
                </a:rPr>
                <a:t> </a:t>
              </a:r>
              <a:r>
                <a:rPr lang="en-US" sz="1200" dirty="0" err="1">
                  <a:cs typeface="+mn-ea"/>
                  <a:sym typeface="+mn-lt"/>
                </a:rPr>
                <a:t>elit</a:t>
              </a:r>
              <a:r>
                <a:rPr lang="en-US" sz="1200" dirty="0">
                  <a:cs typeface="+mn-ea"/>
                  <a:sym typeface="+mn-lt"/>
                </a:rPr>
                <a:t>, sed diam,</a:t>
              </a:r>
              <a:r>
                <a:rPr lang="en-US" altLang="zh-CN" sz="1200" dirty="0">
                  <a:cs typeface="+mn-ea"/>
                  <a:sym typeface="+mn-lt"/>
                </a:rPr>
                <a:t> Lorem ipsum dolor sit </a:t>
              </a:r>
              <a:r>
                <a:rPr lang="en-US" altLang="zh-CN" sz="1200" dirty="0" err="1">
                  <a:cs typeface="+mn-ea"/>
                  <a:sym typeface="+mn-lt"/>
                </a:rPr>
                <a:t>amet</a:t>
              </a:r>
              <a:r>
                <a:rPr lang="en-US" altLang="zh-CN" sz="1200" dirty="0">
                  <a:cs typeface="+mn-ea"/>
                  <a:sym typeface="+mn-lt"/>
                </a:rPr>
                <a:t>, </a:t>
              </a:r>
              <a:r>
                <a:rPr lang="en-US" altLang="zh-CN" sz="1200" dirty="0" err="1">
                  <a:cs typeface="+mn-ea"/>
                  <a:sym typeface="+mn-lt"/>
                </a:rPr>
                <a:t>consectetuer</a:t>
              </a:r>
              <a:r>
                <a:rPr lang="en-US" altLang="zh-CN" sz="1200" dirty="0">
                  <a:cs typeface="+mn-ea"/>
                  <a:sym typeface="+mn-lt"/>
                </a:rPr>
                <a:t> </a:t>
              </a:r>
              <a:r>
                <a:rPr lang="en-US" altLang="zh-CN" sz="1200" dirty="0" err="1">
                  <a:cs typeface="+mn-ea"/>
                  <a:sym typeface="+mn-lt"/>
                </a:rPr>
                <a:t>adipiscing</a:t>
              </a:r>
              <a:r>
                <a:rPr lang="en-US" altLang="zh-CN" sz="1200" dirty="0">
                  <a:cs typeface="+mn-ea"/>
                  <a:sym typeface="+mn-lt"/>
                </a:rPr>
                <a:t> </a:t>
              </a:r>
              <a:r>
                <a:rPr lang="en-US" altLang="zh-CN" sz="1200" dirty="0" err="1">
                  <a:cs typeface="+mn-ea"/>
                  <a:sym typeface="+mn-lt"/>
                </a:rPr>
                <a:t>elit</a:t>
              </a:r>
              <a:r>
                <a:rPr lang="en-US" altLang="zh-CN" sz="1200" dirty="0">
                  <a:cs typeface="+mn-ea"/>
                  <a:sym typeface="+mn-lt"/>
                </a:rPr>
                <a:t>, sed diam</a:t>
              </a:r>
              <a:endParaRPr lang="en-US" altLang="zh-CN" sz="1200" dirty="0">
                <a:cs typeface="+mn-ea"/>
                <a:sym typeface="+mn-lt"/>
              </a:endParaRPr>
            </a:p>
          </p:txBody>
        </p:sp>
      </p:grpSp>
      <p:grpSp>
        <p:nvGrpSpPr>
          <p:cNvPr id="32" name="组合 31"/>
          <p:cNvGrpSpPr/>
          <p:nvPr/>
        </p:nvGrpSpPr>
        <p:grpSpPr>
          <a:xfrm>
            <a:off x="7085966" y="3618668"/>
            <a:ext cx="3897986" cy="853118"/>
            <a:chOff x="6952151" y="3429000"/>
            <a:chExt cx="3897986" cy="853118"/>
          </a:xfrm>
        </p:grpSpPr>
        <p:sp>
          <p:nvSpPr>
            <p:cNvPr id="27" name="Rectangle 28"/>
            <p:cNvSpPr/>
            <p:nvPr/>
          </p:nvSpPr>
          <p:spPr>
            <a:xfrm>
              <a:off x="6952153" y="3429000"/>
              <a:ext cx="2524244" cy="338554"/>
            </a:xfrm>
            <a:prstGeom prst="rect">
              <a:avLst/>
            </a:prstGeom>
          </p:spPr>
          <p:txBody>
            <a:bodyPr wrap="square">
              <a:spAutoFit/>
            </a:bodyPr>
            <a:lstStyle/>
            <a:p>
              <a:r>
                <a:rPr lang="zh-CN" altLang="en-US" sz="1600" dirty="0">
                  <a:cs typeface="+mn-ea"/>
                  <a:sym typeface="+mn-lt"/>
                </a:rPr>
                <a:t>输入小标题</a:t>
              </a:r>
              <a:endParaRPr lang="zh-CN" altLang="en-US" sz="1600" dirty="0">
                <a:cs typeface="+mn-ea"/>
                <a:sym typeface="+mn-lt"/>
              </a:endParaRPr>
            </a:p>
          </p:txBody>
        </p:sp>
        <p:sp>
          <p:nvSpPr>
            <p:cNvPr id="28" name="Rectangle 29"/>
            <p:cNvSpPr/>
            <p:nvPr/>
          </p:nvSpPr>
          <p:spPr>
            <a:xfrm>
              <a:off x="6952151" y="3736776"/>
              <a:ext cx="3897986" cy="545342"/>
            </a:xfrm>
            <a:prstGeom prst="rect">
              <a:avLst/>
            </a:prstGeom>
          </p:spPr>
          <p:txBody>
            <a:bodyPr wrap="square">
              <a:spAutoFit/>
            </a:bodyPr>
            <a:lstStyle/>
            <a:p>
              <a:pPr>
                <a:lnSpc>
                  <a:spcPct val="130000"/>
                </a:lnSpc>
              </a:pPr>
              <a:r>
                <a:rPr lang="en-US" sz="1200" dirty="0">
                  <a:cs typeface="+mn-ea"/>
                  <a:sym typeface="+mn-lt"/>
                </a:rPr>
                <a:t>Lorem ipsum dolor sit </a:t>
              </a:r>
              <a:r>
                <a:rPr lang="en-US" sz="1200" dirty="0" err="1">
                  <a:cs typeface="+mn-ea"/>
                  <a:sym typeface="+mn-lt"/>
                </a:rPr>
                <a:t>amet</a:t>
              </a:r>
              <a:r>
                <a:rPr lang="en-US" sz="1200" dirty="0">
                  <a:cs typeface="+mn-ea"/>
                  <a:sym typeface="+mn-lt"/>
                </a:rPr>
                <a:t>, </a:t>
              </a:r>
              <a:r>
                <a:rPr lang="en-US" sz="1200" dirty="0" err="1">
                  <a:cs typeface="+mn-ea"/>
                  <a:sym typeface="+mn-lt"/>
                </a:rPr>
                <a:t>consectetuer</a:t>
              </a:r>
              <a:r>
                <a:rPr lang="en-US" sz="1200" dirty="0">
                  <a:cs typeface="+mn-ea"/>
                  <a:sym typeface="+mn-lt"/>
                </a:rPr>
                <a:t> </a:t>
              </a:r>
              <a:r>
                <a:rPr lang="en-US" sz="1200" dirty="0" err="1">
                  <a:cs typeface="+mn-ea"/>
                  <a:sym typeface="+mn-lt"/>
                </a:rPr>
                <a:t>adipiscing</a:t>
              </a:r>
              <a:r>
                <a:rPr lang="en-US" sz="1200" dirty="0">
                  <a:cs typeface="+mn-ea"/>
                  <a:sym typeface="+mn-lt"/>
                </a:rPr>
                <a:t> </a:t>
              </a:r>
              <a:r>
                <a:rPr lang="en-US" sz="1200" dirty="0" err="1">
                  <a:cs typeface="+mn-ea"/>
                  <a:sym typeface="+mn-lt"/>
                </a:rPr>
                <a:t>elit</a:t>
              </a:r>
              <a:r>
                <a:rPr lang="en-US" sz="1200" dirty="0">
                  <a:cs typeface="+mn-ea"/>
                  <a:sym typeface="+mn-lt"/>
                </a:rPr>
                <a:t>, sed diam,</a:t>
              </a:r>
              <a:r>
                <a:rPr lang="en-US" altLang="zh-CN" sz="1200" dirty="0">
                  <a:cs typeface="+mn-ea"/>
                  <a:sym typeface="+mn-lt"/>
                </a:rPr>
                <a:t> Lorem ipsum dolor sit </a:t>
              </a:r>
              <a:r>
                <a:rPr lang="en-US" altLang="zh-CN" sz="1200" dirty="0" err="1">
                  <a:cs typeface="+mn-ea"/>
                  <a:sym typeface="+mn-lt"/>
                </a:rPr>
                <a:t>amet</a:t>
              </a:r>
              <a:r>
                <a:rPr lang="en-US" altLang="zh-CN" sz="1200" dirty="0">
                  <a:cs typeface="+mn-ea"/>
                  <a:sym typeface="+mn-lt"/>
                </a:rPr>
                <a:t>, </a:t>
              </a:r>
              <a:r>
                <a:rPr lang="en-US" altLang="zh-CN" sz="1200" dirty="0" err="1">
                  <a:cs typeface="+mn-ea"/>
                  <a:sym typeface="+mn-lt"/>
                </a:rPr>
                <a:t>consectetuer</a:t>
              </a:r>
              <a:r>
                <a:rPr lang="en-US" altLang="zh-CN" sz="1200" dirty="0">
                  <a:cs typeface="+mn-ea"/>
                  <a:sym typeface="+mn-lt"/>
                </a:rPr>
                <a:t> </a:t>
              </a:r>
              <a:r>
                <a:rPr lang="en-US" altLang="zh-CN" sz="1200" dirty="0" err="1">
                  <a:cs typeface="+mn-ea"/>
                  <a:sym typeface="+mn-lt"/>
                </a:rPr>
                <a:t>adipiscing</a:t>
              </a:r>
              <a:r>
                <a:rPr lang="en-US" altLang="zh-CN" sz="1200" dirty="0">
                  <a:cs typeface="+mn-ea"/>
                  <a:sym typeface="+mn-lt"/>
                </a:rPr>
                <a:t> </a:t>
              </a:r>
              <a:r>
                <a:rPr lang="en-US" altLang="zh-CN" sz="1200" dirty="0" err="1">
                  <a:cs typeface="+mn-ea"/>
                  <a:sym typeface="+mn-lt"/>
                </a:rPr>
                <a:t>elit</a:t>
              </a:r>
              <a:r>
                <a:rPr lang="en-US" altLang="zh-CN" sz="1200" dirty="0">
                  <a:cs typeface="+mn-ea"/>
                  <a:sym typeface="+mn-lt"/>
                </a:rPr>
                <a:t>, sed diam</a:t>
              </a:r>
              <a:endParaRPr lang="en-US" altLang="zh-CN" sz="1200" dirty="0">
                <a:cs typeface="+mn-ea"/>
                <a:sym typeface="+mn-lt"/>
              </a:endParaRPr>
            </a:p>
          </p:txBody>
        </p:sp>
      </p:grpSp>
      <p:grpSp>
        <p:nvGrpSpPr>
          <p:cNvPr id="31" name="组合 30"/>
          <p:cNvGrpSpPr/>
          <p:nvPr/>
        </p:nvGrpSpPr>
        <p:grpSpPr>
          <a:xfrm>
            <a:off x="7085966" y="4813844"/>
            <a:ext cx="3897986" cy="853118"/>
            <a:chOff x="6952151" y="4750123"/>
            <a:chExt cx="3897986" cy="853118"/>
          </a:xfrm>
        </p:grpSpPr>
        <p:sp>
          <p:nvSpPr>
            <p:cNvPr id="29" name="Rectangle 28"/>
            <p:cNvSpPr/>
            <p:nvPr/>
          </p:nvSpPr>
          <p:spPr>
            <a:xfrm>
              <a:off x="6952153" y="4750123"/>
              <a:ext cx="2524244" cy="338554"/>
            </a:xfrm>
            <a:prstGeom prst="rect">
              <a:avLst/>
            </a:prstGeom>
          </p:spPr>
          <p:txBody>
            <a:bodyPr wrap="square">
              <a:spAutoFit/>
            </a:bodyPr>
            <a:lstStyle/>
            <a:p>
              <a:r>
                <a:rPr lang="zh-CN" altLang="en-US" sz="1600" dirty="0">
                  <a:cs typeface="+mn-ea"/>
                  <a:sym typeface="+mn-lt"/>
                </a:rPr>
                <a:t>输入小标题</a:t>
              </a:r>
              <a:endParaRPr lang="zh-CN" altLang="en-US" sz="1600" dirty="0">
                <a:cs typeface="+mn-ea"/>
                <a:sym typeface="+mn-lt"/>
              </a:endParaRPr>
            </a:p>
          </p:txBody>
        </p:sp>
        <p:sp>
          <p:nvSpPr>
            <p:cNvPr id="30" name="Rectangle 29"/>
            <p:cNvSpPr/>
            <p:nvPr/>
          </p:nvSpPr>
          <p:spPr>
            <a:xfrm>
              <a:off x="6952151" y="5057899"/>
              <a:ext cx="3897986" cy="545342"/>
            </a:xfrm>
            <a:prstGeom prst="rect">
              <a:avLst/>
            </a:prstGeom>
          </p:spPr>
          <p:txBody>
            <a:bodyPr wrap="square">
              <a:spAutoFit/>
            </a:bodyPr>
            <a:lstStyle/>
            <a:p>
              <a:pPr>
                <a:lnSpc>
                  <a:spcPct val="130000"/>
                </a:lnSpc>
              </a:pPr>
              <a:r>
                <a:rPr lang="en-US" sz="1200" dirty="0">
                  <a:cs typeface="+mn-ea"/>
                  <a:sym typeface="+mn-lt"/>
                </a:rPr>
                <a:t>Lorem ipsum dolor sit </a:t>
              </a:r>
              <a:r>
                <a:rPr lang="en-US" sz="1200" dirty="0" err="1">
                  <a:cs typeface="+mn-ea"/>
                  <a:sym typeface="+mn-lt"/>
                </a:rPr>
                <a:t>amet</a:t>
              </a:r>
              <a:r>
                <a:rPr lang="en-US" sz="1200" dirty="0">
                  <a:cs typeface="+mn-ea"/>
                  <a:sym typeface="+mn-lt"/>
                </a:rPr>
                <a:t>, </a:t>
              </a:r>
              <a:r>
                <a:rPr lang="en-US" sz="1200" dirty="0" err="1">
                  <a:cs typeface="+mn-ea"/>
                  <a:sym typeface="+mn-lt"/>
                </a:rPr>
                <a:t>consectetuer</a:t>
              </a:r>
              <a:r>
                <a:rPr lang="en-US" sz="1200" dirty="0">
                  <a:cs typeface="+mn-ea"/>
                  <a:sym typeface="+mn-lt"/>
                </a:rPr>
                <a:t> </a:t>
              </a:r>
              <a:r>
                <a:rPr lang="en-US" sz="1200" dirty="0" err="1">
                  <a:cs typeface="+mn-ea"/>
                  <a:sym typeface="+mn-lt"/>
                </a:rPr>
                <a:t>adipiscing</a:t>
              </a:r>
              <a:r>
                <a:rPr lang="en-US" sz="1200" dirty="0">
                  <a:cs typeface="+mn-ea"/>
                  <a:sym typeface="+mn-lt"/>
                </a:rPr>
                <a:t> </a:t>
              </a:r>
              <a:r>
                <a:rPr lang="en-US" sz="1200" dirty="0" err="1">
                  <a:cs typeface="+mn-ea"/>
                  <a:sym typeface="+mn-lt"/>
                </a:rPr>
                <a:t>elit</a:t>
              </a:r>
              <a:r>
                <a:rPr lang="en-US" sz="1200" dirty="0">
                  <a:cs typeface="+mn-ea"/>
                  <a:sym typeface="+mn-lt"/>
                </a:rPr>
                <a:t>, sed diam,</a:t>
              </a:r>
              <a:r>
                <a:rPr lang="en-US" altLang="zh-CN" sz="1200" dirty="0">
                  <a:cs typeface="+mn-ea"/>
                  <a:sym typeface="+mn-lt"/>
                </a:rPr>
                <a:t> Lorem ipsum dolor sit </a:t>
              </a:r>
              <a:r>
                <a:rPr lang="en-US" altLang="zh-CN" sz="1200" dirty="0" err="1">
                  <a:cs typeface="+mn-ea"/>
                  <a:sym typeface="+mn-lt"/>
                </a:rPr>
                <a:t>amet</a:t>
              </a:r>
              <a:r>
                <a:rPr lang="en-US" altLang="zh-CN" sz="1200" dirty="0">
                  <a:cs typeface="+mn-ea"/>
                  <a:sym typeface="+mn-lt"/>
                </a:rPr>
                <a:t>, </a:t>
              </a:r>
              <a:r>
                <a:rPr lang="en-US" altLang="zh-CN" sz="1200" dirty="0" err="1">
                  <a:cs typeface="+mn-ea"/>
                  <a:sym typeface="+mn-lt"/>
                </a:rPr>
                <a:t>consectetuer</a:t>
              </a:r>
              <a:r>
                <a:rPr lang="en-US" altLang="zh-CN" sz="1200" dirty="0">
                  <a:cs typeface="+mn-ea"/>
                  <a:sym typeface="+mn-lt"/>
                </a:rPr>
                <a:t> </a:t>
              </a:r>
              <a:r>
                <a:rPr lang="en-US" altLang="zh-CN" sz="1200" dirty="0" err="1">
                  <a:cs typeface="+mn-ea"/>
                  <a:sym typeface="+mn-lt"/>
                </a:rPr>
                <a:t>adipiscing</a:t>
              </a:r>
              <a:r>
                <a:rPr lang="en-US" altLang="zh-CN" sz="1200" dirty="0">
                  <a:cs typeface="+mn-ea"/>
                  <a:sym typeface="+mn-lt"/>
                </a:rPr>
                <a:t> </a:t>
              </a:r>
              <a:r>
                <a:rPr lang="en-US" altLang="zh-CN" sz="1200" dirty="0" err="1">
                  <a:cs typeface="+mn-ea"/>
                  <a:sym typeface="+mn-lt"/>
                </a:rPr>
                <a:t>elit</a:t>
              </a:r>
              <a:r>
                <a:rPr lang="en-US" altLang="zh-CN" sz="1200" dirty="0">
                  <a:cs typeface="+mn-ea"/>
                  <a:sym typeface="+mn-lt"/>
                </a:rPr>
                <a:t>, sed diam</a:t>
              </a:r>
              <a:endParaRPr lang="en-US" altLang="zh-CN" sz="1200" dirty="0">
                <a:cs typeface="+mn-ea"/>
                <a:sym typeface="+mn-lt"/>
              </a:endParaRPr>
            </a:p>
          </p:txBody>
        </p:sp>
      </p:grpSp>
      <p:sp>
        <p:nvSpPr>
          <p:cNvPr id="34"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35" name="直接连接符 34"/>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6" name="任意多边形: 形状 35"/>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7" name="任意多边形: 形状 36"/>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
          <p:cNvSpPr/>
          <p:nvPr/>
        </p:nvSpPr>
        <p:spPr bwMode="auto">
          <a:xfrm rot="16783229">
            <a:off x="8101666" y="3206452"/>
            <a:ext cx="531222" cy="517472"/>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grpSp>
        <p:nvGrpSpPr>
          <p:cNvPr id="19" name="组合 18"/>
          <p:cNvGrpSpPr/>
          <p:nvPr/>
        </p:nvGrpSpPr>
        <p:grpSpPr>
          <a:xfrm rot="20911530">
            <a:off x="2613408" y="966690"/>
            <a:ext cx="6048416" cy="5891854"/>
            <a:chOff x="4770903" y="2063015"/>
            <a:chExt cx="2804567" cy="2731971"/>
          </a:xfrm>
          <a:effectLst>
            <a:outerShdw blurRad="50800" dist="38100" dir="8100000" algn="tr" rotWithShape="0">
              <a:prstClr val="black">
                <a:alpha val="40000"/>
              </a:prstClr>
            </a:outerShdw>
          </a:effectLst>
        </p:grpSpPr>
        <p:sp>
          <p:nvSpPr>
            <p:cNvPr id="20" name="AutoShape 1"/>
            <p:cNvSpPr/>
            <p:nvPr/>
          </p:nvSpPr>
          <p:spPr bwMode="auto">
            <a:xfrm rot="8597967">
              <a:off x="4770903" y="2063015"/>
              <a:ext cx="2804567" cy="2731971"/>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cs typeface="+mn-ea"/>
                <a:sym typeface="+mn-lt"/>
              </a:endParaRPr>
            </a:p>
          </p:txBody>
        </p:sp>
        <p:sp>
          <p:nvSpPr>
            <p:cNvPr id="21" name="AutoShape 1"/>
            <p:cNvSpPr/>
            <p:nvPr/>
          </p:nvSpPr>
          <p:spPr bwMode="auto">
            <a:xfrm rot="9013392">
              <a:off x="4810164" y="2101260"/>
              <a:ext cx="2726044" cy="2655481"/>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solidFill>
            <a:ln w="12700" cap="flat">
              <a:solidFill>
                <a:schemeClr val="bg1">
                  <a:lumMod val="65000"/>
                </a:schemeClr>
              </a:solid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cs typeface="+mn-ea"/>
                <a:sym typeface="+mn-lt"/>
              </a:endParaRPr>
            </a:p>
          </p:txBody>
        </p:sp>
      </p:grpSp>
      <p:sp>
        <p:nvSpPr>
          <p:cNvPr id="9" name="AutoShape 1"/>
          <p:cNvSpPr/>
          <p:nvPr/>
        </p:nvSpPr>
        <p:spPr bwMode="auto">
          <a:xfrm rot="5846521">
            <a:off x="3098941" y="1280893"/>
            <a:ext cx="861556" cy="839255"/>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24" name="文本框 23"/>
          <p:cNvSpPr txBox="1"/>
          <p:nvPr/>
        </p:nvSpPr>
        <p:spPr>
          <a:xfrm>
            <a:off x="4854426" y="1700520"/>
            <a:ext cx="2637753" cy="1323439"/>
          </a:xfrm>
          <a:prstGeom prst="rect">
            <a:avLst/>
          </a:prstGeom>
          <a:noFill/>
        </p:spPr>
        <p:txBody>
          <a:bodyPr wrap="square" rtlCol="0">
            <a:spAutoFit/>
          </a:bodyPr>
          <a:lstStyle/>
          <a:p>
            <a:pPr algn="r"/>
            <a:r>
              <a:rPr lang="en-US" altLang="zh-CN" sz="8000" dirty="0">
                <a:cs typeface="+mn-ea"/>
                <a:sym typeface="+mn-lt"/>
              </a:rPr>
              <a:t>2019</a:t>
            </a:r>
            <a:endParaRPr lang="zh-CN" altLang="en-US" sz="8000" dirty="0">
              <a:cs typeface="+mn-ea"/>
              <a:sym typeface="+mn-lt"/>
            </a:endParaRPr>
          </a:p>
        </p:txBody>
      </p:sp>
      <p:sp>
        <p:nvSpPr>
          <p:cNvPr id="25" name="文本框 24"/>
          <p:cNvSpPr txBox="1"/>
          <p:nvPr/>
        </p:nvSpPr>
        <p:spPr>
          <a:xfrm>
            <a:off x="2353068" y="3030295"/>
            <a:ext cx="5334230" cy="1107996"/>
          </a:xfrm>
          <a:prstGeom prst="rect">
            <a:avLst/>
          </a:prstGeom>
          <a:noFill/>
        </p:spPr>
        <p:txBody>
          <a:bodyPr wrap="square" rtlCol="0">
            <a:spAutoFit/>
          </a:bodyPr>
          <a:lstStyle/>
          <a:p>
            <a:pPr algn="r"/>
            <a:r>
              <a:rPr lang="zh-CN" altLang="en-US" sz="6600" dirty="0">
                <a:cs typeface="+mn-ea"/>
                <a:sym typeface="+mn-lt"/>
              </a:rPr>
              <a:t>谢谢您的观看</a:t>
            </a:r>
            <a:endParaRPr lang="zh-CN" altLang="en-US" sz="6600" dirty="0">
              <a:cs typeface="+mn-ea"/>
              <a:sym typeface="+mn-lt"/>
            </a:endParaRPr>
          </a:p>
        </p:txBody>
      </p:sp>
      <p:sp>
        <p:nvSpPr>
          <p:cNvPr id="27" name="矩形 26"/>
          <p:cNvSpPr/>
          <p:nvPr/>
        </p:nvSpPr>
        <p:spPr>
          <a:xfrm>
            <a:off x="2698954" y="4121264"/>
            <a:ext cx="4821081" cy="307775"/>
          </a:xfrm>
          <a:prstGeom prst="rect">
            <a:avLst/>
          </a:prstGeom>
          <a:effectLst>
            <a:outerShdw blurRad="152400" dist="381000" dir="5400000" sx="94000" sy="94000" rotWithShape="0">
              <a:prstClr val="black">
                <a:alpha val="15000"/>
              </a:prstClr>
            </a:outerShdw>
          </a:effectLst>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en-US" altLang="zh-CN" sz="1400" dirty="0">
                <a:solidFill>
                  <a:schemeClr val="tx1">
                    <a:lumMod val="75000"/>
                    <a:lumOff val="25000"/>
                  </a:schemeClr>
                </a:solidFill>
                <a:cs typeface="+mn-ea"/>
                <a:sym typeface="+mn-lt"/>
              </a:rPr>
              <a:t>POWERPOINT PRESENTATION TEMPLATE</a:t>
            </a:r>
            <a:endParaRPr lang="en-US" altLang="zh-CN" sz="1400" dirty="0">
              <a:solidFill>
                <a:schemeClr val="tx1">
                  <a:lumMod val="75000"/>
                  <a:lumOff val="25000"/>
                </a:schemeClr>
              </a:solidFill>
              <a:cs typeface="+mn-ea"/>
              <a:sym typeface="+mn-lt"/>
            </a:endParaRPr>
          </a:p>
        </p:txBody>
      </p:sp>
      <p:sp>
        <p:nvSpPr>
          <p:cNvPr id="28" name="文本框 16"/>
          <p:cNvSpPr txBox="1"/>
          <p:nvPr/>
        </p:nvSpPr>
        <p:spPr>
          <a:xfrm>
            <a:off x="4854426" y="4653145"/>
            <a:ext cx="2607264" cy="37119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zh-CN" altLang="en-US" sz="1400" dirty="0">
                <a:solidFill>
                  <a:schemeClr val="tx1">
                    <a:lumMod val="75000"/>
                    <a:lumOff val="25000"/>
                  </a:schemeClr>
                </a:solidFill>
                <a:cs typeface="+mn-ea"/>
                <a:sym typeface="+mn-lt"/>
              </a:rPr>
              <a:t>汇报人：稻壳儿</a:t>
            </a:r>
            <a:endParaRPr lang="en-US" altLang="zh-CN" sz="1400" dirty="0">
              <a:solidFill>
                <a:schemeClr val="tx1">
                  <a:lumMod val="75000"/>
                  <a:lumOff val="25000"/>
                </a:schemeClr>
              </a:solidFill>
              <a:cs typeface="+mn-ea"/>
              <a:sym typeface="+mn-lt"/>
            </a:endParaRPr>
          </a:p>
        </p:txBody>
      </p:sp>
      <p:sp>
        <p:nvSpPr>
          <p:cNvPr id="29" name="任意多边形: 形状 28"/>
          <p:cNvSpPr/>
          <p:nvPr/>
        </p:nvSpPr>
        <p:spPr bwMode="auto">
          <a:xfrm rot="2762877">
            <a:off x="7982177" y="-1233820"/>
            <a:ext cx="4517011" cy="358532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0" name="任意多边形: 形状 29"/>
          <p:cNvSpPr/>
          <p:nvPr/>
        </p:nvSpPr>
        <p:spPr bwMode="auto">
          <a:xfrm rot="2762877">
            <a:off x="-1542354" y="2891719"/>
            <a:ext cx="3589981" cy="3469049"/>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任意多边形: 形状 19"/>
          <p:cNvSpPr/>
          <p:nvPr/>
        </p:nvSpPr>
        <p:spPr bwMode="auto">
          <a:xfrm rot="2762877">
            <a:off x="7982177" y="-1233820"/>
            <a:ext cx="4517011" cy="358532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21" name="任意多边形: 形状 20"/>
          <p:cNvSpPr/>
          <p:nvPr/>
        </p:nvSpPr>
        <p:spPr bwMode="auto">
          <a:xfrm rot="2762877">
            <a:off x="-1542354" y="2891719"/>
            <a:ext cx="3589981" cy="3469049"/>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grpSp>
        <p:nvGrpSpPr>
          <p:cNvPr id="5" name="组合 4"/>
          <p:cNvGrpSpPr/>
          <p:nvPr/>
        </p:nvGrpSpPr>
        <p:grpSpPr>
          <a:xfrm>
            <a:off x="2150749" y="2740721"/>
            <a:ext cx="8686914" cy="2199515"/>
            <a:chOff x="1944271" y="2784966"/>
            <a:chExt cx="8686914" cy="2199515"/>
          </a:xfrm>
        </p:grpSpPr>
        <p:sp>
          <p:nvSpPr>
            <p:cNvPr id="6" name="Footer Text"/>
            <p:cNvSpPr txBox="1"/>
            <p:nvPr/>
          </p:nvSpPr>
          <p:spPr>
            <a:xfrm>
              <a:off x="3003124" y="2877299"/>
              <a:ext cx="2974323" cy="49244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dirty="0">
                  <a:cs typeface="+mn-ea"/>
                  <a:sym typeface="+mn-lt"/>
                </a:rPr>
                <a:t>阶段工作概述</a:t>
              </a:r>
              <a:endParaRPr lang="en-US" sz="3200" dirty="0">
                <a:cs typeface="+mn-ea"/>
                <a:sym typeface="+mn-lt"/>
              </a:endParaRPr>
            </a:p>
          </p:txBody>
        </p:sp>
        <p:sp>
          <p:nvSpPr>
            <p:cNvPr id="7" name="Footer Text"/>
            <p:cNvSpPr txBox="1"/>
            <p:nvPr/>
          </p:nvSpPr>
          <p:spPr>
            <a:xfrm>
              <a:off x="1944271" y="2784966"/>
              <a:ext cx="883577" cy="61555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cs typeface="+mn-ea"/>
                  <a:sym typeface="+mn-lt"/>
                </a:rPr>
                <a:t>01.</a:t>
              </a:r>
              <a:endParaRPr lang="en-US" dirty="0">
                <a:cs typeface="+mn-ea"/>
                <a:sym typeface="+mn-lt"/>
              </a:endParaRPr>
            </a:p>
          </p:txBody>
        </p:sp>
        <p:sp>
          <p:nvSpPr>
            <p:cNvPr id="8" name="Footer Text"/>
            <p:cNvSpPr txBox="1"/>
            <p:nvPr/>
          </p:nvSpPr>
          <p:spPr>
            <a:xfrm>
              <a:off x="6598009" y="2784966"/>
              <a:ext cx="883577" cy="61555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cs typeface="+mn-ea"/>
                  <a:sym typeface="+mn-lt"/>
                </a:rPr>
                <a:t>02.</a:t>
              </a:r>
              <a:endParaRPr lang="en-US" dirty="0">
                <a:cs typeface="+mn-ea"/>
                <a:sym typeface="+mn-lt"/>
              </a:endParaRPr>
            </a:p>
          </p:txBody>
        </p:sp>
        <p:sp>
          <p:nvSpPr>
            <p:cNvPr id="9" name="Footer Text"/>
            <p:cNvSpPr txBox="1"/>
            <p:nvPr/>
          </p:nvSpPr>
          <p:spPr>
            <a:xfrm>
              <a:off x="1944271" y="4347878"/>
              <a:ext cx="883577" cy="61555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cs typeface="+mn-ea"/>
                  <a:sym typeface="+mn-lt"/>
                </a:rPr>
                <a:t>03.</a:t>
              </a:r>
              <a:endParaRPr lang="en-US" dirty="0">
                <a:cs typeface="+mn-ea"/>
                <a:sym typeface="+mn-lt"/>
              </a:endParaRPr>
            </a:p>
          </p:txBody>
        </p:sp>
        <p:sp>
          <p:nvSpPr>
            <p:cNvPr id="10" name="Footer Text"/>
            <p:cNvSpPr txBox="1"/>
            <p:nvPr/>
          </p:nvSpPr>
          <p:spPr>
            <a:xfrm>
              <a:off x="6598009" y="4368928"/>
              <a:ext cx="883577" cy="61555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cs typeface="+mn-ea"/>
                  <a:sym typeface="+mn-lt"/>
                </a:rPr>
                <a:t>04.</a:t>
              </a:r>
              <a:r>
                <a:rPr lang="en-US" altLang="zh-CN" dirty="0">
                  <a:cs typeface="+mn-ea"/>
                  <a:sym typeface="+mn-lt"/>
                </a:rPr>
                <a:t> </a:t>
              </a:r>
              <a:endParaRPr lang="en-US" dirty="0">
                <a:cs typeface="+mn-ea"/>
                <a:sym typeface="+mn-lt"/>
              </a:endParaRPr>
            </a:p>
          </p:txBody>
        </p:sp>
        <p:sp>
          <p:nvSpPr>
            <p:cNvPr id="11" name="Footer Text"/>
            <p:cNvSpPr txBox="1"/>
            <p:nvPr/>
          </p:nvSpPr>
          <p:spPr>
            <a:xfrm>
              <a:off x="7656862" y="2846521"/>
              <a:ext cx="2974323" cy="49244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dirty="0">
                  <a:cs typeface="+mn-ea"/>
                  <a:sym typeface="+mn-lt"/>
                </a:rPr>
                <a:t>工作亮点展示</a:t>
              </a:r>
              <a:endParaRPr lang="en-US" sz="3200" dirty="0">
                <a:cs typeface="+mn-ea"/>
                <a:sym typeface="+mn-lt"/>
              </a:endParaRPr>
            </a:p>
          </p:txBody>
        </p:sp>
        <p:sp>
          <p:nvSpPr>
            <p:cNvPr id="12" name="Footer Text"/>
            <p:cNvSpPr txBox="1"/>
            <p:nvPr/>
          </p:nvSpPr>
          <p:spPr>
            <a:xfrm>
              <a:off x="3003124" y="4409433"/>
              <a:ext cx="3594885" cy="49244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dirty="0">
                  <a:cs typeface="+mn-ea"/>
                  <a:sym typeface="+mn-lt"/>
                </a:rPr>
                <a:t>工作不足及改进</a:t>
              </a:r>
              <a:endParaRPr lang="en-US" sz="3200" dirty="0">
                <a:cs typeface="+mn-ea"/>
                <a:sym typeface="+mn-lt"/>
              </a:endParaRPr>
            </a:p>
          </p:txBody>
        </p:sp>
        <p:sp>
          <p:nvSpPr>
            <p:cNvPr id="13" name="Footer Text"/>
            <p:cNvSpPr txBox="1"/>
            <p:nvPr/>
          </p:nvSpPr>
          <p:spPr>
            <a:xfrm>
              <a:off x="7656862" y="4430483"/>
              <a:ext cx="2974323" cy="49244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dirty="0">
                  <a:cs typeface="+mn-ea"/>
                  <a:sym typeface="+mn-lt"/>
                </a:rPr>
                <a:t>阶段工作计划</a:t>
              </a:r>
              <a:endParaRPr lang="en-US" sz="3200" dirty="0">
                <a:cs typeface="+mn-ea"/>
                <a:sym typeface="+mn-lt"/>
              </a:endParaRPr>
            </a:p>
          </p:txBody>
        </p:sp>
      </p:grpSp>
      <p:sp>
        <p:nvSpPr>
          <p:cNvPr id="14" name="Footer Text"/>
          <p:cNvSpPr txBox="1"/>
          <p:nvPr/>
        </p:nvSpPr>
        <p:spPr>
          <a:xfrm>
            <a:off x="2091757" y="1158164"/>
            <a:ext cx="3815538" cy="615553"/>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zh-CN" altLang="en-US" sz="4000" dirty="0">
                <a:cs typeface="+mn-ea"/>
                <a:sym typeface="+mn-lt"/>
              </a:rPr>
              <a:t>目录</a:t>
            </a:r>
            <a:r>
              <a:rPr lang="en-US" altLang="zh-CN" sz="4000" dirty="0">
                <a:cs typeface="+mn-ea"/>
                <a:sym typeface="+mn-lt"/>
              </a:rPr>
              <a:t>/Contents</a:t>
            </a:r>
            <a:endParaRPr lang="en-US" sz="4000" dirty="0">
              <a:cs typeface="+mn-ea"/>
              <a:sym typeface="+mn-lt"/>
            </a:endParaRPr>
          </a:p>
        </p:txBody>
      </p:sp>
      <p:cxnSp>
        <p:nvCxnSpPr>
          <p:cNvPr id="15" name="直接连接符 14"/>
          <p:cNvCxnSpPr/>
          <p:nvPr/>
        </p:nvCxnSpPr>
        <p:spPr>
          <a:xfrm>
            <a:off x="2209741" y="1914315"/>
            <a:ext cx="31002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2578740" y="5083753"/>
            <a:ext cx="553998" cy="55399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6" name="椭圆 5"/>
          <p:cNvSpPr/>
          <p:nvPr/>
        </p:nvSpPr>
        <p:spPr>
          <a:xfrm>
            <a:off x="3268696" y="5083753"/>
            <a:ext cx="553998" cy="55399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7" name="椭圆 6"/>
          <p:cNvSpPr/>
          <p:nvPr/>
        </p:nvSpPr>
        <p:spPr>
          <a:xfrm>
            <a:off x="3958652" y="5083753"/>
            <a:ext cx="553998" cy="55399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8" name="文本框 7"/>
          <p:cNvSpPr txBox="1"/>
          <p:nvPr/>
        </p:nvSpPr>
        <p:spPr>
          <a:xfrm>
            <a:off x="646699" y="5129920"/>
            <a:ext cx="1519084" cy="461665"/>
          </a:xfrm>
          <a:prstGeom prst="rect">
            <a:avLst/>
          </a:prstGeom>
          <a:noFill/>
        </p:spPr>
        <p:txBody>
          <a:bodyPr wrap="square" rtlCol="0">
            <a:spAutoFit/>
          </a:bodyPr>
          <a:lstStyle/>
          <a:p>
            <a:r>
              <a:rPr lang="zh-CN" altLang="en-US" sz="2400" dirty="0">
                <a:cs typeface="+mn-ea"/>
                <a:sym typeface="+mn-lt"/>
              </a:rPr>
              <a:t>配色参考</a:t>
            </a:r>
            <a:endParaRPr lang="zh-CN" altLang="en-US" sz="2400" dirty="0">
              <a:cs typeface="+mn-ea"/>
              <a:sym typeface="+mn-lt"/>
            </a:endParaRPr>
          </a:p>
        </p:txBody>
      </p:sp>
      <p:sp>
        <p:nvSpPr>
          <p:cNvPr id="9" name="文本框 8"/>
          <p:cNvSpPr txBox="1"/>
          <p:nvPr/>
        </p:nvSpPr>
        <p:spPr>
          <a:xfrm>
            <a:off x="6872043" y="5129920"/>
            <a:ext cx="4059083" cy="461665"/>
          </a:xfrm>
          <a:prstGeom prst="rect">
            <a:avLst/>
          </a:prstGeom>
          <a:noFill/>
        </p:spPr>
        <p:txBody>
          <a:bodyPr wrap="square" rtlCol="0">
            <a:spAutoFit/>
          </a:bodyPr>
          <a:lstStyle/>
          <a:p>
            <a:r>
              <a:rPr lang="zh-CN" altLang="en-US" sz="2400" dirty="0">
                <a:cs typeface="+mn-ea"/>
                <a:sym typeface="+mn-lt"/>
              </a:rPr>
              <a:t>字体参考：方正姚体</a:t>
            </a:r>
            <a:endParaRPr lang="zh-CN" altLang="en-US" sz="2400" dirty="0">
              <a:cs typeface="+mn-ea"/>
              <a:sym typeface="+mn-lt"/>
            </a:endParaRPr>
          </a:p>
        </p:txBody>
      </p:sp>
      <p:sp>
        <p:nvSpPr>
          <p:cNvPr id="10" name="AutoShape 4"/>
          <p:cNvSpPr/>
          <p:nvPr/>
        </p:nvSpPr>
        <p:spPr bwMode="auto">
          <a:xfrm>
            <a:off x="11018440" y="3857369"/>
            <a:ext cx="449263" cy="4508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1" name="Group 3"/>
          <p:cNvGrpSpPr/>
          <p:nvPr/>
        </p:nvGrpSpPr>
        <p:grpSpPr>
          <a:xfrm>
            <a:off x="10074671" y="3886738"/>
            <a:ext cx="464344" cy="377825"/>
            <a:chOff x="10074275" y="4479132"/>
            <a:chExt cx="464344" cy="377825"/>
          </a:xfrm>
          <a:solidFill>
            <a:schemeClr val="tx1"/>
          </a:solidFill>
        </p:grpSpPr>
        <p:sp>
          <p:nvSpPr>
            <p:cNvPr id="12" name="AutoShape 5"/>
            <p:cNvSpPr/>
            <p:nvPr/>
          </p:nvSpPr>
          <p:spPr bwMode="auto">
            <a:xfrm>
              <a:off x="10393363" y="4595019"/>
              <a:ext cx="87313" cy="116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3" name="AutoShape 6"/>
            <p:cNvSpPr/>
            <p:nvPr/>
          </p:nvSpPr>
          <p:spPr bwMode="auto">
            <a:xfrm>
              <a:off x="10074275" y="4479132"/>
              <a:ext cx="464344" cy="377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4" name="Group 6"/>
          <p:cNvGrpSpPr/>
          <p:nvPr/>
        </p:nvGrpSpPr>
        <p:grpSpPr>
          <a:xfrm>
            <a:off x="9145984" y="3843081"/>
            <a:ext cx="464344" cy="465138"/>
            <a:chOff x="9145588" y="4435475"/>
            <a:chExt cx="464344" cy="465138"/>
          </a:xfrm>
          <a:solidFill>
            <a:schemeClr val="tx1"/>
          </a:solidFill>
        </p:grpSpPr>
        <p:sp>
          <p:nvSpPr>
            <p:cNvPr id="15"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8"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9"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0"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1"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2"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3"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24" name="AutoShape 16"/>
          <p:cNvSpPr/>
          <p:nvPr/>
        </p:nvSpPr>
        <p:spPr bwMode="auto">
          <a:xfrm>
            <a:off x="8449071" y="4104225"/>
            <a:ext cx="57944"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5" name="AutoShape 17"/>
          <p:cNvSpPr/>
          <p:nvPr/>
        </p:nvSpPr>
        <p:spPr bwMode="auto">
          <a:xfrm>
            <a:off x="8216503" y="3857369"/>
            <a:ext cx="464344" cy="450850"/>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6" name="AutoShape 18"/>
          <p:cNvSpPr/>
          <p:nvPr/>
        </p:nvSpPr>
        <p:spPr bwMode="auto">
          <a:xfrm>
            <a:off x="7287815" y="3843081"/>
            <a:ext cx="464344"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7" name="AutoShape 19"/>
          <p:cNvSpPr/>
          <p:nvPr/>
        </p:nvSpPr>
        <p:spPr bwMode="auto">
          <a:xfrm>
            <a:off x="7389415" y="4017706"/>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8" name="AutoShape 20"/>
          <p:cNvSpPr/>
          <p:nvPr/>
        </p:nvSpPr>
        <p:spPr bwMode="auto">
          <a:xfrm>
            <a:off x="7389415" y="4089938"/>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29" name="AutoShape 21"/>
          <p:cNvSpPr/>
          <p:nvPr/>
        </p:nvSpPr>
        <p:spPr bwMode="auto">
          <a:xfrm>
            <a:off x="7389415" y="4162963"/>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0" name="AutoShape 22"/>
          <p:cNvSpPr/>
          <p:nvPr/>
        </p:nvSpPr>
        <p:spPr bwMode="auto">
          <a:xfrm>
            <a:off x="7491015" y="4162963"/>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1" name="AutoShape 23"/>
          <p:cNvSpPr/>
          <p:nvPr/>
        </p:nvSpPr>
        <p:spPr bwMode="auto">
          <a:xfrm>
            <a:off x="7491015" y="4089938"/>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2" name="AutoShape 24"/>
          <p:cNvSpPr/>
          <p:nvPr/>
        </p:nvSpPr>
        <p:spPr bwMode="auto">
          <a:xfrm>
            <a:off x="7491015" y="4017706"/>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3" name="AutoShape 25"/>
          <p:cNvSpPr/>
          <p:nvPr/>
        </p:nvSpPr>
        <p:spPr bwMode="auto">
          <a:xfrm>
            <a:off x="7592615" y="4162963"/>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4" name="AutoShape 26"/>
          <p:cNvSpPr/>
          <p:nvPr/>
        </p:nvSpPr>
        <p:spPr bwMode="auto">
          <a:xfrm>
            <a:off x="7592615" y="4089938"/>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5" name="AutoShape 27"/>
          <p:cNvSpPr/>
          <p:nvPr/>
        </p:nvSpPr>
        <p:spPr bwMode="auto">
          <a:xfrm>
            <a:off x="7592615" y="4017706"/>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6" name="AutoShape 28"/>
          <p:cNvSpPr/>
          <p:nvPr/>
        </p:nvSpPr>
        <p:spPr bwMode="auto">
          <a:xfrm>
            <a:off x="6358334" y="3843081"/>
            <a:ext cx="46513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37" name="AutoShape 29"/>
          <p:cNvSpPr/>
          <p:nvPr/>
        </p:nvSpPr>
        <p:spPr bwMode="auto">
          <a:xfrm>
            <a:off x="11003359" y="2928681"/>
            <a:ext cx="464344" cy="420688"/>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38" name="Group 30"/>
          <p:cNvGrpSpPr/>
          <p:nvPr/>
        </p:nvGrpSpPr>
        <p:grpSpPr>
          <a:xfrm>
            <a:off x="10146903" y="2913600"/>
            <a:ext cx="319881" cy="465138"/>
            <a:chOff x="10146507" y="3505994"/>
            <a:chExt cx="319881" cy="465138"/>
          </a:xfrm>
          <a:solidFill>
            <a:schemeClr val="tx1"/>
          </a:solidFill>
        </p:grpSpPr>
        <p:sp>
          <p:nvSpPr>
            <p:cNvPr id="39" name="AutoShape 30"/>
            <p:cNvSpPr/>
            <p:nvPr/>
          </p:nvSpPr>
          <p:spPr bwMode="auto">
            <a:xfrm>
              <a:off x="10146507" y="3505994"/>
              <a:ext cx="319881" cy="465138"/>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40" name="AutoShape 31"/>
            <p:cNvSpPr/>
            <p:nvPr/>
          </p:nvSpPr>
          <p:spPr bwMode="auto">
            <a:xfrm>
              <a:off x="10205244" y="3709194"/>
              <a:ext cx="205581" cy="166688"/>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41" name="AutoShape 32"/>
          <p:cNvSpPr/>
          <p:nvPr/>
        </p:nvSpPr>
        <p:spPr bwMode="auto">
          <a:xfrm>
            <a:off x="9145984" y="2942969"/>
            <a:ext cx="464344" cy="406400"/>
          </a:xfrm>
          <a:custGeom>
            <a:avLst/>
            <a:gdLst>
              <a:gd name="T0" fmla="+- 0 10800 108"/>
              <a:gd name="T1" fmla="*/ T0 w 21384"/>
              <a:gd name="T2" fmla="*/ 10800 h 21600"/>
              <a:gd name="T3" fmla="+- 0 10800 108"/>
              <a:gd name="T4" fmla="*/ T3 w 21384"/>
              <a:gd name="T5" fmla="*/ 10800 h 21600"/>
              <a:gd name="T6" fmla="+- 0 10800 108"/>
              <a:gd name="T7" fmla="*/ T6 w 21384"/>
              <a:gd name="T8" fmla="*/ 10800 h 21600"/>
              <a:gd name="T9" fmla="+- 0 10800 108"/>
              <a:gd name="T10" fmla="*/ T9 w 21384"/>
              <a:gd name="T11" fmla="*/ 10800 h 21600"/>
            </a:gdLst>
            <a:ahLst/>
            <a:cxnLst>
              <a:cxn ang="0">
                <a:pos x="T1" y="T2"/>
              </a:cxn>
              <a:cxn ang="0">
                <a:pos x="T4" y="T5"/>
              </a:cxn>
              <a:cxn ang="0">
                <a:pos x="T7" y="T8"/>
              </a:cxn>
              <a:cxn ang="0">
                <a:pos x="T10" y="T11"/>
              </a:cxn>
            </a:cxnLst>
            <a:rect l="0" t="0" r="r" b="b"/>
            <a:pathLst>
              <a:path w="21384" h="21600">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600"/>
                  <a:pt x="4677" y="21600"/>
                </a:cubicBezTo>
                <a:lnTo>
                  <a:pt x="16706" y="21600"/>
                </a:lnTo>
                <a:cubicBezTo>
                  <a:pt x="17443" y="21600"/>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42" name="Group 34"/>
          <p:cNvGrpSpPr/>
          <p:nvPr/>
        </p:nvGrpSpPr>
        <p:grpSpPr>
          <a:xfrm>
            <a:off x="8216503" y="2913600"/>
            <a:ext cx="464344" cy="465138"/>
            <a:chOff x="8204317" y="3973834"/>
            <a:chExt cx="464344" cy="465138"/>
          </a:xfrm>
          <a:solidFill>
            <a:schemeClr val="tx1"/>
          </a:solidFill>
        </p:grpSpPr>
        <p:sp>
          <p:nvSpPr>
            <p:cNvPr id="43" name="AutoShape 33"/>
            <p:cNvSpPr/>
            <p:nvPr/>
          </p:nvSpPr>
          <p:spPr bwMode="auto">
            <a:xfrm>
              <a:off x="8204317" y="4148459"/>
              <a:ext cx="464344" cy="290513"/>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79"/>
                  </a:moveTo>
                  <a:lnTo>
                    <a:pt x="17472" y="18899"/>
                  </a:lnTo>
                  <a:cubicBezTo>
                    <a:pt x="17472" y="19198"/>
                    <a:pt x="17321" y="19439"/>
                    <a:pt x="17136" y="19439"/>
                  </a:cubicBezTo>
                  <a:lnTo>
                    <a:pt x="4368" y="19439"/>
                  </a:lnTo>
                  <a:cubicBezTo>
                    <a:pt x="4182" y="19439"/>
                    <a:pt x="4032" y="19198"/>
                    <a:pt x="4032" y="18899"/>
                  </a:cubicBezTo>
                  <a:lnTo>
                    <a:pt x="4032" y="17279"/>
                  </a:lnTo>
                  <a:lnTo>
                    <a:pt x="1344" y="12419"/>
                  </a:lnTo>
                  <a:cubicBezTo>
                    <a:pt x="1344" y="12121"/>
                    <a:pt x="1494" y="11879"/>
                    <a:pt x="1680" y="11879"/>
                  </a:cubicBezTo>
                  <a:lnTo>
                    <a:pt x="3360" y="11879"/>
                  </a:lnTo>
                  <a:lnTo>
                    <a:pt x="4032" y="11879"/>
                  </a:lnTo>
                  <a:lnTo>
                    <a:pt x="4704" y="11879"/>
                  </a:lnTo>
                  <a:lnTo>
                    <a:pt x="5376" y="11879"/>
                  </a:lnTo>
                  <a:lnTo>
                    <a:pt x="6048" y="11879"/>
                  </a:lnTo>
                  <a:lnTo>
                    <a:pt x="6720" y="11879"/>
                  </a:lnTo>
                  <a:lnTo>
                    <a:pt x="7392" y="11879"/>
                  </a:lnTo>
                  <a:lnTo>
                    <a:pt x="8064" y="11879"/>
                  </a:lnTo>
                  <a:lnTo>
                    <a:pt x="8736" y="11879"/>
                  </a:lnTo>
                  <a:lnTo>
                    <a:pt x="12768" y="11879"/>
                  </a:lnTo>
                  <a:lnTo>
                    <a:pt x="13440" y="11879"/>
                  </a:lnTo>
                  <a:lnTo>
                    <a:pt x="14112" y="11879"/>
                  </a:lnTo>
                  <a:lnTo>
                    <a:pt x="14784" y="11879"/>
                  </a:lnTo>
                  <a:lnTo>
                    <a:pt x="15456" y="11879"/>
                  </a:lnTo>
                  <a:lnTo>
                    <a:pt x="16128" y="11879"/>
                  </a:lnTo>
                  <a:lnTo>
                    <a:pt x="16800" y="11879"/>
                  </a:lnTo>
                  <a:lnTo>
                    <a:pt x="17472" y="11879"/>
                  </a:lnTo>
                  <a:lnTo>
                    <a:pt x="18144" y="11879"/>
                  </a:lnTo>
                  <a:lnTo>
                    <a:pt x="19824" y="11879"/>
                  </a:lnTo>
                  <a:cubicBezTo>
                    <a:pt x="20009" y="11879"/>
                    <a:pt x="20160" y="12121"/>
                    <a:pt x="20160" y="12419"/>
                  </a:cubicBezTo>
                  <a:cubicBezTo>
                    <a:pt x="20160" y="12419"/>
                    <a:pt x="17472" y="17279"/>
                    <a:pt x="17472" y="17279"/>
                  </a:cubicBezTo>
                  <a:close/>
                  <a:moveTo>
                    <a:pt x="10752" y="4320"/>
                  </a:moveTo>
                  <a:cubicBezTo>
                    <a:pt x="8625" y="4320"/>
                    <a:pt x="6826" y="6601"/>
                    <a:pt x="6246" y="9719"/>
                  </a:cubicBezTo>
                  <a:lnTo>
                    <a:pt x="5552" y="9719"/>
                  </a:lnTo>
                  <a:cubicBezTo>
                    <a:pt x="6152" y="6000"/>
                    <a:pt x="8252" y="3239"/>
                    <a:pt x="10752" y="3239"/>
                  </a:cubicBezTo>
                  <a:cubicBezTo>
                    <a:pt x="12934" y="3239"/>
                    <a:pt x="14813" y="5344"/>
                    <a:pt x="15654" y="8353"/>
                  </a:cubicBezTo>
                  <a:lnTo>
                    <a:pt x="15054" y="8835"/>
                  </a:lnTo>
                  <a:cubicBezTo>
                    <a:pt x="14323" y="6180"/>
                    <a:pt x="12671" y="4320"/>
                    <a:pt x="10752" y="4320"/>
                  </a:cubicBezTo>
                  <a:moveTo>
                    <a:pt x="10752" y="8639"/>
                  </a:moveTo>
                  <a:cubicBezTo>
                    <a:pt x="10158" y="8639"/>
                    <a:pt x="9630" y="9061"/>
                    <a:pt x="9260" y="9719"/>
                  </a:cubicBezTo>
                  <a:lnTo>
                    <a:pt x="8437" y="9719"/>
                  </a:lnTo>
                  <a:cubicBezTo>
                    <a:pt x="8904" y="8435"/>
                    <a:pt x="9761" y="7560"/>
                    <a:pt x="10752" y="7560"/>
                  </a:cubicBezTo>
                  <a:cubicBezTo>
                    <a:pt x="11742" y="7560"/>
                    <a:pt x="12600" y="8435"/>
                    <a:pt x="13066" y="9719"/>
                  </a:cubicBezTo>
                  <a:lnTo>
                    <a:pt x="12244" y="9719"/>
                  </a:lnTo>
                  <a:cubicBezTo>
                    <a:pt x="11874" y="9061"/>
                    <a:pt x="11345" y="8639"/>
                    <a:pt x="10752" y="8639"/>
                  </a:cubicBezTo>
                  <a:moveTo>
                    <a:pt x="13827" y="9719"/>
                  </a:moveTo>
                  <a:cubicBezTo>
                    <a:pt x="13307" y="7816"/>
                    <a:pt x="12126" y="6479"/>
                    <a:pt x="10752" y="6479"/>
                  </a:cubicBezTo>
                  <a:cubicBezTo>
                    <a:pt x="9378" y="6479"/>
                    <a:pt x="8197" y="7816"/>
                    <a:pt x="7676" y="9719"/>
                  </a:cubicBezTo>
                  <a:lnTo>
                    <a:pt x="6955" y="9719"/>
                  </a:lnTo>
                  <a:cubicBezTo>
                    <a:pt x="7510" y="7207"/>
                    <a:pt x="9001" y="5400"/>
                    <a:pt x="10752" y="5400"/>
                  </a:cubicBezTo>
                  <a:cubicBezTo>
                    <a:pt x="12409" y="5400"/>
                    <a:pt x="13834" y="7015"/>
                    <a:pt x="14454" y="9317"/>
                  </a:cubicBezTo>
                  <a:lnTo>
                    <a:pt x="13953" y="9719"/>
                  </a:lnTo>
                  <a:cubicBezTo>
                    <a:pt x="13953" y="9719"/>
                    <a:pt x="13827" y="9719"/>
                    <a:pt x="13827" y="9719"/>
                  </a:cubicBezTo>
                  <a:close/>
                  <a:moveTo>
                    <a:pt x="10752" y="1080"/>
                  </a:moveTo>
                  <a:cubicBezTo>
                    <a:pt x="13459" y="1080"/>
                    <a:pt x="15792" y="3672"/>
                    <a:pt x="16856" y="7388"/>
                  </a:cubicBezTo>
                  <a:lnTo>
                    <a:pt x="16256" y="7869"/>
                  </a:lnTo>
                  <a:cubicBezTo>
                    <a:pt x="15305" y="4504"/>
                    <a:pt x="13201" y="2160"/>
                    <a:pt x="10752" y="2160"/>
                  </a:cubicBezTo>
                  <a:cubicBezTo>
                    <a:pt x="7874" y="2160"/>
                    <a:pt x="5470" y="5392"/>
                    <a:pt x="4858" y="9719"/>
                  </a:cubicBezTo>
                  <a:lnTo>
                    <a:pt x="4167" y="9719"/>
                  </a:lnTo>
                  <a:cubicBezTo>
                    <a:pt x="4792" y="4796"/>
                    <a:pt x="7507" y="1080"/>
                    <a:pt x="10752" y="1080"/>
                  </a:cubicBezTo>
                  <a:moveTo>
                    <a:pt x="17336" y="9719"/>
                  </a:moveTo>
                  <a:lnTo>
                    <a:pt x="16958" y="9719"/>
                  </a:lnTo>
                  <a:lnTo>
                    <a:pt x="17294" y="9449"/>
                  </a:lnTo>
                  <a:cubicBezTo>
                    <a:pt x="17307" y="9540"/>
                    <a:pt x="17325" y="9628"/>
                    <a:pt x="17336" y="9719"/>
                  </a:cubicBezTo>
                  <a:moveTo>
                    <a:pt x="19824" y="9719"/>
                  </a:moveTo>
                  <a:lnTo>
                    <a:pt x="18016" y="9719"/>
                  </a:lnTo>
                  <a:cubicBezTo>
                    <a:pt x="17986" y="9461"/>
                    <a:pt x="17948" y="9209"/>
                    <a:pt x="17908" y="8957"/>
                  </a:cubicBezTo>
                  <a:lnTo>
                    <a:pt x="21132" y="6366"/>
                  </a:lnTo>
                  <a:cubicBezTo>
                    <a:pt x="21464" y="6099"/>
                    <a:pt x="21599" y="5450"/>
                    <a:pt x="21433" y="4916"/>
                  </a:cubicBezTo>
                  <a:cubicBezTo>
                    <a:pt x="21267" y="4383"/>
                    <a:pt x="20864" y="4169"/>
                    <a:pt x="20532" y="4433"/>
                  </a:cubicBezTo>
                  <a:lnTo>
                    <a:pt x="17456" y="6905"/>
                  </a:lnTo>
                  <a:cubicBezTo>
                    <a:pt x="16282" y="2836"/>
                    <a:pt x="13721" y="0"/>
                    <a:pt x="10752" y="0"/>
                  </a:cubicBezTo>
                  <a:cubicBezTo>
                    <a:pt x="7135" y="0"/>
                    <a:pt x="4122" y="4198"/>
                    <a:pt x="3488" y="9719"/>
                  </a:cubicBezTo>
                  <a:lnTo>
                    <a:pt x="1680" y="9719"/>
                  </a:lnTo>
                  <a:cubicBezTo>
                    <a:pt x="754" y="9719"/>
                    <a:pt x="0" y="10930"/>
                    <a:pt x="0" y="12419"/>
                  </a:cubicBezTo>
                  <a:cubicBezTo>
                    <a:pt x="0" y="12949"/>
                    <a:pt x="121" y="13459"/>
                    <a:pt x="339" y="13855"/>
                  </a:cubicBezTo>
                  <a:lnTo>
                    <a:pt x="2688" y="18101"/>
                  </a:lnTo>
                  <a:lnTo>
                    <a:pt x="2688" y="18899"/>
                  </a:lnTo>
                  <a:cubicBezTo>
                    <a:pt x="2688" y="20389"/>
                    <a:pt x="3442" y="21599"/>
                    <a:pt x="4368" y="21599"/>
                  </a:cubicBezTo>
                  <a:lnTo>
                    <a:pt x="17136" y="21599"/>
                  </a:lnTo>
                  <a:cubicBezTo>
                    <a:pt x="18062" y="21599"/>
                    <a:pt x="18816" y="20389"/>
                    <a:pt x="18816" y="18899"/>
                  </a:cubicBezTo>
                  <a:lnTo>
                    <a:pt x="18816" y="18101"/>
                  </a:lnTo>
                  <a:lnTo>
                    <a:pt x="21165" y="13855"/>
                  </a:lnTo>
                  <a:cubicBezTo>
                    <a:pt x="21383" y="13459"/>
                    <a:pt x="21504" y="12949"/>
                    <a:pt x="21504" y="12419"/>
                  </a:cubicBezTo>
                  <a:cubicBezTo>
                    <a:pt x="21504" y="10930"/>
                    <a:pt x="20750" y="9719"/>
                    <a:pt x="19824" y="971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44" name="AutoShape 34"/>
            <p:cNvSpPr/>
            <p:nvPr/>
          </p:nvSpPr>
          <p:spPr bwMode="auto">
            <a:xfrm>
              <a:off x="8320204" y="4032572"/>
              <a:ext cx="33338" cy="108744"/>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47"/>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45" name="AutoShape 35"/>
            <p:cNvSpPr/>
            <p:nvPr/>
          </p:nvSpPr>
          <p:spPr bwMode="auto">
            <a:xfrm>
              <a:off x="8494829" y="4032572"/>
              <a:ext cx="32544" cy="108744"/>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46" name="AutoShape 36"/>
            <p:cNvSpPr/>
            <p:nvPr/>
          </p:nvSpPr>
          <p:spPr bwMode="auto">
            <a:xfrm>
              <a:off x="8421804" y="3973834"/>
              <a:ext cx="33338" cy="109538"/>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5" y="20691"/>
                    <a:pt x="1719" y="20730"/>
                    <a:pt x="1763" y="2077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47" name="Group 39"/>
          <p:cNvGrpSpPr/>
          <p:nvPr/>
        </p:nvGrpSpPr>
        <p:grpSpPr>
          <a:xfrm>
            <a:off x="7287815" y="2913600"/>
            <a:ext cx="464344" cy="465138"/>
            <a:chOff x="7275629" y="3973834"/>
            <a:chExt cx="464344" cy="465138"/>
          </a:xfrm>
          <a:solidFill>
            <a:schemeClr val="tx1"/>
          </a:solidFill>
        </p:grpSpPr>
        <p:sp>
          <p:nvSpPr>
            <p:cNvPr id="48" name="AutoShape 37"/>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49" name="AutoShape 38"/>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50" name="AutoShape 39"/>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51" name="AutoShape 40"/>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52" name="AutoShape 41"/>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53" name="AutoShape 42"/>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54" name="Group 46"/>
          <p:cNvGrpSpPr/>
          <p:nvPr/>
        </p:nvGrpSpPr>
        <p:grpSpPr>
          <a:xfrm>
            <a:off x="6358334" y="2942969"/>
            <a:ext cx="465138" cy="406400"/>
            <a:chOff x="6357938" y="3535363"/>
            <a:chExt cx="465138" cy="406400"/>
          </a:xfrm>
          <a:solidFill>
            <a:schemeClr val="tx1"/>
          </a:solidFill>
        </p:grpSpPr>
        <p:sp>
          <p:nvSpPr>
            <p:cNvPr id="55" name="AutoShape 43"/>
            <p:cNvSpPr/>
            <p:nvPr/>
          </p:nvSpPr>
          <p:spPr bwMode="auto">
            <a:xfrm>
              <a:off x="6357938" y="3535363"/>
              <a:ext cx="465138" cy="334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56" name="AutoShape 44"/>
            <p:cNvSpPr/>
            <p:nvPr/>
          </p:nvSpPr>
          <p:spPr bwMode="auto">
            <a:xfrm>
              <a:off x="6779419" y="3680619"/>
              <a:ext cx="28575" cy="1595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57" name="AutoShape 45"/>
            <p:cNvSpPr/>
            <p:nvPr/>
          </p:nvSpPr>
          <p:spPr bwMode="auto">
            <a:xfrm>
              <a:off x="6764338" y="3854450"/>
              <a:ext cx="58738"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58" name="AutoShape 46"/>
          <p:cNvSpPr/>
          <p:nvPr/>
        </p:nvSpPr>
        <p:spPr bwMode="auto">
          <a:xfrm>
            <a:off x="11003359" y="1984913"/>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59" name="AutoShape 47"/>
          <p:cNvSpPr/>
          <p:nvPr/>
        </p:nvSpPr>
        <p:spPr bwMode="auto">
          <a:xfrm>
            <a:off x="10074671" y="1984913"/>
            <a:ext cx="464344" cy="464344"/>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60" name="Group 52"/>
          <p:cNvGrpSpPr/>
          <p:nvPr/>
        </p:nvGrpSpPr>
        <p:grpSpPr>
          <a:xfrm>
            <a:off x="9174559" y="1984913"/>
            <a:ext cx="406400" cy="464344"/>
            <a:chOff x="9162373" y="3045147"/>
            <a:chExt cx="406400" cy="464344"/>
          </a:xfrm>
          <a:solidFill>
            <a:schemeClr val="tx1"/>
          </a:solidFill>
        </p:grpSpPr>
        <p:sp>
          <p:nvSpPr>
            <p:cNvPr id="61" name="AutoShape 48"/>
            <p:cNvSpPr/>
            <p:nvPr/>
          </p:nvSpPr>
          <p:spPr bwMode="auto">
            <a:xfrm>
              <a:off x="9162373" y="3045147"/>
              <a:ext cx="406400"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62" name="AutoShape 49"/>
            <p:cNvSpPr/>
            <p:nvPr/>
          </p:nvSpPr>
          <p:spPr bwMode="auto">
            <a:xfrm>
              <a:off x="9481460" y="3407890"/>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63" name="AutoShape 50"/>
            <p:cNvSpPr/>
            <p:nvPr/>
          </p:nvSpPr>
          <p:spPr bwMode="auto">
            <a:xfrm>
              <a:off x="9481460" y="3320578"/>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64" name="AutoShape 51"/>
            <p:cNvSpPr/>
            <p:nvPr/>
          </p:nvSpPr>
          <p:spPr bwMode="auto">
            <a:xfrm>
              <a:off x="9481460" y="3233265"/>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65" name="Group 57"/>
          <p:cNvGrpSpPr/>
          <p:nvPr/>
        </p:nvGrpSpPr>
        <p:grpSpPr>
          <a:xfrm>
            <a:off x="8216503" y="1984913"/>
            <a:ext cx="464344" cy="464344"/>
            <a:chOff x="8216107" y="2577307"/>
            <a:chExt cx="464344" cy="464344"/>
          </a:xfrm>
          <a:solidFill>
            <a:schemeClr val="tx1"/>
          </a:solidFill>
        </p:grpSpPr>
        <p:sp>
          <p:nvSpPr>
            <p:cNvPr id="66" name="AutoShape 52"/>
            <p:cNvSpPr/>
            <p:nvPr/>
          </p:nvSpPr>
          <p:spPr bwMode="auto">
            <a:xfrm>
              <a:off x="8216107" y="2577307"/>
              <a:ext cx="464344" cy="464344"/>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67" name="AutoShape 53"/>
            <p:cNvSpPr/>
            <p:nvPr/>
          </p:nvSpPr>
          <p:spPr bwMode="auto">
            <a:xfrm>
              <a:off x="8390732" y="2736850"/>
              <a:ext cx="125413" cy="130175"/>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68" name="AutoShape 54"/>
            <p:cNvSpPr/>
            <p:nvPr/>
          </p:nvSpPr>
          <p:spPr bwMode="auto">
            <a:xfrm>
              <a:off x="8375650" y="2896394"/>
              <a:ext cx="70644" cy="73819"/>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69" name="AutoShape 55"/>
            <p:cNvSpPr/>
            <p:nvPr/>
          </p:nvSpPr>
          <p:spPr bwMode="auto">
            <a:xfrm>
              <a:off x="8448675" y="2649538"/>
              <a:ext cx="71438" cy="74613"/>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70" name="Group 62"/>
          <p:cNvGrpSpPr/>
          <p:nvPr/>
        </p:nvGrpSpPr>
        <p:grpSpPr>
          <a:xfrm>
            <a:off x="7287815" y="1984913"/>
            <a:ext cx="464344" cy="464344"/>
            <a:chOff x="7275629" y="3045147"/>
            <a:chExt cx="464344" cy="464344"/>
          </a:xfrm>
          <a:solidFill>
            <a:schemeClr val="tx1"/>
          </a:solidFill>
        </p:grpSpPr>
        <p:sp>
          <p:nvSpPr>
            <p:cNvPr id="71" name="AutoShape 56"/>
            <p:cNvSpPr/>
            <p:nvPr/>
          </p:nvSpPr>
          <p:spPr bwMode="auto">
            <a:xfrm>
              <a:off x="7275629" y="3045147"/>
              <a:ext cx="145256"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72" name="AutoShape 57"/>
            <p:cNvSpPr/>
            <p:nvPr/>
          </p:nvSpPr>
          <p:spPr bwMode="auto">
            <a:xfrm>
              <a:off x="7594717" y="3045147"/>
              <a:ext cx="145256"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73" name="AutoShape 58"/>
            <p:cNvSpPr/>
            <p:nvPr/>
          </p:nvSpPr>
          <p:spPr bwMode="auto">
            <a:xfrm>
              <a:off x="7435173" y="3045147"/>
              <a:ext cx="145257"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74" name="AutoShape 59"/>
          <p:cNvSpPr/>
          <p:nvPr/>
        </p:nvSpPr>
        <p:spPr bwMode="auto">
          <a:xfrm>
            <a:off x="6358334" y="1984913"/>
            <a:ext cx="465138" cy="464344"/>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75" name="Group 67"/>
          <p:cNvGrpSpPr/>
          <p:nvPr/>
        </p:nvGrpSpPr>
        <p:grpSpPr>
          <a:xfrm>
            <a:off x="11090671" y="1055431"/>
            <a:ext cx="319088" cy="464344"/>
            <a:chOff x="11078485" y="2115665"/>
            <a:chExt cx="319088" cy="464344"/>
          </a:xfrm>
          <a:solidFill>
            <a:schemeClr val="tx1"/>
          </a:solidFill>
        </p:grpSpPr>
        <p:sp>
          <p:nvSpPr>
            <p:cNvPr id="76" name="AutoShape 60"/>
            <p:cNvSpPr/>
            <p:nvPr/>
          </p:nvSpPr>
          <p:spPr bwMode="auto">
            <a:xfrm>
              <a:off x="11209454" y="2245840"/>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77" name="AutoShape 61"/>
            <p:cNvSpPr/>
            <p:nvPr/>
          </p:nvSpPr>
          <p:spPr bwMode="auto">
            <a:xfrm>
              <a:off x="11209454" y="2420465"/>
              <a:ext cx="28575"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78" name="AutoShape 62"/>
            <p:cNvSpPr/>
            <p:nvPr/>
          </p:nvSpPr>
          <p:spPr bwMode="auto">
            <a:xfrm>
              <a:off x="11122142" y="2333153"/>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79" name="AutoShape 63"/>
            <p:cNvSpPr/>
            <p:nvPr/>
          </p:nvSpPr>
          <p:spPr bwMode="auto">
            <a:xfrm>
              <a:off x="11295973" y="2333153"/>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0" name="AutoShape 64"/>
            <p:cNvSpPr/>
            <p:nvPr/>
          </p:nvSpPr>
          <p:spPr bwMode="auto">
            <a:xfrm>
              <a:off x="11150717" y="2391097"/>
              <a:ext cx="29369" cy="29369"/>
            </a:xfrm>
            <a:custGeom>
              <a:avLst/>
              <a:gdLst>
                <a:gd name="T0" fmla="+- 0 10802 965"/>
                <a:gd name="T1" fmla="*/ T0 w 19675"/>
                <a:gd name="T2" fmla="+- 0 10800 961"/>
                <a:gd name="T3" fmla="*/ 10800 h 19678"/>
                <a:gd name="T4" fmla="+- 0 10802 965"/>
                <a:gd name="T5" fmla="*/ T4 w 19675"/>
                <a:gd name="T6" fmla="+- 0 10800 961"/>
                <a:gd name="T7" fmla="*/ 10800 h 19678"/>
                <a:gd name="T8" fmla="+- 0 10802 965"/>
                <a:gd name="T9" fmla="*/ T8 w 19675"/>
                <a:gd name="T10" fmla="+- 0 10800 961"/>
                <a:gd name="T11" fmla="*/ 10800 h 19678"/>
                <a:gd name="T12" fmla="+- 0 10802 965"/>
                <a:gd name="T13" fmla="*/ T12 w 19675"/>
                <a:gd name="T14" fmla="+- 0 10800 961"/>
                <a:gd name="T15" fmla="*/ 10800 h 19678"/>
              </a:gdLst>
              <a:ahLst/>
              <a:cxnLst>
                <a:cxn ang="0">
                  <a:pos x="T1" y="T3"/>
                </a:cxn>
                <a:cxn ang="0">
                  <a:pos x="T5" y="T7"/>
                </a:cxn>
                <a:cxn ang="0">
                  <a:pos x="T9" y="T11"/>
                </a:cxn>
                <a:cxn ang="0">
                  <a:pos x="T13" y="T15"/>
                </a:cxn>
              </a:cxnLst>
              <a:rect l="0" t="0" r="r" b="b"/>
              <a:pathLst>
                <a:path w="19675" h="19678">
                  <a:moveTo>
                    <a:pt x="2894" y="2882"/>
                  </a:moveTo>
                  <a:cubicBezTo>
                    <a:pt x="-965" y="6725"/>
                    <a:pt x="-965" y="12952"/>
                    <a:pt x="2894" y="16795"/>
                  </a:cubicBezTo>
                  <a:cubicBezTo>
                    <a:pt x="6734" y="20638"/>
                    <a:pt x="12935" y="20638"/>
                    <a:pt x="16794" y="16795"/>
                  </a:cubicBezTo>
                  <a:cubicBezTo>
                    <a:pt x="20634" y="12952"/>
                    <a:pt x="20634" y="6725"/>
                    <a:pt x="16794" y="2882"/>
                  </a:cubicBezTo>
                  <a:cubicBezTo>
                    <a:pt x="12935" y="-961"/>
                    <a:pt x="6734" y="-961"/>
                    <a:pt x="2894" y="2882"/>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1" name="AutoShape 65"/>
            <p:cNvSpPr/>
            <p:nvPr/>
          </p:nvSpPr>
          <p:spPr bwMode="auto">
            <a:xfrm>
              <a:off x="11150717" y="2275209"/>
              <a:ext cx="29369" cy="29369"/>
            </a:xfrm>
            <a:custGeom>
              <a:avLst/>
              <a:gdLst>
                <a:gd name="T0" fmla="+- 0 10801 962"/>
                <a:gd name="T1" fmla="*/ T0 w 19678"/>
                <a:gd name="T2" fmla="+- 0 10801 965"/>
                <a:gd name="T3" fmla="*/ 10801 h 19673"/>
                <a:gd name="T4" fmla="+- 0 10801 962"/>
                <a:gd name="T5" fmla="*/ T4 w 19678"/>
                <a:gd name="T6" fmla="+- 0 10801 965"/>
                <a:gd name="T7" fmla="*/ 10801 h 19673"/>
                <a:gd name="T8" fmla="+- 0 10801 962"/>
                <a:gd name="T9" fmla="*/ T8 w 19678"/>
                <a:gd name="T10" fmla="+- 0 10801 965"/>
                <a:gd name="T11" fmla="*/ 10801 h 19673"/>
                <a:gd name="T12" fmla="+- 0 10801 962"/>
                <a:gd name="T13" fmla="*/ T12 w 19678"/>
                <a:gd name="T14" fmla="+- 0 10801 965"/>
                <a:gd name="T15" fmla="*/ 10801 h 19673"/>
              </a:gdLst>
              <a:ahLst/>
              <a:cxnLst>
                <a:cxn ang="0">
                  <a:pos x="T1" y="T3"/>
                </a:cxn>
                <a:cxn ang="0">
                  <a:pos x="T5" y="T7"/>
                </a:cxn>
                <a:cxn ang="0">
                  <a:pos x="T9" y="T11"/>
                </a:cxn>
                <a:cxn ang="0">
                  <a:pos x="T13" y="T15"/>
                </a:cxn>
              </a:cxnLst>
              <a:rect l="0" t="0" r="r" b="b"/>
              <a:pathLst>
                <a:path w="19678" h="19673">
                  <a:moveTo>
                    <a:pt x="2897" y="2894"/>
                  </a:moveTo>
                  <a:cubicBezTo>
                    <a:pt x="-962" y="6734"/>
                    <a:pt x="-962" y="12935"/>
                    <a:pt x="2877" y="16785"/>
                  </a:cubicBezTo>
                  <a:cubicBezTo>
                    <a:pt x="6737" y="20635"/>
                    <a:pt x="12938" y="20635"/>
                    <a:pt x="16797" y="16785"/>
                  </a:cubicBezTo>
                  <a:cubicBezTo>
                    <a:pt x="20638" y="12935"/>
                    <a:pt x="20638" y="6734"/>
                    <a:pt x="16797" y="2894"/>
                  </a:cubicBezTo>
                  <a:cubicBezTo>
                    <a:pt x="12938" y="-965"/>
                    <a:pt x="6737" y="-965"/>
                    <a:pt x="2897" y="2894"/>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2" name="AutoShape 66"/>
            <p:cNvSpPr/>
            <p:nvPr/>
          </p:nvSpPr>
          <p:spPr bwMode="auto">
            <a:xfrm>
              <a:off x="11267398" y="2391097"/>
              <a:ext cx="28575" cy="29369"/>
            </a:xfrm>
            <a:custGeom>
              <a:avLst/>
              <a:gdLst>
                <a:gd name="T0" fmla="+- 0 10800 961"/>
                <a:gd name="T1" fmla="*/ T0 w 19678"/>
                <a:gd name="T2" fmla="+- 0 10800 961"/>
                <a:gd name="T3" fmla="*/ 10800 h 19678"/>
                <a:gd name="T4" fmla="+- 0 10800 961"/>
                <a:gd name="T5" fmla="*/ T4 w 19678"/>
                <a:gd name="T6" fmla="+- 0 10800 961"/>
                <a:gd name="T7" fmla="*/ 10800 h 19678"/>
                <a:gd name="T8" fmla="+- 0 10800 961"/>
                <a:gd name="T9" fmla="*/ T8 w 19678"/>
                <a:gd name="T10" fmla="+- 0 10800 961"/>
                <a:gd name="T11" fmla="*/ 10800 h 19678"/>
                <a:gd name="T12" fmla="+- 0 10800 961"/>
                <a:gd name="T13" fmla="*/ T12 w 19678"/>
                <a:gd name="T14" fmla="+- 0 10800 961"/>
                <a:gd name="T15" fmla="*/ 10800 h 19678"/>
              </a:gdLst>
              <a:ahLst/>
              <a:cxnLst>
                <a:cxn ang="0">
                  <a:pos x="T1" y="T3"/>
                </a:cxn>
                <a:cxn ang="0">
                  <a:pos x="T5" y="T7"/>
                </a:cxn>
                <a:cxn ang="0">
                  <a:pos x="T9" y="T11"/>
                </a:cxn>
                <a:cxn ang="0">
                  <a:pos x="T13" y="T15"/>
                </a:cxn>
              </a:cxnLst>
              <a:rect l="0" t="0" r="r" b="b"/>
              <a:pathLst>
                <a:path w="19678" h="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3" name="AutoShape 67"/>
            <p:cNvSpPr/>
            <p:nvPr/>
          </p:nvSpPr>
          <p:spPr bwMode="auto">
            <a:xfrm>
              <a:off x="11078485" y="2115665"/>
              <a:ext cx="319088"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18" y="16200"/>
                  </a:moveTo>
                  <a:cubicBezTo>
                    <a:pt x="5486" y="16200"/>
                    <a:pt x="1963" y="13776"/>
                    <a:pt x="1963" y="10800"/>
                  </a:cubicBezTo>
                  <a:cubicBezTo>
                    <a:pt x="1963" y="7821"/>
                    <a:pt x="5486" y="5400"/>
                    <a:pt x="9818" y="5400"/>
                  </a:cubicBezTo>
                  <a:cubicBezTo>
                    <a:pt x="14148" y="5400"/>
                    <a:pt x="17672" y="7821"/>
                    <a:pt x="17672" y="10800"/>
                  </a:cubicBezTo>
                  <a:cubicBezTo>
                    <a:pt x="17672" y="13776"/>
                    <a:pt x="14148" y="16200"/>
                    <a:pt x="9818" y="16200"/>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50"/>
                    <a:pt x="9919" y="4050"/>
                  </a:cubicBezTo>
                  <a:cubicBezTo>
                    <a:pt x="8123" y="4050"/>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50"/>
                    <a:pt x="19636" y="12150"/>
                  </a:cubicBezTo>
                  <a:cubicBezTo>
                    <a:pt x="20719" y="12150"/>
                    <a:pt x="21600" y="11544"/>
                    <a:pt x="21600" y="10800"/>
                  </a:cubicBezTo>
                  <a:cubicBezTo>
                    <a:pt x="21600" y="10053"/>
                    <a:pt x="20719" y="9450"/>
                    <a:pt x="19636" y="945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4" name="AutoShape 68"/>
            <p:cNvSpPr/>
            <p:nvPr/>
          </p:nvSpPr>
          <p:spPr bwMode="auto">
            <a:xfrm>
              <a:off x="11209454" y="2275209"/>
              <a:ext cx="87313" cy="88106"/>
            </a:xfrm>
            <a:custGeom>
              <a:avLst/>
              <a:gdLst>
                <a:gd name="T0" fmla="*/ 10740 w 21481"/>
                <a:gd name="T1" fmla="+- 0 10860 120"/>
                <a:gd name="T2" fmla="*/ 10860 h 21480"/>
                <a:gd name="T3" fmla="*/ 10740 w 21481"/>
                <a:gd name="T4" fmla="+- 0 10860 120"/>
                <a:gd name="T5" fmla="*/ 10860 h 21480"/>
                <a:gd name="T6" fmla="*/ 10740 w 21481"/>
                <a:gd name="T7" fmla="+- 0 10860 120"/>
                <a:gd name="T8" fmla="*/ 10860 h 21480"/>
                <a:gd name="T9" fmla="*/ 10740 w 21481"/>
                <a:gd name="T10" fmla="+- 0 10860 120"/>
                <a:gd name="T11" fmla="*/ 10860 h 21480"/>
              </a:gdLst>
              <a:ahLst/>
              <a:cxnLst>
                <a:cxn ang="0">
                  <a:pos x="T0" y="T2"/>
                </a:cxn>
                <a:cxn ang="0">
                  <a:pos x="T3" y="T5"/>
                </a:cxn>
                <a:cxn ang="0">
                  <a:pos x="T6" y="T8"/>
                </a:cxn>
                <a:cxn ang="0">
                  <a:pos x="T9" y="T11"/>
                </a:cxn>
              </a:cxnLst>
              <a:rect l="0" t="0" r="r" b="b"/>
              <a:pathLst>
                <a:path w="21481" h="21480">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600" y="1462"/>
                    <a:pt x="21558" y="771"/>
                    <a:pt x="21127" y="346"/>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85" name="Group 77"/>
          <p:cNvGrpSpPr/>
          <p:nvPr/>
        </p:nvGrpSpPr>
        <p:grpSpPr>
          <a:xfrm>
            <a:off x="10074671" y="1055431"/>
            <a:ext cx="464344" cy="435769"/>
            <a:chOff x="10062485" y="2115665"/>
            <a:chExt cx="464344" cy="435769"/>
          </a:xfrm>
          <a:solidFill>
            <a:schemeClr val="tx1"/>
          </a:solidFill>
        </p:grpSpPr>
        <p:sp>
          <p:nvSpPr>
            <p:cNvPr id="86" name="AutoShape 69"/>
            <p:cNvSpPr/>
            <p:nvPr/>
          </p:nvSpPr>
          <p:spPr bwMode="auto">
            <a:xfrm>
              <a:off x="10062485" y="2115665"/>
              <a:ext cx="464344"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7" name="AutoShape 70"/>
            <p:cNvSpPr/>
            <p:nvPr/>
          </p:nvSpPr>
          <p:spPr bwMode="auto">
            <a:xfrm>
              <a:off x="10279973" y="2202184"/>
              <a:ext cx="873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8" name="AutoShape 71"/>
            <p:cNvSpPr/>
            <p:nvPr/>
          </p:nvSpPr>
          <p:spPr bwMode="auto">
            <a:xfrm>
              <a:off x="10279973" y="2245840"/>
              <a:ext cx="87313"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89" name="AutoShape 72"/>
            <p:cNvSpPr/>
            <p:nvPr/>
          </p:nvSpPr>
          <p:spPr bwMode="auto">
            <a:xfrm>
              <a:off x="10279973" y="2289497"/>
              <a:ext cx="1889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0" name="AutoShape 73"/>
            <p:cNvSpPr/>
            <p:nvPr/>
          </p:nvSpPr>
          <p:spPr bwMode="auto">
            <a:xfrm>
              <a:off x="10120429" y="2376809"/>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1" name="AutoShape 74"/>
            <p:cNvSpPr/>
            <p:nvPr/>
          </p:nvSpPr>
          <p:spPr bwMode="auto">
            <a:xfrm>
              <a:off x="10120429" y="2420465"/>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2" name="AutoShape 75"/>
            <p:cNvSpPr/>
            <p:nvPr/>
          </p:nvSpPr>
          <p:spPr bwMode="auto">
            <a:xfrm>
              <a:off x="10120429" y="2464122"/>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3" name="AutoShape 76"/>
            <p:cNvSpPr/>
            <p:nvPr/>
          </p:nvSpPr>
          <p:spPr bwMode="auto">
            <a:xfrm>
              <a:off x="10120429" y="2333153"/>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4" name="AutoShape 77"/>
            <p:cNvSpPr/>
            <p:nvPr/>
          </p:nvSpPr>
          <p:spPr bwMode="auto">
            <a:xfrm>
              <a:off x="10120429" y="2187897"/>
              <a:ext cx="130969" cy="116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95" name="Group 87"/>
          <p:cNvGrpSpPr/>
          <p:nvPr/>
        </p:nvGrpSpPr>
        <p:grpSpPr>
          <a:xfrm>
            <a:off x="9160271" y="1055431"/>
            <a:ext cx="537369" cy="464344"/>
            <a:chOff x="9148085" y="2115665"/>
            <a:chExt cx="434975" cy="464344"/>
          </a:xfrm>
          <a:solidFill>
            <a:schemeClr val="tx1"/>
          </a:solidFill>
        </p:grpSpPr>
        <p:sp>
          <p:nvSpPr>
            <p:cNvPr id="96" name="AutoShape 78"/>
            <p:cNvSpPr/>
            <p:nvPr/>
          </p:nvSpPr>
          <p:spPr bwMode="auto">
            <a:xfrm>
              <a:off x="9148085" y="2115665"/>
              <a:ext cx="434975"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7" name="AutoShape 79"/>
            <p:cNvSpPr/>
            <p:nvPr/>
          </p:nvSpPr>
          <p:spPr bwMode="auto">
            <a:xfrm>
              <a:off x="9206029" y="2173609"/>
              <a:ext cx="319088"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8" name="AutoShape 80"/>
            <p:cNvSpPr/>
            <p:nvPr/>
          </p:nvSpPr>
          <p:spPr bwMode="auto">
            <a:xfrm>
              <a:off x="9379860" y="221726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99" name="Group 91"/>
          <p:cNvGrpSpPr/>
          <p:nvPr/>
        </p:nvGrpSpPr>
        <p:grpSpPr>
          <a:xfrm>
            <a:off x="8216503" y="1055431"/>
            <a:ext cx="464344" cy="464344"/>
            <a:chOff x="8204317" y="2115665"/>
            <a:chExt cx="464344" cy="464344"/>
          </a:xfrm>
          <a:solidFill>
            <a:schemeClr val="tx1"/>
          </a:solidFill>
        </p:grpSpPr>
        <p:sp>
          <p:nvSpPr>
            <p:cNvPr id="100" name="AutoShape 81"/>
            <p:cNvSpPr/>
            <p:nvPr/>
          </p:nvSpPr>
          <p:spPr bwMode="auto">
            <a:xfrm>
              <a:off x="8204317" y="211566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01" name="AutoShape 82"/>
            <p:cNvSpPr/>
            <p:nvPr/>
          </p:nvSpPr>
          <p:spPr bwMode="auto">
            <a:xfrm>
              <a:off x="8247973" y="249269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02" name="AutoShape 83"/>
          <p:cNvSpPr/>
          <p:nvPr/>
        </p:nvSpPr>
        <p:spPr bwMode="auto">
          <a:xfrm>
            <a:off x="7287815" y="1127663"/>
            <a:ext cx="464344"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03" name="Group 95"/>
          <p:cNvGrpSpPr/>
          <p:nvPr/>
        </p:nvGrpSpPr>
        <p:grpSpPr>
          <a:xfrm>
            <a:off x="6358334" y="1055431"/>
            <a:ext cx="465138" cy="464344"/>
            <a:chOff x="6357938" y="1647825"/>
            <a:chExt cx="465138" cy="464344"/>
          </a:xfrm>
          <a:solidFill>
            <a:schemeClr val="tx1"/>
          </a:solidFill>
        </p:grpSpPr>
        <p:sp>
          <p:nvSpPr>
            <p:cNvPr id="104" name="AutoShape 84"/>
            <p:cNvSpPr/>
            <p:nvPr/>
          </p:nvSpPr>
          <p:spPr bwMode="auto">
            <a:xfrm>
              <a:off x="6357938" y="1647825"/>
              <a:ext cx="465138"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05" name="AutoShape 85"/>
            <p:cNvSpPr/>
            <p:nvPr/>
          </p:nvSpPr>
          <p:spPr bwMode="auto">
            <a:xfrm>
              <a:off x="6634163" y="1821657"/>
              <a:ext cx="130175"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06" name="AutoShape 86"/>
            <p:cNvSpPr/>
            <p:nvPr/>
          </p:nvSpPr>
          <p:spPr bwMode="auto">
            <a:xfrm>
              <a:off x="6634163" y="1778000"/>
              <a:ext cx="130175"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07" name="AutoShape 87"/>
            <p:cNvSpPr/>
            <p:nvPr/>
          </p:nvSpPr>
          <p:spPr bwMode="auto">
            <a:xfrm>
              <a:off x="6634163" y="1734344"/>
              <a:ext cx="130175"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08" name="AutoShape 88"/>
            <p:cNvSpPr/>
            <p:nvPr/>
          </p:nvSpPr>
          <p:spPr bwMode="auto">
            <a:xfrm>
              <a:off x="6474619" y="2039938"/>
              <a:ext cx="1301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09" name="AutoShape 89"/>
            <p:cNvSpPr/>
            <p:nvPr/>
          </p:nvSpPr>
          <p:spPr bwMode="auto">
            <a:xfrm>
              <a:off x="6474619" y="1996282"/>
              <a:ext cx="1301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0" name="AutoShape 90"/>
            <p:cNvSpPr/>
            <p:nvPr/>
          </p:nvSpPr>
          <p:spPr bwMode="auto">
            <a:xfrm>
              <a:off x="6474619" y="1952625"/>
              <a:ext cx="1301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1" name="AutoShape 91"/>
            <p:cNvSpPr/>
            <p:nvPr/>
          </p:nvSpPr>
          <p:spPr bwMode="auto">
            <a:xfrm>
              <a:off x="6634163" y="2039938"/>
              <a:ext cx="1301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2" name="AutoShape 92"/>
            <p:cNvSpPr/>
            <p:nvPr/>
          </p:nvSpPr>
          <p:spPr bwMode="auto">
            <a:xfrm>
              <a:off x="6634163" y="1996282"/>
              <a:ext cx="1301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3" name="AutoShape 93"/>
            <p:cNvSpPr/>
            <p:nvPr/>
          </p:nvSpPr>
          <p:spPr bwMode="auto">
            <a:xfrm>
              <a:off x="6634163" y="1952625"/>
              <a:ext cx="1301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4" name="AutoShape 94"/>
            <p:cNvSpPr/>
            <p:nvPr/>
          </p:nvSpPr>
          <p:spPr bwMode="auto">
            <a:xfrm>
              <a:off x="6474619" y="1865313"/>
              <a:ext cx="289719"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5" name="AutoShape 95"/>
            <p:cNvSpPr/>
            <p:nvPr/>
          </p:nvSpPr>
          <p:spPr bwMode="auto">
            <a:xfrm>
              <a:off x="6474619" y="1908969"/>
              <a:ext cx="289719"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6" name="AutoShape 96"/>
            <p:cNvSpPr/>
            <p:nvPr/>
          </p:nvSpPr>
          <p:spPr bwMode="auto">
            <a:xfrm>
              <a:off x="6474619" y="1705769"/>
              <a:ext cx="130175" cy="130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17" name="Group 109"/>
          <p:cNvGrpSpPr/>
          <p:nvPr/>
        </p:nvGrpSpPr>
        <p:grpSpPr>
          <a:xfrm>
            <a:off x="5441553" y="3847844"/>
            <a:ext cx="319088" cy="465138"/>
            <a:chOff x="5429367" y="4908078"/>
            <a:chExt cx="319088" cy="465138"/>
          </a:xfrm>
          <a:solidFill>
            <a:schemeClr val="tx1"/>
          </a:solidFill>
        </p:grpSpPr>
        <p:sp>
          <p:nvSpPr>
            <p:cNvPr id="118" name="AutoShape 97"/>
            <p:cNvSpPr/>
            <p:nvPr/>
          </p:nvSpPr>
          <p:spPr bwMode="auto">
            <a:xfrm>
              <a:off x="5429367" y="4908078"/>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19" name="AutoShape 98"/>
            <p:cNvSpPr/>
            <p:nvPr/>
          </p:nvSpPr>
          <p:spPr bwMode="auto">
            <a:xfrm>
              <a:off x="5559542" y="4951734"/>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20" name="AutoShape 99"/>
            <p:cNvSpPr/>
            <p:nvPr/>
          </p:nvSpPr>
          <p:spPr bwMode="auto">
            <a:xfrm>
              <a:off x="5574623" y="5315272"/>
              <a:ext cx="28575"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21" name="AutoShape 100"/>
          <p:cNvSpPr/>
          <p:nvPr/>
        </p:nvSpPr>
        <p:spPr bwMode="auto">
          <a:xfrm>
            <a:off x="4469209" y="3847844"/>
            <a:ext cx="406400"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6750"/>
                </a:moveTo>
                <a:lnTo>
                  <a:pt x="1542" y="6750"/>
                </a:lnTo>
                <a:lnTo>
                  <a:pt x="1542" y="4725"/>
                </a:lnTo>
                <a:lnTo>
                  <a:pt x="20057" y="4725"/>
                </a:lnTo>
                <a:cubicBezTo>
                  <a:pt x="20057" y="4725"/>
                  <a:pt x="20057" y="6750"/>
                  <a:pt x="20057" y="6750"/>
                </a:cubicBezTo>
                <a:close/>
                <a:moveTo>
                  <a:pt x="17485" y="10124"/>
                </a:moveTo>
                <a:lnTo>
                  <a:pt x="4113" y="10124"/>
                </a:lnTo>
                <a:lnTo>
                  <a:pt x="3857" y="8100"/>
                </a:lnTo>
                <a:lnTo>
                  <a:pt x="17742" y="8100"/>
                </a:lnTo>
                <a:cubicBezTo>
                  <a:pt x="17742" y="8100"/>
                  <a:pt x="17485" y="10124"/>
                  <a:pt x="17485" y="10124"/>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50"/>
                </a:lnTo>
                <a:cubicBezTo>
                  <a:pt x="0" y="7495"/>
                  <a:pt x="690" y="8100"/>
                  <a:pt x="1542" y="8100"/>
                </a:cubicBezTo>
                <a:lnTo>
                  <a:pt x="2340" y="8100"/>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100"/>
                </a:cubicBezTo>
                <a:lnTo>
                  <a:pt x="20057" y="8100"/>
                </a:lnTo>
                <a:cubicBezTo>
                  <a:pt x="20908" y="8100"/>
                  <a:pt x="21600" y="7495"/>
                  <a:pt x="21600" y="6750"/>
                </a:cubicBezTo>
                <a:lnTo>
                  <a:pt x="21600" y="4725"/>
                </a:lnTo>
                <a:cubicBezTo>
                  <a:pt x="21600" y="4006"/>
                  <a:pt x="20952" y="3431"/>
                  <a:pt x="20143" y="3389"/>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22" name="AutoShape 101"/>
          <p:cNvSpPr/>
          <p:nvPr/>
        </p:nvSpPr>
        <p:spPr bwMode="auto">
          <a:xfrm>
            <a:off x="3511153" y="3877213"/>
            <a:ext cx="464344" cy="40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600"/>
                  <a:pt x="2699" y="21600"/>
                </a:cubicBezTo>
                <a:lnTo>
                  <a:pt x="18899" y="21600"/>
                </a:lnTo>
                <a:cubicBezTo>
                  <a:pt x="20391" y="21600"/>
                  <a:pt x="21600" y="20218"/>
                  <a:pt x="21600" y="18514"/>
                </a:cubicBezTo>
                <a:lnTo>
                  <a:pt x="21600" y="13114"/>
                </a:lnTo>
                <a:cubicBezTo>
                  <a:pt x="21600" y="12976"/>
                  <a:pt x="21582" y="12835"/>
                  <a:pt x="21548" y="12693"/>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23" name="AutoShape 102"/>
          <p:cNvSpPr/>
          <p:nvPr/>
        </p:nvSpPr>
        <p:spPr bwMode="auto">
          <a:xfrm>
            <a:off x="3569096" y="3935156"/>
            <a:ext cx="354013" cy="261144"/>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199"/>
                </a:lnTo>
                <a:lnTo>
                  <a:pt x="7773" y="19199"/>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799"/>
                  <a:pt x="883" y="16799"/>
                </a:cubicBezTo>
                <a:lnTo>
                  <a:pt x="3449" y="16799"/>
                </a:lnTo>
                <a:lnTo>
                  <a:pt x="4456" y="16799"/>
                </a:lnTo>
                <a:lnTo>
                  <a:pt x="4916" y="16799"/>
                </a:lnTo>
                <a:lnTo>
                  <a:pt x="6194" y="20274"/>
                </a:lnTo>
                <a:cubicBezTo>
                  <a:pt x="6493" y="21086"/>
                  <a:pt x="7104" y="21599"/>
                  <a:pt x="7773" y="21599"/>
                </a:cubicBezTo>
                <a:lnTo>
                  <a:pt x="13746" y="21599"/>
                </a:lnTo>
                <a:cubicBezTo>
                  <a:pt x="14415" y="21599"/>
                  <a:pt x="15026" y="21086"/>
                  <a:pt x="15325" y="20274"/>
                </a:cubicBezTo>
                <a:lnTo>
                  <a:pt x="16603" y="16799"/>
                </a:lnTo>
                <a:lnTo>
                  <a:pt x="17063" y="16799"/>
                </a:lnTo>
                <a:lnTo>
                  <a:pt x="18070" y="16799"/>
                </a:lnTo>
                <a:lnTo>
                  <a:pt x="20636" y="16799"/>
                </a:lnTo>
                <a:cubicBezTo>
                  <a:pt x="20910" y="16799"/>
                  <a:pt x="21169" y="16625"/>
                  <a:pt x="21336" y="16330"/>
                </a:cubicBezTo>
                <a:cubicBezTo>
                  <a:pt x="21503" y="16035"/>
                  <a:pt x="21560" y="15651"/>
                  <a:pt x="21490" y="15291"/>
                </a:cubicBezTo>
                <a:lnTo>
                  <a:pt x="18448" y="891"/>
                </a:lnTo>
                <a:cubicBezTo>
                  <a:pt x="18345" y="366"/>
                  <a:pt x="17995" y="0"/>
                  <a:pt x="17595" y="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24" name="Group 116"/>
          <p:cNvGrpSpPr/>
          <p:nvPr/>
        </p:nvGrpSpPr>
        <p:grpSpPr>
          <a:xfrm>
            <a:off x="2581671" y="3877213"/>
            <a:ext cx="464344" cy="406400"/>
            <a:chOff x="2569485" y="4937447"/>
            <a:chExt cx="464344" cy="406400"/>
          </a:xfrm>
          <a:solidFill>
            <a:schemeClr val="tx1"/>
          </a:solidFill>
        </p:grpSpPr>
        <p:sp>
          <p:nvSpPr>
            <p:cNvPr id="125" name="AutoShape 103"/>
            <p:cNvSpPr/>
            <p:nvPr/>
          </p:nvSpPr>
          <p:spPr bwMode="auto">
            <a:xfrm>
              <a:off x="2642510" y="5009678"/>
              <a:ext cx="166688" cy="109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26" name="AutoShape 104"/>
            <p:cNvSpPr/>
            <p:nvPr/>
          </p:nvSpPr>
          <p:spPr bwMode="auto">
            <a:xfrm>
              <a:off x="2569485" y="4937447"/>
              <a:ext cx="464344" cy="40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27" name="AutoShape 105"/>
          <p:cNvSpPr/>
          <p:nvPr/>
        </p:nvSpPr>
        <p:spPr bwMode="auto">
          <a:xfrm>
            <a:off x="1652984" y="3935156"/>
            <a:ext cx="463550"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599"/>
                  <a:pt x="10800" y="21599"/>
                </a:cubicBezTo>
                <a:cubicBezTo>
                  <a:pt x="15302" y="21599"/>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28" name="AutoShape 106"/>
          <p:cNvSpPr/>
          <p:nvPr/>
        </p:nvSpPr>
        <p:spPr bwMode="auto">
          <a:xfrm>
            <a:off x="1826815" y="4022469"/>
            <a:ext cx="65881"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29" name="AutoShape 107"/>
          <p:cNvSpPr/>
          <p:nvPr/>
        </p:nvSpPr>
        <p:spPr bwMode="auto">
          <a:xfrm>
            <a:off x="1783159" y="3978813"/>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599" y="16765"/>
                  <a:pt x="21599" y="10800"/>
                </a:cubicBezTo>
                <a:cubicBezTo>
                  <a:pt x="21599" y="4834"/>
                  <a:pt x="16765" y="0"/>
                  <a:pt x="10800" y="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30" name="Group 1"/>
          <p:cNvGrpSpPr/>
          <p:nvPr/>
        </p:nvGrpSpPr>
        <p:grpSpPr>
          <a:xfrm>
            <a:off x="782240" y="3847844"/>
            <a:ext cx="348456" cy="465138"/>
            <a:chOff x="770054" y="4554537"/>
            <a:chExt cx="348456" cy="465138"/>
          </a:xfrm>
          <a:solidFill>
            <a:schemeClr val="tx1"/>
          </a:solidFill>
        </p:grpSpPr>
        <p:sp>
          <p:nvSpPr>
            <p:cNvPr id="131" name="AutoShape 108"/>
            <p:cNvSpPr/>
            <p:nvPr/>
          </p:nvSpPr>
          <p:spPr bwMode="auto">
            <a:xfrm>
              <a:off x="856573" y="4641849"/>
              <a:ext cx="174625"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32" name="AutoShape 109"/>
            <p:cNvSpPr/>
            <p:nvPr/>
          </p:nvSpPr>
          <p:spPr bwMode="auto">
            <a:xfrm>
              <a:off x="770054" y="455453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33" name="Group 124"/>
          <p:cNvGrpSpPr/>
          <p:nvPr/>
        </p:nvGrpSpPr>
        <p:grpSpPr>
          <a:xfrm>
            <a:off x="5368528" y="2947731"/>
            <a:ext cx="465138" cy="435769"/>
            <a:chOff x="5368132" y="3540125"/>
            <a:chExt cx="465138" cy="435769"/>
          </a:xfrm>
          <a:solidFill>
            <a:schemeClr val="tx1"/>
          </a:solidFill>
        </p:grpSpPr>
        <p:sp>
          <p:nvSpPr>
            <p:cNvPr id="134"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35"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36" name="AutoShape 112"/>
          <p:cNvSpPr/>
          <p:nvPr/>
        </p:nvSpPr>
        <p:spPr bwMode="auto">
          <a:xfrm>
            <a:off x="4439840" y="2918363"/>
            <a:ext cx="464344" cy="465138"/>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37" name="Group 128"/>
          <p:cNvGrpSpPr/>
          <p:nvPr/>
        </p:nvGrpSpPr>
        <p:grpSpPr>
          <a:xfrm>
            <a:off x="3583384" y="2918363"/>
            <a:ext cx="319088" cy="465138"/>
            <a:chOff x="3582988" y="3510757"/>
            <a:chExt cx="319088" cy="465138"/>
          </a:xfrm>
          <a:solidFill>
            <a:schemeClr val="tx1"/>
          </a:solidFill>
        </p:grpSpPr>
        <p:sp>
          <p:nvSpPr>
            <p:cNvPr id="138"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39"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40" name="Group 131"/>
          <p:cNvGrpSpPr/>
          <p:nvPr/>
        </p:nvGrpSpPr>
        <p:grpSpPr>
          <a:xfrm>
            <a:off x="2639615" y="2918363"/>
            <a:ext cx="348456" cy="465138"/>
            <a:chOff x="2639219" y="3510757"/>
            <a:chExt cx="348456" cy="465138"/>
          </a:xfrm>
          <a:solidFill>
            <a:schemeClr val="tx1"/>
          </a:solidFill>
        </p:grpSpPr>
        <p:sp>
          <p:nvSpPr>
            <p:cNvPr id="141"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42"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43" name="AutoShape 117"/>
          <p:cNvSpPr/>
          <p:nvPr/>
        </p:nvSpPr>
        <p:spPr bwMode="auto">
          <a:xfrm>
            <a:off x="1652984" y="3005675"/>
            <a:ext cx="464344" cy="348456"/>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44" name="Group 135"/>
          <p:cNvGrpSpPr/>
          <p:nvPr/>
        </p:nvGrpSpPr>
        <p:grpSpPr>
          <a:xfrm>
            <a:off x="724296" y="2977100"/>
            <a:ext cx="464344" cy="348456"/>
            <a:chOff x="712110" y="4037334"/>
            <a:chExt cx="464344" cy="348456"/>
          </a:xfrm>
          <a:solidFill>
            <a:schemeClr val="tx1"/>
          </a:solidFill>
        </p:grpSpPr>
        <p:sp>
          <p:nvSpPr>
            <p:cNvPr id="145" name="AutoShape 118"/>
            <p:cNvSpPr/>
            <p:nvPr/>
          </p:nvSpPr>
          <p:spPr bwMode="auto">
            <a:xfrm>
              <a:off x="712110" y="4037334"/>
              <a:ext cx="464344" cy="348456"/>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46" name="AutoShape 119"/>
            <p:cNvSpPr/>
            <p:nvPr/>
          </p:nvSpPr>
          <p:spPr bwMode="auto">
            <a:xfrm>
              <a:off x="1001829" y="4167509"/>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47" name="Group 138"/>
          <p:cNvGrpSpPr/>
          <p:nvPr/>
        </p:nvGrpSpPr>
        <p:grpSpPr>
          <a:xfrm>
            <a:off x="5368528" y="2033331"/>
            <a:ext cx="465138" cy="391319"/>
            <a:chOff x="5356342" y="3093565"/>
            <a:chExt cx="465138" cy="391319"/>
          </a:xfrm>
          <a:solidFill>
            <a:schemeClr val="tx1"/>
          </a:solidFill>
        </p:grpSpPr>
        <p:sp>
          <p:nvSpPr>
            <p:cNvPr id="148" name="AutoShape 120"/>
            <p:cNvSpPr/>
            <p:nvPr/>
          </p:nvSpPr>
          <p:spPr bwMode="auto">
            <a:xfrm>
              <a:off x="5473023" y="319516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49" name="AutoShape 121"/>
            <p:cNvSpPr/>
            <p:nvPr/>
          </p:nvSpPr>
          <p:spPr bwMode="auto">
            <a:xfrm>
              <a:off x="5530967" y="325310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50" name="AutoShape 122"/>
            <p:cNvSpPr/>
            <p:nvPr/>
          </p:nvSpPr>
          <p:spPr bwMode="auto">
            <a:xfrm>
              <a:off x="5356342" y="309356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51" name="Group 142"/>
          <p:cNvGrpSpPr/>
          <p:nvPr/>
        </p:nvGrpSpPr>
        <p:grpSpPr>
          <a:xfrm>
            <a:off x="4439840" y="1989675"/>
            <a:ext cx="464344" cy="464344"/>
            <a:chOff x="4427654" y="3049909"/>
            <a:chExt cx="464344" cy="464344"/>
          </a:xfrm>
          <a:solidFill>
            <a:schemeClr val="tx1"/>
          </a:solidFill>
        </p:grpSpPr>
        <p:sp>
          <p:nvSpPr>
            <p:cNvPr id="152" name="AutoShape 123"/>
            <p:cNvSpPr/>
            <p:nvPr/>
          </p:nvSpPr>
          <p:spPr bwMode="auto">
            <a:xfrm>
              <a:off x="4427654" y="304990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53" name="AutoShape 124"/>
            <p:cNvSpPr/>
            <p:nvPr/>
          </p:nvSpPr>
          <p:spPr bwMode="auto">
            <a:xfrm>
              <a:off x="4558623" y="318008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54" name="AutoShape 125"/>
            <p:cNvSpPr/>
            <p:nvPr/>
          </p:nvSpPr>
          <p:spPr bwMode="auto">
            <a:xfrm>
              <a:off x="4601485" y="322374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55" name="Group 146"/>
          <p:cNvGrpSpPr/>
          <p:nvPr/>
        </p:nvGrpSpPr>
        <p:grpSpPr>
          <a:xfrm>
            <a:off x="3511153" y="1989675"/>
            <a:ext cx="464344" cy="464344"/>
            <a:chOff x="3498967" y="3049909"/>
            <a:chExt cx="464344" cy="464344"/>
          </a:xfrm>
          <a:solidFill>
            <a:schemeClr val="tx1"/>
          </a:solidFill>
        </p:grpSpPr>
        <p:sp>
          <p:nvSpPr>
            <p:cNvPr id="156" name="AutoShape 126"/>
            <p:cNvSpPr/>
            <p:nvPr/>
          </p:nvSpPr>
          <p:spPr bwMode="auto">
            <a:xfrm>
              <a:off x="3498967" y="304990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57" name="AutoShape 127"/>
            <p:cNvSpPr/>
            <p:nvPr/>
          </p:nvSpPr>
          <p:spPr bwMode="auto">
            <a:xfrm>
              <a:off x="3687085" y="3122140"/>
              <a:ext cx="109538" cy="1087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58" name="Group 149"/>
          <p:cNvGrpSpPr/>
          <p:nvPr/>
        </p:nvGrpSpPr>
        <p:grpSpPr>
          <a:xfrm>
            <a:off x="2581671" y="1989675"/>
            <a:ext cx="465138" cy="464344"/>
            <a:chOff x="2581275" y="2582069"/>
            <a:chExt cx="465138" cy="464344"/>
          </a:xfrm>
          <a:solidFill>
            <a:schemeClr val="tx1"/>
          </a:solidFill>
        </p:grpSpPr>
        <p:sp>
          <p:nvSpPr>
            <p:cNvPr id="159" name="AutoShape 128"/>
            <p:cNvSpPr/>
            <p:nvPr/>
          </p:nvSpPr>
          <p:spPr bwMode="auto">
            <a:xfrm>
              <a:off x="2581275" y="2582069"/>
              <a:ext cx="465138"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0" name="AutoShape 129"/>
            <p:cNvSpPr/>
            <p:nvPr/>
          </p:nvSpPr>
          <p:spPr bwMode="auto">
            <a:xfrm>
              <a:off x="2871788" y="2640013"/>
              <a:ext cx="115888" cy="115888"/>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61" name="AutoShape 130"/>
          <p:cNvSpPr/>
          <p:nvPr/>
        </p:nvSpPr>
        <p:spPr bwMode="auto">
          <a:xfrm>
            <a:off x="1652984" y="1989675"/>
            <a:ext cx="464344" cy="464344"/>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6"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6"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6"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7" y="20071"/>
                  <a:pt x="21268" y="19457"/>
                  <a:pt x="20778" y="19126"/>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2" name="AutoShape 131"/>
          <p:cNvSpPr/>
          <p:nvPr/>
        </p:nvSpPr>
        <p:spPr bwMode="auto">
          <a:xfrm>
            <a:off x="752871" y="1989675"/>
            <a:ext cx="406400"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5400"/>
                </a:moveTo>
                <a:lnTo>
                  <a:pt x="20057" y="6075"/>
                </a:lnTo>
                <a:lnTo>
                  <a:pt x="1542" y="6075"/>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5"/>
                </a:lnTo>
                <a:lnTo>
                  <a:pt x="18514" y="7425"/>
                </a:lnTo>
                <a:cubicBezTo>
                  <a:pt x="18514" y="7425"/>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cubicBezTo>
                  <a:pt x="16971" y="906"/>
                  <a:pt x="15935" y="0"/>
                  <a:pt x="14657" y="0"/>
                </a:cubicBezTo>
                <a:lnTo>
                  <a:pt x="6942" y="0"/>
                </a:lnTo>
                <a:cubicBezTo>
                  <a:pt x="5664" y="0"/>
                  <a:pt x="4628" y="906"/>
                  <a:pt x="4628" y="2025"/>
                </a:cubicBezTo>
                <a:lnTo>
                  <a:pt x="4628" y="2700"/>
                </a:lnTo>
                <a:lnTo>
                  <a:pt x="2314" y="2700"/>
                </a:lnTo>
                <a:cubicBezTo>
                  <a:pt x="1083" y="2700"/>
                  <a:pt x="88" y="3541"/>
                  <a:pt x="14" y="4601"/>
                </a:cubicBezTo>
                <a:lnTo>
                  <a:pt x="0" y="4601"/>
                </a:lnTo>
                <a:lnTo>
                  <a:pt x="0" y="5400"/>
                </a:lnTo>
                <a:lnTo>
                  <a:pt x="0" y="6075"/>
                </a:lnTo>
                <a:cubicBezTo>
                  <a:pt x="0" y="6820"/>
                  <a:pt x="691" y="7425"/>
                  <a:pt x="1542" y="7425"/>
                </a:cubicBezTo>
                <a:lnTo>
                  <a:pt x="1542" y="18900"/>
                </a:lnTo>
                <a:cubicBezTo>
                  <a:pt x="1542" y="20391"/>
                  <a:pt x="2924" y="21599"/>
                  <a:pt x="4628" y="21599"/>
                </a:cubicBezTo>
                <a:lnTo>
                  <a:pt x="16971" y="21599"/>
                </a:lnTo>
                <a:cubicBezTo>
                  <a:pt x="18675" y="21599"/>
                  <a:pt x="20057" y="20391"/>
                  <a:pt x="20057" y="18900"/>
                </a:cubicBezTo>
                <a:lnTo>
                  <a:pt x="20057" y="7425"/>
                </a:lnTo>
                <a:cubicBezTo>
                  <a:pt x="20908" y="7425"/>
                  <a:pt x="21599" y="6820"/>
                  <a:pt x="21599" y="6075"/>
                </a:cubicBezTo>
                <a:lnTo>
                  <a:pt x="21599" y="5400"/>
                </a:lnTo>
                <a:lnTo>
                  <a:pt x="21599" y="4601"/>
                </a:lnTo>
                <a:cubicBezTo>
                  <a:pt x="21599" y="4601"/>
                  <a:pt x="21585" y="4601"/>
                  <a:pt x="21585" y="4601"/>
                </a:cubicBezTo>
                <a:close/>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3" name="AutoShape 132"/>
          <p:cNvSpPr/>
          <p:nvPr/>
        </p:nvSpPr>
        <p:spPr bwMode="auto">
          <a:xfrm>
            <a:off x="840184" y="2177794"/>
            <a:ext cx="57944" cy="2182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4" name="AutoShape 133"/>
          <p:cNvSpPr/>
          <p:nvPr/>
        </p:nvSpPr>
        <p:spPr bwMode="auto">
          <a:xfrm>
            <a:off x="927496" y="2177794"/>
            <a:ext cx="57944" cy="2182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5" name="AutoShape 134"/>
          <p:cNvSpPr/>
          <p:nvPr/>
        </p:nvSpPr>
        <p:spPr bwMode="auto">
          <a:xfrm>
            <a:off x="1014015" y="2177794"/>
            <a:ext cx="57944" cy="2182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6" name="AutoShape 135"/>
          <p:cNvSpPr/>
          <p:nvPr/>
        </p:nvSpPr>
        <p:spPr bwMode="auto">
          <a:xfrm>
            <a:off x="5368528" y="1132425"/>
            <a:ext cx="465138" cy="3198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5" y="18681"/>
                </a:lnTo>
                <a:lnTo>
                  <a:pt x="16874" y="14754"/>
                </a:lnTo>
                <a:lnTo>
                  <a:pt x="16874" y="14727"/>
                </a:lnTo>
                <a:lnTo>
                  <a:pt x="16199" y="13745"/>
                </a:lnTo>
                <a:lnTo>
                  <a:pt x="16199" y="7854"/>
                </a:lnTo>
                <a:lnTo>
                  <a:pt x="19575"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599"/>
                  <a:pt x="2024" y="21599"/>
                </a:cubicBezTo>
                <a:lnTo>
                  <a:pt x="14849" y="21599"/>
                </a:lnTo>
                <a:cubicBezTo>
                  <a:pt x="15967" y="21599"/>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67" name="Group 158"/>
          <p:cNvGrpSpPr/>
          <p:nvPr/>
        </p:nvGrpSpPr>
        <p:grpSpPr>
          <a:xfrm>
            <a:off x="4439840" y="1060194"/>
            <a:ext cx="464344" cy="464344"/>
            <a:chOff x="4439444" y="1652588"/>
            <a:chExt cx="464344" cy="464344"/>
          </a:xfrm>
          <a:solidFill>
            <a:schemeClr val="tx1"/>
          </a:solidFill>
        </p:grpSpPr>
        <p:sp>
          <p:nvSpPr>
            <p:cNvPr id="168"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69"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0"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71" name="AutoShape 139"/>
          <p:cNvSpPr/>
          <p:nvPr/>
        </p:nvSpPr>
        <p:spPr bwMode="auto">
          <a:xfrm>
            <a:off x="3511153" y="1060194"/>
            <a:ext cx="464344" cy="450057"/>
          </a:xfrm>
          <a:custGeom>
            <a:avLst/>
            <a:gdLst>
              <a:gd name="T0" fmla="+- 0 10800 104"/>
              <a:gd name="T1" fmla="*/ T0 w 21392"/>
              <a:gd name="T2" fmla="*/ 10800 h 21600"/>
              <a:gd name="T3" fmla="+- 0 10800 104"/>
              <a:gd name="T4" fmla="*/ T3 w 21392"/>
              <a:gd name="T5" fmla="*/ 10800 h 21600"/>
              <a:gd name="T6" fmla="+- 0 10800 104"/>
              <a:gd name="T7" fmla="*/ T6 w 21392"/>
              <a:gd name="T8" fmla="*/ 10800 h 21600"/>
              <a:gd name="T9" fmla="+- 0 10800 104"/>
              <a:gd name="T10" fmla="*/ T9 w 21392"/>
              <a:gd name="T11" fmla="*/ 10800 h 21600"/>
            </a:gdLst>
            <a:ahLst/>
            <a:cxnLst>
              <a:cxn ang="0">
                <a:pos x="T1" y="T2"/>
              </a:cxn>
              <a:cxn ang="0">
                <a:pos x="T4" y="T5"/>
              </a:cxn>
              <a:cxn ang="0">
                <a:pos x="T7" y="T8"/>
              </a:cxn>
              <a:cxn ang="0">
                <a:pos x="T10" y="T11"/>
              </a:cxn>
            </a:cxnLst>
            <a:rect l="0" t="0" r="r" b="b"/>
            <a:pathLst>
              <a:path w="21392" h="21600">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nvGrpSpPr>
          <p:cNvPr id="172" name="Group 163"/>
          <p:cNvGrpSpPr/>
          <p:nvPr/>
        </p:nvGrpSpPr>
        <p:grpSpPr>
          <a:xfrm>
            <a:off x="2581671" y="1118138"/>
            <a:ext cx="464344" cy="362744"/>
            <a:chOff x="2581275" y="1710532"/>
            <a:chExt cx="464344" cy="362744"/>
          </a:xfrm>
          <a:solidFill>
            <a:schemeClr val="tx1"/>
          </a:solidFill>
        </p:grpSpPr>
        <p:sp>
          <p:nvSpPr>
            <p:cNvPr id="173" name="AutoShape 140"/>
            <p:cNvSpPr/>
            <p:nvPr/>
          </p:nvSpPr>
          <p:spPr bwMode="auto">
            <a:xfrm>
              <a:off x="2639219" y="1768475"/>
              <a:ext cx="290513" cy="235744"/>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4" name="AutoShape 141"/>
            <p:cNvSpPr/>
            <p:nvPr/>
          </p:nvSpPr>
          <p:spPr bwMode="auto">
            <a:xfrm>
              <a:off x="2581275" y="1710532"/>
              <a:ext cx="464344" cy="362744"/>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5" name="AutoShape 142"/>
            <p:cNvSpPr/>
            <p:nvPr/>
          </p:nvSpPr>
          <p:spPr bwMode="auto">
            <a:xfrm>
              <a:off x="2944019" y="1783557"/>
              <a:ext cx="43656"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6" name="AutoShape 143"/>
            <p:cNvSpPr/>
            <p:nvPr/>
          </p:nvSpPr>
          <p:spPr bwMode="auto">
            <a:xfrm>
              <a:off x="2929732" y="1971675"/>
              <a:ext cx="57944"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7" name="AutoShape 144"/>
            <p:cNvSpPr/>
            <p:nvPr/>
          </p:nvSpPr>
          <p:spPr bwMode="auto">
            <a:xfrm>
              <a:off x="2944019" y="1928019"/>
              <a:ext cx="58738"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8" name="AutoShape 145"/>
            <p:cNvSpPr/>
            <p:nvPr/>
          </p:nvSpPr>
          <p:spPr bwMode="auto">
            <a:xfrm>
              <a:off x="2944019" y="1885157"/>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79" name="AutoShape 146"/>
            <p:cNvSpPr/>
            <p:nvPr/>
          </p:nvSpPr>
          <p:spPr bwMode="auto">
            <a:xfrm>
              <a:off x="2697957" y="1826419"/>
              <a:ext cx="86519" cy="61119"/>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180" name="Group 171"/>
          <p:cNvGrpSpPr/>
          <p:nvPr/>
        </p:nvGrpSpPr>
        <p:grpSpPr>
          <a:xfrm>
            <a:off x="1652984" y="1088769"/>
            <a:ext cx="464344" cy="407194"/>
            <a:chOff x="1640798" y="2149003"/>
            <a:chExt cx="464344" cy="407194"/>
          </a:xfrm>
          <a:solidFill>
            <a:schemeClr val="tx1"/>
          </a:solidFill>
        </p:grpSpPr>
        <p:sp>
          <p:nvSpPr>
            <p:cNvPr id="181" name="AutoShape 147"/>
            <p:cNvSpPr/>
            <p:nvPr/>
          </p:nvSpPr>
          <p:spPr bwMode="auto">
            <a:xfrm>
              <a:off x="1640798" y="2149003"/>
              <a:ext cx="464344" cy="407194"/>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82" name="AutoShape 148"/>
            <p:cNvSpPr/>
            <p:nvPr/>
          </p:nvSpPr>
          <p:spPr bwMode="auto">
            <a:xfrm>
              <a:off x="1713029" y="2222028"/>
              <a:ext cx="69056" cy="690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sp>
        <p:nvSpPr>
          <p:cNvPr id="183" name="AutoShape 149"/>
          <p:cNvSpPr/>
          <p:nvPr/>
        </p:nvSpPr>
        <p:spPr bwMode="auto">
          <a:xfrm>
            <a:off x="724296" y="1118138"/>
            <a:ext cx="464344" cy="334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chemeClr val="tx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85" name="椭圆 184"/>
          <p:cNvSpPr/>
          <p:nvPr/>
        </p:nvSpPr>
        <p:spPr>
          <a:xfrm>
            <a:off x="4648608" y="5083753"/>
            <a:ext cx="553998" cy="553998"/>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形状 6"/>
          <p:cNvSpPr/>
          <p:nvPr/>
        </p:nvSpPr>
        <p:spPr bwMode="auto">
          <a:xfrm rot="8618804">
            <a:off x="245971" y="-1303017"/>
            <a:ext cx="4325164" cy="3887319"/>
          </a:xfrm>
          <a:custGeom>
            <a:avLst/>
            <a:gdLst>
              <a:gd name="connsiteX0" fmla="*/ 3722629 w 4325164"/>
              <a:gd name="connsiteY0" fmla="*/ 3887319 h 3887319"/>
              <a:gd name="connsiteX1" fmla="*/ 0 w 4325164"/>
              <a:gd name="connsiteY1" fmla="*/ 1147444 h 3887319"/>
              <a:gd name="connsiteX2" fmla="*/ 59280 w 4325164"/>
              <a:gd name="connsiteY2" fmla="*/ 1065430 h 3887319"/>
              <a:gd name="connsiteX3" fmla="*/ 211601 w 4325164"/>
              <a:gd name="connsiteY3" fmla="*/ 873211 h 3887319"/>
              <a:gd name="connsiteX4" fmla="*/ 678823 w 4325164"/>
              <a:gd name="connsiteY4" fmla="*/ 402962 h 3887319"/>
              <a:gd name="connsiteX5" fmla="*/ 1128194 w 4325164"/>
              <a:gd name="connsiteY5" fmla="*/ 120712 h 3887319"/>
              <a:gd name="connsiteX6" fmla="*/ 1547556 w 4325164"/>
              <a:gd name="connsiteY6" fmla="*/ 8064 h 3887319"/>
              <a:gd name="connsiteX7" fmla="*/ 1619476 w 4325164"/>
              <a:gd name="connsiteY7" fmla="*/ 0 h 3887319"/>
              <a:gd name="connsiteX8" fmla="*/ 1703814 w 4325164"/>
              <a:gd name="connsiteY8" fmla="*/ 0 h 3887319"/>
              <a:gd name="connsiteX9" fmla="*/ 1724510 w 4325164"/>
              <a:gd name="connsiteY9" fmla="*/ 3780 h 3887319"/>
              <a:gd name="connsiteX10" fmla="*/ 1847913 w 4325164"/>
              <a:gd name="connsiteY10" fmla="*/ 17137 h 3887319"/>
              <a:gd name="connsiteX11" fmla="*/ 2308926 w 4325164"/>
              <a:gd name="connsiteY11" fmla="*/ 175398 h 3887319"/>
              <a:gd name="connsiteX12" fmla="*/ 2813401 w 4325164"/>
              <a:gd name="connsiteY12" fmla="*/ 550640 h 3887319"/>
              <a:gd name="connsiteX13" fmla="*/ 3264583 w 4325164"/>
              <a:gd name="connsiteY13" fmla="*/ 1064738 h 3887319"/>
              <a:gd name="connsiteX14" fmla="*/ 4072520 w 4325164"/>
              <a:gd name="connsiteY14" fmla="*/ 2419538 h 3887319"/>
              <a:gd name="connsiteX15" fmla="*/ 4307720 w 4325164"/>
              <a:gd name="connsiteY15" fmla="*/ 3008211 h 3887319"/>
              <a:gd name="connsiteX16" fmla="*/ 4325164 w 4325164"/>
              <a:gd name="connsiteY16" fmla="*/ 3068663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25164" h="3887319">
                <a:moveTo>
                  <a:pt x="3722629" y="3887319"/>
                </a:moveTo>
                <a:lnTo>
                  <a:pt x="0" y="1147444"/>
                </a:lnTo>
                <a:lnTo>
                  <a:pt x="59280" y="1065430"/>
                </a:lnTo>
                <a:cubicBezTo>
                  <a:pt x="108507" y="1000271"/>
                  <a:pt x="159213" y="936150"/>
                  <a:pt x="211601" y="873211"/>
                </a:cubicBezTo>
                <a:cubicBezTo>
                  <a:pt x="353630" y="702853"/>
                  <a:pt x="506525" y="543079"/>
                  <a:pt x="678823" y="402962"/>
                </a:cubicBezTo>
                <a:cubicBezTo>
                  <a:pt x="816972" y="290314"/>
                  <a:pt x="964951" y="193039"/>
                  <a:pt x="1128194" y="120712"/>
                </a:cubicBezTo>
                <a:cubicBezTo>
                  <a:pt x="1262204" y="61490"/>
                  <a:pt x="1401387" y="21925"/>
                  <a:pt x="1547556" y="8064"/>
                </a:cubicBezTo>
                <a:cubicBezTo>
                  <a:pt x="1571615" y="5796"/>
                  <a:pt x="1595416" y="2772"/>
                  <a:pt x="1619476" y="0"/>
                </a:cubicBezTo>
                <a:cubicBezTo>
                  <a:pt x="1647675" y="0"/>
                  <a:pt x="1675615" y="0"/>
                  <a:pt x="1703814" y="0"/>
                </a:cubicBezTo>
                <a:cubicBezTo>
                  <a:pt x="1710799" y="1260"/>
                  <a:pt x="1717525" y="3276"/>
                  <a:pt x="1724510" y="3780"/>
                </a:cubicBezTo>
                <a:cubicBezTo>
                  <a:pt x="1765645" y="8316"/>
                  <a:pt x="1807037" y="10836"/>
                  <a:pt x="1847913" y="17137"/>
                </a:cubicBezTo>
                <a:cubicBezTo>
                  <a:pt x="2011156" y="41581"/>
                  <a:pt x="2163792" y="97527"/>
                  <a:pt x="2308926" y="175398"/>
                </a:cubicBezTo>
                <a:cubicBezTo>
                  <a:pt x="2495453" y="275446"/>
                  <a:pt x="2660506" y="404978"/>
                  <a:pt x="2813401" y="550640"/>
                </a:cubicBezTo>
                <a:cubicBezTo>
                  <a:pt x="2979232" y="708397"/>
                  <a:pt x="3127987" y="881527"/>
                  <a:pt x="3264583" y="1064738"/>
                </a:cubicBezTo>
                <a:cubicBezTo>
                  <a:pt x="3580721" y="1488365"/>
                  <a:pt x="3846412" y="1942233"/>
                  <a:pt x="4072520" y="2419538"/>
                </a:cubicBezTo>
                <a:cubicBezTo>
                  <a:pt x="4163326" y="2611190"/>
                  <a:pt x="4243509" y="2806812"/>
                  <a:pt x="4307720" y="3008211"/>
                </a:cubicBezTo>
                <a:lnTo>
                  <a:pt x="4325164" y="3068663"/>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9" name="任意多边形: 形状 8"/>
          <p:cNvSpPr/>
          <p:nvPr/>
        </p:nvSpPr>
        <p:spPr bwMode="auto">
          <a:xfrm rot="8618804">
            <a:off x="7825830" y="5533375"/>
            <a:ext cx="3685638" cy="2649249"/>
          </a:xfrm>
          <a:custGeom>
            <a:avLst/>
            <a:gdLst>
              <a:gd name="connsiteX0" fmla="*/ 502923 w 3053405"/>
              <a:gd name="connsiteY0" fmla="*/ 1655751 h 2194798"/>
              <a:gd name="connsiteX1" fmla="*/ 63383 w 3053405"/>
              <a:gd name="connsiteY1" fmla="*/ 1014892 h 2194798"/>
              <a:gd name="connsiteX2" fmla="*/ 8796 w 3053405"/>
              <a:gd name="connsiteY2" fmla="*/ 703913 h 2194798"/>
              <a:gd name="connsiteX3" fmla="*/ 0 w 3053405"/>
              <a:gd name="connsiteY3" fmla="*/ 636879 h 2194798"/>
              <a:gd name="connsiteX4" fmla="*/ 0 w 3053405"/>
              <a:gd name="connsiteY4" fmla="*/ 529019 h 2194798"/>
              <a:gd name="connsiteX5" fmla="*/ 6985 w 3053405"/>
              <a:gd name="connsiteY5" fmla="*/ 485170 h 2194798"/>
              <a:gd name="connsiteX6" fmla="*/ 34666 w 3053405"/>
              <a:gd name="connsiteY6" fmla="*/ 231270 h 2194798"/>
              <a:gd name="connsiteX7" fmla="*/ 83226 w 3053405"/>
              <a:gd name="connsiteY7" fmla="*/ 0 h 2194798"/>
              <a:gd name="connsiteX8" fmla="*/ 3053405 w 3053405"/>
              <a:gd name="connsiteY8" fmla="*/ 2186067 h 2194798"/>
              <a:gd name="connsiteX9" fmla="*/ 2850158 w 3053405"/>
              <a:gd name="connsiteY9" fmla="*/ 2192278 h 2194798"/>
              <a:gd name="connsiteX10" fmla="*/ 2829202 w 3053405"/>
              <a:gd name="connsiteY10" fmla="*/ 2194798 h 2194798"/>
              <a:gd name="connsiteX11" fmla="*/ 2758835 w 3053405"/>
              <a:gd name="connsiteY11" fmla="*/ 2194798 h 2194798"/>
              <a:gd name="connsiteX12" fmla="*/ 2728566 w 3053405"/>
              <a:gd name="connsiteY12" fmla="*/ 2192278 h 2194798"/>
              <a:gd name="connsiteX13" fmla="*/ 2203912 w 3053405"/>
              <a:gd name="connsiteY13" fmla="*/ 2172117 h 2194798"/>
              <a:gd name="connsiteX14" fmla="*/ 1571894 w 3053405"/>
              <a:gd name="connsiteY14" fmla="*/ 2091474 h 2194798"/>
              <a:gd name="connsiteX15" fmla="*/ 990583 w 3053405"/>
              <a:gd name="connsiteY15" fmla="*/ 1927669 h 2194798"/>
              <a:gd name="connsiteX16" fmla="*/ 502923 w 3053405"/>
              <a:gd name="connsiteY16" fmla="*/ 1655751 h 2194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53405" h="2194798">
                <a:moveTo>
                  <a:pt x="502923" y="1655751"/>
                </a:moveTo>
                <a:cubicBezTo>
                  <a:pt x="290009" y="1487913"/>
                  <a:pt x="139960" y="1276730"/>
                  <a:pt x="63383" y="1014892"/>
                </a:cubicBezTo>
                <a:cubicBezTo>
                  <a:pt x="33631" y="913332"/>
                  <a:pt x="16040" y="809505"/>
                  <a:pt x="8796" y="703913"/>
                </a:cubicBezTo>
                <a:cubicBezTo>
                  <a:pt x="7244" y="681484"/>
                  <a:pt x="3104" y="659308"/>
                  <a:pt x="0" y="636879"/>
                </a:cubicBezTo>
                <a:cubicBezTo>
                  <a:pt x="0" y="600841"/>
                  <a:pt x="0" y="564804"/>
                  <a:pt x="0" y="529019"/>
                </a:cubicBezTo>
                <a:cubicBezTo>
                  <a:pt x="2328" y="514403"/>
                  <a:pt x="6209" y="500038"/>
                  <a:pt x="6985" y="485170"/>
                </a:cubicBezTo>
                <a:cubicBezTo>
                  <a:pt x="11512" y="399864"/>
                  <a:pt x="21020" y="315252"/>
                  <a:pt x="34666" y="231270"/>
                </a:cubicBezTo>
                <a:lnTo>
                  <a:pt x="83226" y="0"/>
                </a:lnTo>
                <a:lnTo>
                  <a:pt x="3053405" y="2186067"/>
                </a:lnTo>
                <a:lnTo>
                  <a:pt x="2850158" y="2192278"/>
                </a:lnTo>
                <a:cubicBezTo>
                  <a:pt x="2843172" y="2192530"/>
                  <a:pt x="2836188" y="2194042"/>
                  <a:pt x="2829202" y="2194798"/>
                </a:cubicBezTo>
                <a:cubicBezTo>
                  <a:pt x="2805660" y="2194798"/>
                  <a:pt x="2782377" y="2194798"/>
                  <a:pt x="2758835" y="2194798"/>
                </a:cubicBezTo>
                <a:cubicBezTo>
                  <a:pt x="2748745" y="2194042"/>
                  <a:pt x="2738655" y="2192530"/>
                  <a:pt x="2728566" y="2192278"/>
                </a:cubicBezTo>
                <a:cubicBezTo>
                  <a:pt x="2553681" y="2190514"/>
                  <a:pt x="2378538" y="2184718"/>
                  <a:pt x="2203912" y="2172117"/>
                </a:cubicBezTo>
                <a:cubicBezTo>
                  <a:pt x="1991773" y="2156493"/>
                  <a:pt x="1780669" y="2131544"/>
                  <a:pt x="1571894" y="2091474"/>
                </a:cubicBezTo>
                <a:cubicBezTo>
                  <a:pt x="1373467" y="2053169"/>
                  <a:pt x="1178920" y="2001759"/>
                  <a:pt x="990583" y="1927669"/>
                </a:cubicBezTo>
                <a:cubicBezTo>
                  <a:pt x="815957" y="1858870"/>
                  <a:pt x="651161" y="1772431"/>
                  <a:pt x="502923" y="1655751"/>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10" name="Footer Text"/>
          <p:cNvSpPr txBox="1"/>
          <p:nvPr/>
        </p:nvSpPr>
        <p:spPr>
          <a:xfrm>
            <a:off x="4448188" y="3424432"/>
            <a:ext cx="3295624" cy="553998"/>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3600" dirty="0">
                <a:cs typeface="+mn-ea"/>
                <a:sym typeface="+mn-lt"/>
              </a:rPr>
              <a:t>阶段工作概述</a:t>
            </a:r>
            <a:endParaRPr lang="en-US" altLang="zh-CN" sz="3600" dirty="0">
              <a:cs typeface="+mn-ea"/>
              <a:sym typeface="+mn-lt"/>
            </a:endParaRPr>
          </a:p>
        </p:txBody>
      </p:sp>
      <p:sp>
        <p:nvSpPr>
          <p:cNvPr id="11" name="Footer Text"/>
          <p:cNvSpPr txBox="1"/>
          <p:nvPr/>
        </p:nvSpPr>
        <p:spPr>
          <a:xfrm>
            <a:off x="5643100" y="2435218"/>
            <a:ext cx="883577" cy="923330"/>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6000" b="1" dirty="0">
                <a:cs typeface="+mn-ea"/>
                <a:sym typeface="+mn-lt"/>
              </a:rPr>
              <a:t>01</a:t>
            </a:r>
            <a:endParaRPr lang="en-US" sz="3200" b="1" dirty="0">
              <a:cs typeface="+mn-ea"/>
              <a:sym typeface="+mn-lt"/>
            </a:endParaRPr>
          </a:p>
        </p:txBody>
      </p:sp>
      <p:sp>
        <p:nvSpPr>
          <p:cNvPr id="12" name="矩形 11"/>
          <p:cNvSpPr/>
          <p:nvPr/>
        </p:nvSpPr>
        <p:spPr>
          <a:xfrm>
            <a:off x="3911043" y="4022673"/>
            <a:ext cx="4369914" cy="40011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kern="100" dirty="0">
                <a:cs typeface="+mn-ea"/>
                <a:sym typeface="+mn-lt"/>
              </a:rPr>
              <a:t>Lorem ipsum dolor sit </a:t>
            </a:r>
            <a:r>
              <a:rPr lang="en-US" altLang="zh-CN" sz="1000" kern="100" dirty="0" err="1">
                <a:cs typeface="+mn-ea"/>
                <a:sym typeface="+mn-lt"/>
              </a:rPr>
              <a:t>amet</a:t>
            </a:r>
            <a:r>
              <a:rPr lang="en-US" altLang="zh-CN" sz="1000" kern="100" dirty="0">
                <a:cs typeface="+mn-ea"/>
                <a:sym typeface="+mn-lt"/>
              </a:rPr>
              <a:t>, </a:t>
            </a:r>
            <a:r>
              <a:rPr lang="en-US" altLang="zh-CN" sz="1000" kern="100" dirty="0" err="1">
                <a:cs typeface="+mn-ea"/>
                <a:sym typeface="+mn-lt"/>
              </a:rPr>
              <a:t>consectetur</a:t>
            </a:r>
            <a:r>
              <a:rPr lang="en-US" altLang="zh-CN" sz="1000" kern="100" dirty="0">
                <a:cs typeface="+mn-ea"/>
                <a:sym typeface="+mn-lt"/>
              </a:rPr>
              <a:t> </a:t>
            </a:r>
            <a:r>
              <a:rPr lang="en-US" altLang="zh-CN" sz="1000" kern="100" dirty="0" err="1">
                <a:cs typeface="+mn-ea"/>
                <a:sym typeface="+mn-lt"/>
              </a:rPr>
              <a:t>adipiscing</a:t>
            </a:r>
            <a:r>
              <a:rPr lang="en-US" altLang="zh-CN" sz="1000" kern="100" dirty="0">
                <a:cs typeface="+mn-ea"/>
                <a:sym typeface="+mn-lt"/>
              </a:rPr>
              <a:t> </a:t>
            </a:r>
            <a:r>
              <a:rPr lang="en-US" altLang="zh-CN" sz="1000" kern="100" dirty="0" err="1">
                <a:cs typeface="+mn-ea"/>
                <a:sym typeface="+mn-lt"/>
              </a:rPr>
              <a:t>elit</a:t>
            </a:r>
            <a:r>
              <a:rPr lang="en-US" altLang="zh-CN" sz="1000" kern="100" dirty="0">
                <a:cs typeface="+mn-ea"/>
                <a:sym typeface="+mn-lt"/>
              </a:rPr>
              <a:t>. Nunc </a:t>
            </a:r>
            <a:r>
              <a:rPr lang="en-US" altLang="zh-CN" sz="1000" kern="100" dirty="0" err="1">
                <a:cs typeface="+mn-ea"/>
                <a:sym typeface="+mn-lt"/>
              </a:rPr>
              <a:t>condimentum</a:t>
            </a:r>
            <a:r>
              <a:rPr lang="en-US" altLang="zh-CN" sz="1000" kern="100" dirty="0">
                <a:cs typeface="+mn-ea"/>
                <a:sym typeface="+mn-lt"/>
              </a:rPr>
              <a:t> dui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erat</a:t>
            </a:r>
            <a:r>
              <a:rPr lang="en-US" altLang="zh-CN" sz="1000" kern="100" dirty="0">
                <a:cs typeface="+mn-ea"/>
                <a:sym typeface="+mn-lt"/>
              </a:rPr>
              <a:t> </a:t>
            </a:r>
            <a:r>
              <a:rPr lang="en-US" altLang="zh-CN" sz="1000" kern="100" dirty="0" err="1">
                <a:cs typeface="+mn-ea"/>
                <a:sym typeface="+mn-lt"/>
              </a:rPr>
              <a:t>dapibus</a:t>
            </a:r>
            <a:r>
              <a:rPr lang="en-US" altLang="zh-CN" sz="1000" kern="100" dirty="0">
                <a:cs typeface="+mn-ea"/>
                <a:sym typeface="+mn-lt"/>
              </a:rPr>
              <a:t>,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tristique</a:t>
            </a:r>
            <a:r>
              <a:rPr lang="en-US" altLang="zh-CN" sz="1000" kern="100" dirty="0">
                <a:cs typeface="+mn-ea"/>
                <a:sym typeface="+mn-lt"/>
              </a:rPr>
              <a:t> mi </a:t>
            </a:r>
            <a:r>
              <a:rPr lang="en-US" altLang="zh-CN" sz="1000" kern="100" dirty="0" err="1">
                <a:cs typeface="+mn-ea"/>
                <a:sym typeface="+mn-lt"/>
              </a:rPr>
              <a:t>feugiat</a:t>
            </a:r>
            <a:r>
              <a:rPr lang="en-US" altLang="zh-CN" sz="1000" kern="100" dirty="0">
                <a:cs typeface="+mn-ea"/>
                <a:sym typeface="+mn-lt"/>
              </a:rPr>
              <a:t>. </a:t>
            </a:r>
            <a:endParaRPr lang="zh-CN" altLang="en-US" sz="1000" dirty="0">
              <a:cs typeface="+mn-ea"/>
              <a:sym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cxnSp>
        <p:nvCxnSpPr>
          <p:cNvPr id="758" name="Shape 758"/>
          <p:cNvCxnSpPr/>
          <p:nvPr/>
        </p:nvCxnSpPr>
        <p:spPr>
          <a:xfrm>
            <a:off x="4142313" y="2887678"/>
            <a:ext cx="0" cy="2457899"/>
          </a:xfrm>
          <a:prstGeom prst="straightConnector1">
            <a:avLst/>
          </a:prstGeom>
          <a:noFill/>
          <a:ln w="9525" cap="flat" cmpd="sng">
            <a:solidFill>
              <a:srgbClr val="D8D8D8"/>
            </a:solidFill>
            <a:prstDash val="solid"/>
            <a:round/>
            <a:headEnd type="none" w="med" len="med"/>
            <a:tailEnd type="none" w="med" len="med"/>
          </a:ln>
        </p:spPr>
      </p:cxnSp>
      <p:cxnSp>
        <p:nvCxnSpPr>
          <p:cNvPr id="759" name="Shape 759"/>
          <p:cNvCxnSpPr/>
          <p:nvPr/>
        </p:nvCxnSpPr>
        <p:spPr>
          <a:xfrm>
            <a:off x="8136398" y="2887678"/>
            <a:ext cx="0" cy="2457899"/>
          </a:xfrm>
          <a:prstGeom prst="straightConnector1">
            <a:avLst/>
          </a:prstGeom>
          <a:noFill/>
          <a:ln w="9525" cap="flat" cmpd="sng">
            <a:solidFill>
              <a:srgbClr val="D8D8D8"/>
            </a:solidFill>
            <a:prstDash val="solid"/>
            <a:round/>
            <a:headEnd type="none" w="med" len="med"/>
            <a:tailEnd type="none" w="med" len="med"/>
          </a:ln>
        </p:spPr>
      </p:cxnSp>
      <p:sp>
        <p:nvSpPr>
          <p:cNvPr id="760" name="Shape 760"/>
          <p:cNvSpPr txBox="1"/>
          <p:nvPr/>
        </p:nvSpPr>
        <p:spPr>
          <a:xfrm>
            <a:off x="785356" y="4116628"/>
            <a:ext cx="2611516" cy="464512"/>
          </a:xfrm>
          <a:prstGeom prst="rect">
            <a:avLst/>
          </a:prstGeom>
          <a:noFill/>
          <a:ln>
            <a:noFill/>
          </a:ln>
        </p:spPr>
        <p:txBody>
          <a:bodyPr wrap="square" lIns="121900" tIns="60933" rIns="121900" bIns="60933" anchor="t" anchorCtr="0">
            <a:noAutofit/>
          </a:bodyPr>
          <a:lstStyle/>
          <a:p>
            <a:pPr algn="ctr"/>
            <a:r>
              <a:rPr lang="zh-CN" altLang="en-US" sz="1600" b="0" dirty="0">
                <a:cs typeface="+mn-ea"/>
                <a:sym typeface="+mn-lt"/>
              </a:rPr>
              <a:t>输入您的小标题</a:t>
            </a:r>
            <a:endParaRPr lang="es-ES_tradnl" altLang="zh-CN" sz="1600" b="0" dirty="0">
              <a:cs typeface="+mn-ea"/>
              <a:sym typeface="+mn-lt"/>
            </a:endParaRPr>
          </a:p>
        </p:txBody>
      </p:sp>
      <p:sp>
        <p:nvSpPr>
          <p:cNvPr id="761" name="Shape 761"/>
          <p:cNvSpPr txBox="1"/>
          <p:nvPr/>
        </p:nvSpPr>
        <p:spPr>
          <a:xfrm>
            <a:off x="4790243" y="4116628"/>
            <a:ext cx="2611516" cy="464512"/>
          </a:xfrm>
          <a:prstGeom prst="rect">
            <a:avLst/>
          </a:prstGeom>
          <a:noFill/>
          <a:ln>
            <a:noFill/>
          </a:ln>
        </p:spPr>
        <p:txBody>
          <a:bodyPr wrap="square" lIns="121900" tIns="60933" rIns="121900" bIns="60933" anchor="t" anchorCtr="0">
            <a:noAutofit/>
          </a:bodyPr>
          <a:lstStyle/>
          <a:p>
            <a:pPr algn="ctr"/>
            <a:r>
              <a:rPr lang="zh-CN" altLang="en-US" sz="1600" b="0" dirty="0">
                <a:cs typeface="+mn-ea"/>
                <a:sym typeface="+mn-lt"/>
              </a:rPr>
              <a:t>输入您的小标题</a:t>
            </a:r>
            <a:endParaRPr lang="es-ES_tradnl" altLang="zh-CN" sz="1600" b="0" dirty="0">
              <a:cs typeface="+mn-ea"/>
              <a:sym typeface="+mn-lt"/>
            </a:endParaRPr>
          </a:p>
        </p:txBody>
      </p:sp>
      <p:sp>
        <p:nvSpPr>
          <p:cNvPr id="762" name="Shape 762"/>
          <p:cNvSpPr txBox="1"/>
          <p:nvPr/>
        </p:nvSpPr>
        <p:spPr>
          <a:xfrm>
            <a:off x="8795131" y="4116628"/>
            <a:ext cx="2611516" cy="464512"/>
          </a:xfrm>
          <a:prstGeom prst="rect">
            <a:avLst/>
          </a:prstGeom>
          <a:noFill/>
          <a:ln>
            <a:noFill/>
          </a:ln>
        </p:spPr>
        <p:txBody>
          <a:bodyPr wrap="square" lIns="121900" tIns="60933" rIns="121900" bIns="60933" anchor="t" anchorCtr="0">
            <a:noAutofit/>
          </a:bodyPr>
          <a:lstStyle/>
          <a:p>
            <a:pPr algn="ctr"/>
            <a:r>
              <a:rPr lang="zh-CN" altLang="en-US" sz="1600" b="0" dirty="0">
                <a:cs typeface="+mn-ea"/>
                <a:sym typeface="+mn-lt"/>
              </a:rPr>
              <a:t>输入您的小标题</a:t>
            </a:r>
            <a:endParaRPr lang="es-ES_tradnl" altLang="zh-CN" sz="1600" b="0" dirty="0">
              <a:cs typeface="+mn-ea"/>
              <a:sym typeface="+mn-lt"/>
            </a:endParaRPr>
          </a:p>
        </p:txBody>
      </p:sp>
      <p:sp>
        <p:nvSpPr>
          <p:cNvPr id="763" name="Shape 763"/>
          <p:cNvSpPr txBox="1"/>
          <p:nvPr/>
        </p:nvSpPr>
        <p:spPr>
          <a:xfrm>
            <a:off x="524627" y="4411542"/>
            <a:ext cx="3132974" cy="1354217"/>
          </a:xfrm>
          <a:prstGeom prst="rect">
            <a:avLst/>
          </a:prstGeom>
          <a:noFill/>
          <a:ln>
            <a:noFill/>
          </a:ln>
        </p:spPr>
        <p:txBody>
          <a:bodyPr wrap="square" lIns="121900" tIns="60933" rIns="121900" bIns="60933" anchor="t" anchorCtr="0">
            <a:noAutofit/>
          </a:bodyPr>
          <a:lstStyle/>
          <a:p>
            <a:pPr algn="ctr">
              <a:lnSpc>
                <a:spcPct val="150000"/>
              </a:lnSpc>
              <a:buSzPct val="25000"/>
            </a:pPr>
            <a:r>
              <a:rPr lang="en-US" sz="1200" dirty="0">
                <a:cs typeface="+mn-ea"/>
                <a:sym typeface="+mn-lt"/>
              </a:rPr>
              <a:t>You </a:t>
            </a:r>
            <a:r>
              <a:rPr lang="en-US" sz="1200" dirty="0" err="1">
                <a:cs typeface="+mn-ea"/>
                <a:sym typeface="+mn-lt"/>
              </a:rPr>
              <a:t>gotta</a:t>
            </a:r>
            <a:r>
              <a:rPr lang="en-US" sz="1200" dirty="0">
                <a:cs typeface="+mn-ea"/>
                <a:sym typeface="+mn-lt"/>
              </a:rPr>
              <a:t> learn something when we meet you after school. I said jump, down </a:t>
            </a:r>
            <a:endParaRPr lang="en-US" sz="1200" dirty="0">
              <a:cs typeface="+mn-ea"/>
              <a:sym typeface="+mn-lt"/>
            </a:endParaRPr>
          </a:p>
          <a:p>
            <a:pPr algn="ctr">
              <a:lnSpc>
                <a:spcPct val="150000"/>
              </a:lnSpc>
              <a:buSzPct val="25000"/>
            </a:pPr>
            <a:r>
              <a:rPr lang="en-US" sz="1200" dirty="0">
                <a:cs typeface="+mn-ea"/>
                <a:sym typeface="+mn-lt"/>
              </a:rPr>
              <a:t>on Jump Street</a:t>
            </a:r>
            <a:endParaRPr lang="en-US" sz="1200" dirty="0">
              <a:cs typeface="+mn-ea"/>
              <a:sym typeface="+mn-lt"/>
            </a:endParaRPr>
          </a:p>
        </p:txBody>
      </p:sp>
      <p:sp>
        <p:nvSpPr>
          <p:cNvPr id="764" name="Shape 764"/>
          <p:cNvSpPr txBox="1"/>
          <p:nvPr/>
        </p:nvSpPr>
        <p:spPr>
          <a:xfrm>
            <a:off x="4529514" y="4411542"/>
            <a:ext cx="3132974" cy="1354217"/>
          </a:xfrm>
          <a:prstGeom prst="rect">
            <a:avLst/>
          </a:prstGeom>
          <a:noFill/>
          <a:ln>
            <a:noFill/>
          </a:ln>
        </p:spPr>
        <p:txBody>
          <a:bodyPr wrap="square" lIns="121900" tIns="60933" rIns="121900" bIns="60933" anchor="t" anchorCtr="0">
            <a:noAutofit/>
          </a:bodyPr>
          <a:lstStyle/>
          <a:p>
            <a:pPr algn="ctr">
              <a:lnSpc>
                <a:spcPct val="150000"/>
              </a:lnSpc>
              <a:buSzPct val="25000"/>
            </a:pPr>
            <a:r>
              <a:rPr lang="en-US" sz="1200">
                <a:cs typeface="+mn-ea"/>
                <a:sym typeface="+mn-lt"/>
              </a:rPr>
              <a:t>You gotta learn something when we meet you after school. I said jump, down </a:t>
            </a:r>
            <a:endParaRPr lang="en-US" sz="1200">
              <a:cs typeface="+mn-ea"/>
              <a:sym typeface="+mn-lt"/>
            </a:endParaRPr>
          </a:p>
          <a:p>
            <a:pPr algn="ctr">
              <a:lnSpc>
                <a:spcPct val="150000"/>
              </a:lnSpc>
              <a:buSzPct val="25000"/>
            </a:pPr>
            <a:r>
              <a:rPr lang="en-US" sz="1200">
                <a:cs typeface="+mn-ea"/>
                <a:sym typeface="+mn-lt"/>
              </a:rPr>
              <a:t>on Jump Street</a:t>
            </a:r>
            <a:endParaRPr lang="en-US" sz="1200">
              <a:cs typeface="+mn-ea"/>
              <a:sym typeface="+mn-lt"/>
            </a:endParaRPr>
          </a:p>
        </p:txBody>
      </p:sp>
      <p:sp>
        <p:nvSpPr>
          <p:cNvPr id="765" name="Shape 765"/>
          <p:cNvSpPr txBox="1"/>
          <p:nvPr/>
        </p:nvSpPr>
        <p:spPr>
          <a:xfrm>
            <a:off x="8534402" y="4411542"/>
            <a:ext cx="3132974" cy="1354217"/>
          </a:xfrm>
          <a:prstGeom prst="rect">
            <a:avLst/>
          </a:prstGeom>
          <a:noFill/>
          <a:ln>
            <a:noFill/>
          </a:ln>
        </p:spPr>
        <p:txBody>
          <a:bodyPr wrap="square" lIns="121900" tIns="60933" rIns="121900" bIns="60933" anchor="t" anchorCtr="0">
            <a:noAutofit/>
          </a:bodyPr>
          <a:lstStyle/>
          <a:p>
            <a:pPr algn="ctr">
              <a:lnSpc>
                <a:spcPct val="150000"/>
              </a:lnSpc>
              <a:buSzPct val="25000"/>
            </a:pPr>
            <a:r>
              <a:rPr lang="en-US" sz="1200">
                <a:cs typeface="+mn-ea"/>
                <a:sym typeface="+mn-lt"/>
              </a:rPr>
              <a:t>You gotta learn something when we meet you after school. I said jump, down </a:t>
            </a:r>
            <a:endParaRPr lang="en-US" sz="1200">
              <a:cs typeface="+mn-ea"/>
              <a:sym typeface="+mn-lt"/>
            </a:endParaRPr>
          </a:p>
          <a:p>
            <a:pPr algn="ctr">
              <a:lnSpc>
                <a:spcPct val="150000"/>
              </a:lnSpc>
              <a:buSzPct val="25000"/>
            </a:pPr>
            <a:r>
              <a:rPr lang="en-US" sz="1200">
                <a:cs typeface="+mn-ea"/>
                <a:sym typeface="+mn-lt"/>
              </a:rPr>
              <a:t>on Jump Street</a:t>
            </a:r>
            <a:endParaRPr lang="en-US" sz="1200">
              <a:cs typeface="+mn-ea"/>
              <a:sym typeface="+mn-lt"/>
            </a:endParaRPr>
          </a:p>
        </p:txBody>
      </p:sp>
      <p:sp>
        <p:nvSpPr>
          <p:cNvPr id="14" name="AutoShape 1"/>
          <p:cNvSpPr/>
          <p:nvPr/>
        </p:nvSpPr>
        <p:spPr bwMode="auto">
          <a:xfrm rot="7070335">
            <a:off x="9486415" y="2896296"/>
            <a:ext cx="1228949" cy="119713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4400">
              <a:cs typeface="+mn-ea"/>
              <a:sym typeface="+mn-lt"/>
            </a:endParaRPr>
          </a:p>
        </p:txBody>
      </p:sp>
      <p:sp>
        <p:nvSpPr>
          <p:cNvPr id="15" name="Shape 674"/>
          <p:cNvSpPr/>
          <p:nvPr/>
        </p:nvSpPr>
        <p:spPr>
          <a:xfrm>
            <a:off x="9948012" y="3156313"/>
            <a:ext cx="238848" cy="677108"/>
          </a:xfrm>
          <a:prstGeom prst="rect">
            <a:avLst/>
          </a:prstGeom>
          <a:noFill/>
          <a:ln w="12700">
            <a:miter lim="400000"/>
          </a:ln>
        </p:spPr>
        <p:txBody>
          <a:bodyPr wrap="none" lIns="0" tIns="0" rIns="0" bIns="0" anchor="ctr">
            <a:spAutoFit/>
          </a:bodyPr>
          <a:lstStyle>
            <a:lvl1pPr>
              <a:defRPr sz="5400">
                <a:solidFill>
                  <a:srgbClr val="BFBFBF"/>
                </a:solidFill>
                <a:latin typeface="FontAwesome"/>
                <a:ea typeface="FontAwesome"/>
                <a:cs typeface="FontAwesome"/>
                <a:sym typeface="FontAwesome"/>
              </a:defRPr>
            </a:lvl1pPr>
          </a:lstStyle>
          <a:p>
            <a:pPr lvl="0" algn="ctr">
              <a:defRPr sz="1800">
                <a:solidFill>
                  <a:srgbClr val="000000"/>
                </a:solidFill>
              </a:defRPr>
            </a:pPr>
            <a:r>
              <a:rPr lang="en-US" altLang="zh-CN" sz="4400" dirty="0">
                <a:solidFill>
                  <a:schemeClr val="tx1"/>
                </a:solidFill>
                <a:latin typeface="+mn-lt"/>
                <a:ea typeface="+mn-ea"/>
                <a:cs typeface="+mn-ea"/>
                <a:sym typeface="+mn-lt"/>
              </a:rPr>
              <a:t>3</a:t>
            </a:r>
            <a:endParaRPr sz="4400" dirty="0">
              <a:solidFill>
                <a:schemeClr val="tx1"/>
              </a:solidFill>
              <a:latin typeface="+mn-lt"/>
              <a:ea typeface="+mn-ea"/>
              <a:cs typeface="+mn-ea"/>
              <a:sym typeface="+mn-lt"/>
            </a:endParaRPr>
          </a:p>
        </p:txBody>
      </p:sp>
      <p:sp>
        <p:nvSpPr>
          <p:cNvPr id="16" name="AutoShape 1"/>
          <p:cNvSpPr/>
          <p:nvPr/>
        </p:nvSpPr>
        <p:spPr bwMode="auto">
          <a:xfrm rot="7070335">
            <a:off x="5481527" y="2896295"/>
            <a:ext cx="1228949" cy="119713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4400">
              <a:cs typeface="+mn-ea"/>
              <a:sym typeface="+mn-lt"/>
            </a:endParaRPr>
          </a:p>
        </p:txBody>
      </p:sp>
      <p:sp>
        <p:nvSpPr>
          <p:cNvPr id="17" name="Shape 674"/>
          <p:cNvSpPr/>
          <p:nvPr/>
        </p:nvSpPr>
        <p:spPr>
          <a:xfrm>
            <a:off x="5952742" y="3156312"/>
            <a:ext cx="219612" cy="677108"/>
          </a:xfrm>
          <a:prstGeom prst="rect">
            <a:avLst/>
          </a:prstGeom>
          <a:noFill/>
          <a:ln w="12700">
            <a:miter lim="400000"/>
          </a:ln>
        </p:spPr>
        <p:txBody>
          <a:bodyPr wrap="none" lIns="0" tIns="0" rIns="0" bIns="0" anchor="ctr">
            <a:spAutoFit/>
          </a:bodyPr>
          <a:lstStyle>
            <a:lvl1pPr>
              <a:defRPr sz="5400">
                <a:solidFill>
                  <a:srgbClr val="BFBFBF"/>
                </a:solidFill>
                <a:latin typeface="FontAwesome"/>
                <a:ea typeface="FontAwesome"/>
                <a:cs typeface="FontAwesome"/>
                <a:sym typeface="FontAwesome"/>
              </a:defRPr>
            </a:lvl1pPr>
          </a:lstStyle>
          <a:p>
            <a:pPr lvl="0" algn="ctr">
              <a:defRPr sz="1800">
                <a:solidFill>
                  <a:srgbClr val="000000"/>
                </a:solidFill>
              </a:defRPr>
            </a:pPr>
            <a:r>
              <a:rPr lang="en-US" altLang="zh-CN" sz="4400" dirty="0">
                <a:solidFill>
                  <a:schemeClr val="tx1"/>
                </a:solidFill>
                <a:latin typeface="+mn-lt"/>
                <a:ea typeface="+mn-ea"/>
                <a:cs typeface="+mn-ea"/>
                <a:sym typeface="+mn-lt"/>
              </a:rPr>
              <a:t>2</a:t>
            </a:r>
            <a:endParaRPr sz="4400" dirty="0">
              <a:solidFill>
                <a:schemeClr val="tx1"/>
              </a:solidFill>
              <a:latin typeface="+mn-lt"/>
              <a:ea typeface="+mn-ea"/>
              <a:cs typeface="+mn-ea"/>
              <a:sym typeface="+mn-lt"/>
            </a:endParaRPr>
          </a:p>
        </p:txBody>
      </p:sp>
      <p:sp>
        <p:nvSpPr>
          <p:cNvPr id="18" name="AutoShape 1"/>
          <p:cNvSpPr/>
          <p:nvPr/>
        </p:nvSpPr>
        <p:spPr bwMode="auto">
          <a:xfrm rot="7070335">
            <a:off x="1476640" y="2896296"/>
            <a:ext cx="1228949" cy="1197138"/>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4400">
              <a:cs typeface="+mn-ea"/>
              <a:sym typeface="+mn-lt"/>
            </a:endParaRPr>
          </a:p>
        </p:txBody>
      </p:sp>
      <p:sp>
        <p:nvSpPr>
          <p:cNvPr id="19" name="Shape 674"/>
          <p:cNvSpPr/>
          <p:nvPr/>
        </p:nvSpPr>
        <p:spPr>
          <a:xfrm>
            <a:off x="1999953" y="3156313"/>
            <a:ext cx="115416" cy="677108"/>
          </a:xfrm>
          <a:prstGeom prst="rect">
            <a:avLst/>
          </a:prstGeom>
          <a:noFill/>
          <a:ln w="12700">
            <a:miter lim="400000"/>
          </a:ln>
        </p:spPr>
        <p:txBody>
          <a:bodyPr wrap="none" lIns="0" tIns="0" rIns="0" bIns="0" anchor="ctr">
            <a:spAutoFit/>
          </a:bodyPr>
          <a:lstStyle>
            <a:lvl1pPr>
              <a:defRPr sz="5400">
                <a:solidFill>
                  <a:srgbClr val="BFBFBF"/>
                </a:solidFill>
                <a:latin typeface="FontAwesome"/>
                <a:ea typeface="FontAwesome"/>
                <a:cs typeface="FontAwesome"/>
                <a:sym typeface="FontAwesome"/>
              </a:defRPr>
            </a:lvl1pPr>
          </a:lstStyle>
          <a:p>
            <a:pPr lvl="0" algn="ctr">
              <a:defRPr sz="1800">
                <a:solidFill>
                  <a:srgbClr val="000000"/>
                </a:solidFill>
              </a:defRPr>
            </a:pPr>
            <a:r>
              <a:rPr lang="en-US" altLang="zh-CN" sz="4400" dirty="0">
                <a:solidFill>
                  <a:schemeClr val="tx1"/>
                </a:solidFill>
                <a:latin typeface="+mn-lt"/>
                <a:ea typeface="+mn-ea"/>
                <a:cs typeface="+mn-ea"/>
                <a:sym typeface="+mn-lt"/>
              </a:rPr>
              <a:t>1</a:t>
            </a:r>
            <a:endParaRPr sz="4400" dirty="0">
              <a:solidFill>
                <a:schemeClr val="tx1"/>
              </a:solidFill>
              <a:latin typeface="+mn-lt"/>
              <a:ea typeface="+mn-ea"/>
              <a:cs typeface="+mn-ea"/>
              <a:sym typeface="+mn-lt"/>
            </a:endParaRPr>
          </a:p>
        </p:txBody>
      </p:sp>
      <p:sp>
        <p:nvSpPr>
          <p:cNvPr id="20"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21" name="直接连接符 20"/>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2" name="任意多边形: 形状 21"/>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23" name="任意多边形: 形状 22"/>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54223" y="3333343"/>
            <a:ext cx="2168813" cy="477951"/>
          </a:xfrm>
          <a:prstGeom prst="rect">
            <a:avLst/>
          </a:prstGeom>
          <a:noFill/>
        </p:spPr>
        <p:txBody>
          <a:bodyPr wrap="square" rtlCol="0">
            <a:spAutoFit/>
          </a:bodyPr>
          <a:lstStyle/>
          <a:p>
            <a:pPr algn="r">
              <a:lnSpc>
                <a:spcPct val="120000"/>
              </a:lnSpc>
            </a:pPr>
            <a:r>
              <a:rPr lang="en-US" sz="1100" dirty="0">
                <a:cs typeface="+mn-ea"/>
                <a:sym typeface="+mn-lt"/>
              </a:rPr>
              <a:t>Phenomenon whereby something new and somehow valuable is formed the created</a:t>
            </a:r>
            <a:endParaRPr lang="en-US" sz="1100" dirty="0">
              <a:cs typeface="+mn-ea"/>
              <a:sym typeface="+mn-lt"/>
            </a:endParaRPr>
          </a:p>
        </p:txBody>
      </p:sp>
      <p:sp>
        <p:nvSpPr>
          <p:cNvPr id="6" name="Title 1"/>
          <p:cNvSpPr txBox="1"/>
          <p:nvPr/>
        </p:nvSpPr>
        <p:spPr>
          <a:xfrm>
            <a:off x="1454223" y="2932993"/>
            <a:ext cx="2161962" cy="400350"/>
          </a:xfrm>
          <a:prstGeom prst="rect">
            <a:avLst/>
          </a:prstGeom>
        </p:spPr>
        <p:txBody>
          <a:bodyPr/>
          <a:lstStyle>
            <a:lvl1pPr algn="ctr" defTabSz="914400" rtl="0" eaLnBrk="1" latinLnBrk="0" hangingPunct="1">
              <a:lnSpc>
                <a:spcPct val="90000"/>
              </a:lnSpc>
              <a:spcBef>
                <a:spcPct val="0"/>
              </a:spcBef>
              <a:buNone/>
              <a:defRPr sz="4000" b="1" i="0" kern="1200">
                <a:solidFill>
                  <a:schemeClr val="tx1"/>
                </a:solidFill>
                <a:latin typeface="Source Sans Pro Black" panose="020B0803030403020204" charset="0"/>
                <a:ea typeface="Source Sans Pro Black" panose="020B0803030403020204" charset="0"/>
                <a:cs typeface="Source Sans Pro Black" panose="020B0803030403020204" charset="0"/>
              </a:defRPr>
            </a:lvl1pPr>
          </a:lstStyle>
          <a:p>
            <a:pPr algn="r"/>
            <a:r>
              <a:rPr lang="zh-CN" altLang="en-US" sz="1600" b="0" dirty="0">
                <a:latin typeface="+mn-lt"/>
                <a:ea typeface="+mn-ea"/>
                <a:cs typeface="+mn-ea"/>
                <a:sym typeface="+mn-lt"/>
              </a:rPr>
              <a:t>输入您的小标题</a:t>
            </a:r>
            <a:endParaRPr lang="zh-CN" altLang="en-US" sz="1600" b="0" dirty="0">
              <a:latin typeface="+mn-lt"/>
              <a:ea typeface="+mn-ea"/>
              <a:cs typeface="+mn-ea"/>
              <a:sym typeface="+mn-lt"/>
            </a:endParaRPr>
          </a:p>
        </p:txBody>
      </p:sp>
      <p:sp>
        <p:nvSpPr>
          <p:cNvPr id="8" name="TextBox 7"/>
          <p:cNvSpPr txBox="1"/>
          <p:nvPr/>
        </p:nvSpPr>
        <p:spPr>
          <a:xfrm>
            <a:off x="1526389" y="5699212"/>
            <a:ext cx="2168813" cy="477951"/>
          </a:xfrm>
          <a:prstGeom prst="rect">
            <a:avLst/>
          </a:prstGeom>
          <a:noFill/>
        </p:spPr>
        <p:txBody>
          <a:bodyPr wrap="square" rtlCol="0">
            <a:spAutoFit/>
          </a:bodyPr>
          <a:lstStyle/>
          <a:p>
            <a:pPr algn="r">
              <a:lnSpc>
                <a:spcPct val="120000"/>
              </a:lnSpc>
            </a:pPr>
            <a:r>
              <a:rPr lang="en-US" sz="1100" dirty="0">
                <a:cs typeface="+mn-ea"/>
                <a:sym typeface="+mn-lt"/>
              </a:rPr>
              <a:t>Phenomenon whereby something new and somehow valuable is formed the created</a:t>
            </a:r>
            <a:endParaRPr lang="en-US" sz="1100" dirty="0">
              <a:cs typeface="+mn-ea"/>
              <a:sym typeface="+mn-lt"/>
            </a:endParaRPr>
          </a:p>
        </p:txBody>
      </p:sp>
      <p:sp>
        <p:nvSpPr>
          <p:cNvPr id="9" name="Title 1"/>
          <p:cNvSpPr txBox="1"/>
          <p:nvPr/>
        </p:nvSpPr>
        <p:spPr>
          <a:xfrm>
            <a:off x="1526389" y="5298862"/>
            <a:ext cx="2161962" cy="400350"/>
          </a:xfrm>
          <a:prstGeom prst="rect">
            <a:avLst/>
          </a:prstGeom>
        </p:spPr>
        <p:txBody>
          <a:bodyPr/>
          <a:lstStyle>
            <a:lvl1pPr algn="ctr" defTabSz="914400" rtl="0" eaLnBrk="1" latinLnBrk="0" hangingPunct="1">
              <a:lnSpc>
                <a:spcPct val="90000"/>
              </a:lnSpc>
              <a:spcBef>
                <a:spcPct val="0"/>
              </a:spcBef>
              <a:buNone/>
              <a:defRPr sz="4000" b="1" i="0" kern="1200">
                <a:solidFill>
                  <a:schemeClr val="tx1"/>
                </a:solidFill>
                <a:latin typeface="Source Sans Pro Black" panose="020B0803030403020204" charset="0"/>
                <a:ea typeface="Source Sans Pro Black" panose="020B0803030403020204" charset="0"/>
                <a:cs typeface="Source Sans Pro Black" panose="020B0803030403020204" charset="0"/>
              </a:defRPr>
            </a:lvl1pPr>
          </a:lstStyle>
          <a:p>
            <a:pPr algn="r"/>
            <a:r>
              <a:rPr lang="zh-CN" altLang="en-US" sz="1600" b="0" dirty="0">
                <a:latin typeface="+mn-lt"/>
                <a:ea typeface="+mn-ea"/>
                <a:cs typeface="+mn-ea"/>
                <a:sym typeface="+mn-lt"/>
              </a:rPr>
              <a:t>输入您的小标题</a:t>
            </a:r>
            <a:endParaRPr lang="zh-CN" altLang="en-US" sz="1600" b="0" dirty="0">
              <a:latin typeface="+mn-lt"/>
              <a:ea typeface="+mn-ea"/>
              <a:cs typeface="+mn-ea"/>
              <a:sym typeface="+mn-lt"/>
            </a:endParaRPr>
          </a:p>
        </p:txBody>
      </p:sp>
      <p:sp>
        <p:nvSpPr>
          <p:cNvPr id="11" name="TextBox 10"/>
          <p:cNvSpPr txBox="1"/>
          <p:nvPr/>
        </p:nvSpPr>
        <p:spPr>
          <a:xfrm>
            <a:off x="8403510" y="4913040"/>
            <a:ext cx="2334266" cy="477951"/>
          </a:xfrm>
          <a:prstGeom prst="rect">
            <a:avLst/>
          </a:prstGeom>
          <a:noFill/>
        </p:spPr>
        <p:txBody>
          <a:bodyPr wrap="square" rtlCol="0">
            <a:spAutoFit/>
          </a:bodyPr>
          <a:lstStyle/>
          <a:p>
            <a:pPr>
              <a:lnSpc>
                <a:spcPct val="120000"/>
              </a:lnSpc>
            </a:pPr>
            <a:r>
              <a:rPr lang="en-US" sz="1100" dirty="0">
                <a:cs typeface="+mn-ea"/>
                <a:sym typeface="+mn-lt"/>
              </a:rPr>
              <a:t>Phenomenon whereby something new and somehow valuable is formed the created</a:t>
            </a:r>
            <a:endParaRPr lang="en-US" sz="1100" dirty="0">
              <a:cs typeface="+mn-ea"/>
              <a:sym typeface="+mn-lt"/>
            </a:endParaRPr>
          </a:p>
        </p:txBody>
      </p:sp>
      <p:sp>
        <p:nvSpPr>
          <p:cNvPr id="12" name="Title 1"/>
          <p:cNvSpPr txBox="1"/>
          <p:nvPr/>
        </p:nvSpPr>
        <p:spPr>
          <a:xfrm>
            <a:off x="8403511" y="4521178"/>
            <a:ext cx="2334266" cy="337443"/>
          </a:xfrm>
          <a:prstGeom prst="rect">
            <a:avLst/>
          </a:prstGeom>
        </p:spPr>
        <p:txBody>
          <a:bodyPr/>
          <a:lstStyle>
            <a:lvl1pPr algn="ctr" defTabSz="914400" rtl="0" eaLnBrk="1" latinLnBrk="0" hangingPunct="1">
              <a:lnSpc>
                <a:spcPct val="90000"/>
              </a:lnSpc>
              <a:spcBef>
                <a:spcPct val="0"/>
              </a:spcBef>
              <a:buNone/>
              <a:defRPr sz="4000" b="1" i="0" kern="1200">
                <a:solidFill>
                  <a:schemeClr val="tx1"/>
                </a:solidFill>
                <a:latin typeface="Source Sans Pro Black" panose="020B0803030403020204" charset="0"/>
                <a:ea typeface="Source Sans Pro Black" panose="020B0803030403020204" charset="0"/>
                <a:cs typeface="Source Sans Pro Black" panose="020B0803030403020204" charset="0"/>
              </a:defRPr>
            </a:lvl1pPr>
          </a:lstStyle>
          <a:p>
            <a:pPr algn="l"/>
            <a:r>
              <a:rPr lang="zh-CN" altLang="en-US" sz="1600" b="0" dirty="0">
                <a:latin typeface="+mn-lt"/>
                <a:ea typeface="+mn-ea"/>
                <a:cs typeface="+mn-ea"/>
                <a:sym typeface="+mn-lt"/>
              </a:rPr>
              <a:t>输入您的小标题</a:t>
            </a:r>
            <a:endParaRPr lang="es-ES_tradnl" altLang="zh-CN" sz="1600" b="0" dirty="0">
              <a:latin typeface="+mn-lt"/>
              <a:ea typeface="+mn-ea"/>
              <a:cs typeface="+mn-ea"/>
              <a:sym typeface="+mn-lt"/>
            </a:endParaRPr>
          </a:p>
        </p:txBody>
      </p:sp>
      <p:sp>
        <p:nvSpPr>
          <p:cNvPr id="23" name="AutoShape 1"/>
          <p:cNvSpPr/>
          <p:nvPr/>
        </p:nvSpPr>
        <p:spPr bwMode="auto">
          <a:xfrm rot="7070335">
            <a:off x="8485640" y="3688106"/>
            <a:ext cx="742067" cy="722859"/>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13" name="Shape 674"/>
          <p:cNvSpPr/>
          <p:nvPr/>
        </p:nvSpPr>
        <p:spPr>
          <a:xfrm>
            <a:off x="8791751" y="3864870"/>
            <a:ext cx="129844" cy="369332"/>
          </a:xfrm>
          <a:prstGeom prst="rect">
            <a:avLst/>
          </a:prstGeom>
          <a:noFill/>
          <a:ln w="12700">
            <a:miter lim="400000"/>
          </a:ln>
        </p:spPr>
        <p:txBody>
          <a:bodyPr wrap="none" lIns="0" tIns="0" rIns="0" bIns="0" anchor="ctr">
            <a:spAutoFit/>
          </a:bodyPr>
          <a:lstStyle>
            <a:lvl1pPr>
              <a:defRPr sz="5400">
                <a:solidFill>
                  <a:srgbClr val="BFBFBF"/>
                </a:solidFill>
                <a:latin typeface="FontAwesome"/>
                <a:ea typeface="FontAwesome"/>
                <a:cs typeface="FontAwesome"/>
                <a:sym typeface="FontAwesome"/>
              </a:defRPr>
            </a:lvl1pPr>
          </a:lstStyle>
          <a:p>
            <a:pPr lvl="0" algn="ctr">
              <a:defRPr sz="1800">
                <a:solidFill>
                  <a:srgbClr val="000000"/>
                </a:solidFill>
              </a:defRPr>
            </a:pPr>
            <a:r>
              <a:rPr lang="en-US" altLang="zh-CN" sz="2400" dirty="0">
                <a:solidFill>
                  <a:schemeClr val="tx1"/>
                </a:solidFill>
                <a:latin typeface="+mn-lt"/>
                <a:ea typeface="+mn-ea"/>
                <a:cs typeface="+mn-ea"/>
                <a:sym typeface="+mn-lt"/>
              </a:rPr>
              <a:t>3</a:t>
            </a:r>
            <a:endParaRPr sz="2400" dirty="0">
              <a:solidFill>
                <a:schemeClr val="tx1"/>
              </a:solidFill>
              <a:latin typeface="+mn-lt"/>
              <a:ea typeface="+mn-ea"/>
              <a:cs typeface="+mn-ea"/>
              <a:sym typeface="+mn-lt"/>
            </a:endParaRPr>
          </a:p>
        </p:txBody>
      </p:sp>
      <p:sp>
        <p:nvSpPr>
          <p:cNvPr id="2" name="Shape 676"/>
          <p:cNvSpPr/>
          <p:nvPr/>
        </p:nvSpPr>
        <p:spPr>
          <a:xfrm>
            <a:off x="3553549" y="1699399"/>
            <a:ext cx="1508187" cy="114401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3057" y="21600"/>
                </a:lnTo>
                <a:lnTo>
                  <a:pt x="13057" y="0"/>
                </a:lnTo>
                <a:lnTo>
                  <a:pt x="0" y="0"/>
                </a:lnTo>
                <a:lnTo>
                  <a:pt x="0" y="4337"/>
                </a:lnTo>
              </a:path>
            </a:pathLst>
          </a:custGeom>
          <a:ln w="9525" cap="rnd">
            <a:solidFill>
              <a:schemeClr val="tx1">
                <a:lumMod val="50000"/>
                <a:lumOff val="50000"/>
              </a:schemeClr>
            </a:solidFill>
            <a:custDash>
              <a:ds d="100000" sp="200000"/>
            </a:custDash>
            <a:round/>
            <a:tailEnd type="oval"/>
          </a:ln>
        </p:spPr>
        <p:txBody>
          <a:bodyPr lIns="0" tIns="0" rIns="0" bIns="0" anchor="ctr"/>
          <a:lstStyle/>
          <a:p>
            <a:pPr lvl="0">
              <a:defRPr sz="3600"/>
            </a:pPr>
            <a:endParaRPr sz="1800">
              <a:cs typeface="+mn-ea"/>
              <a:sym typeface="+mn-lt"/>
            </a:endParaRPr>
          </a:p>
        </p:txBody>
      </p:sp>
      <p:sp>
        <p:nvSpPr>
          <p:cNvPr id="3" name="Shape 681"/>
          <p:cNvSpPr/>
          <p:nvPr/>
        </p:nvSpPr>
        <p:spPr>
          <a:xfrm>
            <a:off x="7312877" y="3126416"/>
            <a:ext cx="1325674" cy="15437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93" y="21600"/>
                </a:lnTo>
                <a:lnTo>
                  <a:pt x="8093" y="0"/>
                </a:lnTo>
                <a:lnTo>
                  <a:pt x="21600" y="0"/>
                </a:lnTo>
                <a:lnTo>
                  <a:pt x="21600" y="2738"/>
                </a:lnTo>
              </a:path>
            </a:pathLst>
          </a:custGeom>
          <a:ln w="9525" cap="rnd">
            <a:solidFill>
              <a:schemeClr val="tx1">
                <a:lumMod val="50000"/>
                <a:lumOff val="50000"/>
              </a:schemeClr>
            </a:solidFill>
            <a:custDash>
              <a:ds d="100000" sp="200000"/>
            </a:custDash>
            <a:round/>
            <a:tailEnd type="oval"/>
          </a:ln>
        </p:spPr>
        <p:txBody>
          <a:bodyPr lIns="0" tIns="0" rIns="0" bIns="0" anchor="ctr"/>
          <a:lstStyle/>
          <a:p>
            <a:pPr lvl="0">
              <a:defRPr sz="3600"/>
            </a:pPr>
            <a:endParaRPr sz="1800">
              <a:cs typeface="+mn-ea"/>
              <a:sym typeface="+mn-lt"/>
            </a:endParaRPr>
          </a:p>
        </p:txBody>
      </p:sp>
      <p:sp>
        <p:nvSpPr>
          <p:cNvPr id="4" name="Shape 686"/>
          <p:cNvSpPr/>
          <p:nvPr/>
        </p:nvSpPr>
        <p:spPr>
          <a:xfrm>
            <a:off x="3554265" y="4288439"/>
            <a:ext cx="1112330" cy="22106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path>
            </a:pathLst>
          </a:custGeom>
          <a:ln w="9525" cap="rnd">
            <a:solidFill>
              <a:schemeClr val="tx1">
                <a:lumMod val="50000"/>
                <a:lumOff val="50000"/>
              </a:schemeClr>
            </a:solidFill>
            <a:custDash>
              <a:ds d="100000" sp="200000"/>
            </a:custDash>
            <a:round/>
            <a:tailEnd type="oval"/>
          </a:ln>
        </p:spPr>
        <p:txBody>
          <a:bodyPr lIns="0" tIns="0" rIns="0" bIns="0" anchor="ctr"/>
          <a:lstStyle/>
          <a:p>
            <a:pPr lvl="0">
              <a:defRPr sz="3600"/>
            </a:pPr>
            <a:endParaRPr sz="1800">
              <a:cs typeface="+mn-ea"/>
              <a:sym typeface="+mn-lt"/>
            </a:endParaRPr>
          </a:p>
        </p:txBody>
      </p:sp>
      <p:grpSp>
        <p:nvGrpSpPr>
          <p:cNvPr id="15" name="Group 653"/>
          <p:cNvGrpSpPr/>
          <p:nvPr/>
        </p:nvGrpSpPr>
        <p:grpSpPr>
          <a:xfrm>
            <a:off x="4822602" y="2904782"/>
            <a:ext cx="2334268" cy="2837369"/>
            <a:chOff x="0" y="0"/>
            <a:chExt cx="5650083" cy="6867840"/>
          </a:xfrm>
          <a:solidFill>
            <a:schemeClr val="bg1">
              <a:lumMod val="85000"/>
            </a:schemeClr>
          </a:solidFill>
        </p:grpSpPr>
        <p:sp>
          <p:nvSpPr>
            <p:cNvPr id="20" name="Shape 651"/>
            <p:cNvSpPr/>
            <p:nvPr/>
          </p:nvSpPr>
          <p:spPr>
            <a:xfrm rot="10800000">
              <a:off x="0" y="0"/>
              <a:ext cx="5650084" cy="6867840"/>
            </a:xfrm>
            <a:custGeom>
              <a:avLst/>
              <a:gdLst/>
              <a:ahLst/>
              <a:cxnLst>
                <a:cxn ang="0">
                  <a:pos x="wd2" y="hd2"/>
                </a:cxn>
                <a:cxn ang="5400000">
                  <a:pos x="wd2" y="hd2"/>
                </a:cxn>
                <a:cxn ang="10800000">
                  <a:pos x="wd2" y="hd2"/>
                </a:cxn>
                <a:cxn ang="16200000">
                  <a:pos x="wd2" y="hd2"/>
                </a:cxn>
              </a:cxnLst>
              <a:rect l="0" t="0" r="r" b="b"/>
              <a:pathLst>
                <a:path w="16554" h="20960" extrusionOk="0">
                  <a:moveTo>
                    <a:pt x="12400" y="20876"/>
                  </a:moveTo>
                  <a:lnTo>
                    <a:pt x="4472" y="20960"/>
                  </a:lnTo>
                  <a:cubicBezTo>
                    <a:pt x="4109" y="20430"/>
                    <a:pt x="3837" y="19838"/>
                    <a:pt x="3668" y="19211"/>
                  </a:cubicBezTo>
                  <a:cubicBezTo>
                    <a:pt x="3448" y="18396"/>
                    <a:pt x="3408" y="17542"/>
                    <a:pt x="3223" y="16718"/>
                  </a:cubicBezTo>
                  <a:cubicBezTo>
                    <a:pt x="3000" y="15729"/>
                    <a:pt x="2574" y="14803"/>
                    <a:pt x="1973" y="14003"/>
                  </a:cubicBezTo>
                  <a:cubicBezTo>
                    <a:pt x="-2337" y="8769"/>
                    <a:pt x="834" y="650"/>
                    <a:pt x="7428" y="37"/>
                  </a:cubicBezTo>
                  <a:cubicBezTo>
                    <a:pt x="14712" y="-640"/>
                    <a:pt x="19263" y="8062"/>
                    <a:pt x="14766" y="14070"/>
                  </a:cubicBezTo>
                  <a:cubicBezTo>
                    <a:pt x="14383" y="14553"/>
                    <a:pt x="14076" y="15097"/>
                    <a:pt x="13858" y="15681"/>
                  </a:cubicBezTo>
                  <a:cubicBezTo>
                    <a:pt x="13522" y="16581"/>
                    <a:pt x="13406" y="17545"/>
                    <a:pt x="13192" y="18480"/>
                  </a:cubicBezTo>
                  <a:cubicBezTo>
                    <a:pt x="13004" y="19302"/>
                    <a:pt x="12739" y="20105"/>
                    <a:pt x="12400" y="20876"/>
                  </a:cubicBezTo>
                  <a:close/>
                </a:path>
              </a:pathLst>
            </a:custGeom>
            <a:grpFill/>
            <a:ln w="12700" cap="flat">
              <a:noFill/>
              <a:miter lim="400000"/>
            </a:ln>
            <a:effectLst/>
          </p:spPr>
          <p:txBody>
            <a:bodyPr wrap="square" lIns="0" tIns="0" rIns="0" bIns="0" numCol="1" anchor="ctr">
              <a:noAutofit/>
            </a:bodyPr>
            <a:lstStyle/>
            <a:p>
              <a:pPr lvl="0">
                <a:defRPr sz="3600"/>
              </a:pPr>
              <a:endParaRPr sz="1800">
                <a:cs typeface="+mn-ea"/>
                <a:sym typeface="+mn-lt"/>
              </a:endParaRPr>
            </a:p>
          </p:txBody>
        </p:sp>
        <p:sp>
          <p:nvSpPr>
            <p:cNvPr id="21" name="Shape 652"/>
            <p:cNvSpPr/>
            <p:nvPr/>
          </p:nvSpPr>
          <p:spPr>
            <a:xfrm rot="10800000">
              <a:off x="387268" y="231645"/>
              <a:ext cx="4875547" cy="6334782"/>
            </a:xfrm>
            <a:custGeom>
              <a:avLst/>
              <a:gdLst/>
              <a:ahLst/>
              <a:cxnLst>
                <a:cxn ang="0">
                  <a:pos x="wd2" y="hd2"/>
                </a:cxn>
                <a:cxn ang="5400000">
                  <a:pos x="wd2" y="hd2"/>
                </a:cxn>
                <a:cxn ang="10800000">
                  <a:pos x="wd2" y="hd2"/>
                </a:cxn>
                <a:cxn ang="16200000">
                  <a:pos x="wd2" y="hd2"/>
                </a:cxn>
              </a:cxnLst>
              <a:rect l="0" t="0" r="r" b="b"/>
              <a:pathLst>
                <a:path w="20301" h="21350" extrusionOk="0">
                  <a:moveTo>
                    <a:pt x="15131" y="21264"/>
                  </a:moveTo>
                  <a:lnTo>
                    <a:pt x="5648" y="21350"/>
                  </a:lnTo>
                  <a:cubicBezTo>
                    <a:pt x="5216" y="20806"/>
                    <a:pt x="4891" y="20201"/>
                    <a:pt x="4686" y="19561"/>
                  </a:cubicBezTo>
                  <a:cubicBezTo>
                    <a:pt x="4419" y="18727"/>
                    <a:pt x="4361" y="17855"/>
                    <a:pt x="4153" y="17009"/>
                  </a:cubicBezTo>
                  <a:cubicBezTo>
                    <a:pt x="3901" y="15982"/>
                    <a:pt x="3431" y="15008"/>
                    <a:pt x="2767" y="14143"/>
                  </a:cubicBezTo>
                  <a:cubicBezTo>
                    <a:pt x="-84" y="11676"/>
                    <a:pt x="-641" y="8223"/>
                    <a:pt x="681" y="5368"/>
                  </a:cubicBezTo>
                  <a:cubicBezTo>
                    <a:pt x="2037" y="2440"/>
                    <a:pt x="5258" y="285"/>
                    <a:pt x="9344" y="26"/>
                  </a:cubicBezTo>
                  <a:cubicBezTo>
                    <a:pt x="13710" y="-250"/>
                    <a:pt x="17361" y="1650"/>
                    <a:pt x="19153" y="4554"/>
                  </a:cubicBezTo>
                  <a:cubicBezTo>
                    <a:pt x="20959" y="7479"/>
                    <a:pt x="20747" y="11286"/>
                    <a:pt x="17720" y="14124"/>
                  </a:cubicBezTo>
                  <a:cubicBezTo>
                    <a:pt x="17377" y="14704"/>
                    <a:pt x="17095" y="15315"/>
                    <a:pt x="16875" y="15948"/>
                  </a:cubicBezTo>
                  <a:cubicBezTo>
                    <a:pt x="16548" y="16886"/>
                    <a:pt x="16359" y="17861"/>
                    <a:pt x="16078" y="18812"/>
                  </a:cubicBezTo>
                  <a:cubicBezTo>
                    <a:pt x="15832" y="19649"/>
                    <a:pt x="15516" y="20469"/>
                    <a:pt x="15131" y="21264"/>
                  </a:cubicBezTo>
                  <a:close/>
                </a:path>
              </a:pathLst>
            </a:custGeom>
            <a:solidFill>
              <a:schemeClr val="bg1"/>
            </a:solidFill>
            <a:ln w="12700" cap="flat">
              <a:noFill/>
              <a:miter lim="400000"/>
            </a:ln>
            <a:effectLst/>
          </p:spPr>
          <p:txBody>
            <a:bodyPr wrap="square" lIns="0" tIns="0" rIns="0" bIns="0" numCol="1" anchor="ctr">
              <a:noAutofit/>
            </a:bodyPr>
            <a:lstStyle/>
            <a:p>
              <a:pPr lvl="0">
                <a:defRPr sz="3600"/>
              </a:pPr>
              <a:endParaRPr sz="1800" dirty="0">
                <a:cs typeface="+mn-ea"/>
                <a:sym typeface="+mn-lt"/>
              </a:endParaRPr>
            </a:p>
          </p:txBody>
        </p:sp>
      </p:grpSp>
      <p:sp>
        <p:nvSpPr>
          <p:cNvPr id="16" name="Shape 654"/>
          <p:cNvSpPr/>
          <p:nvPr/>
        </p:nvSpPr>
        <p:spPr>
          <a:xfrm rot="10800000">
            <a:off x="5552010" y="2732589"/>
            <a:ext cx="870605" cy="92447"/>
          </a:xfrm>
          <a:prstGeom prst="roundRect">
            <a:avLst>
              <a:gd name="adj" fmla="val 50000"/>
            </a:avLst>
          </a:prstGeom>
          <a:solidFill>
            <a:schemeClr val="bg1">
              <a:lumMod val="85000"/>
            </a:schemeClr>
          </a:solidFill>
          <a:ln w="12700" cap="flat">
            <a:noFill/>
            <a:miter lim="400000"/>
          </a:ln>
          <a:effectLst/>
        </p:spPr>
        <p:txBody>
          <a:bodyPr wrap="square" lIns="0" tIns="0" rIns="0" bIns="0" numCol="1" anchor="ctr">
            <a:noAutofit/>
          </a:bodyPr>
          <a:lstStyle/>
          <a:p>
            <a:pPr lvl="0">
              <a:defRPr sz="3600"/>
            </a:pPr>
            <a:endParaRPr sz="1800">
              <a:cs typeface="+mn-ea"/>
              <a:sym typeface="+mn-lt"/>
            </a:endParaRPr>
          </a:p>
        </p:txBody>
      </p:sp>
      <p:sp>
        <p:nvSpPr>
          <p:cNvPr id="17" name="Shape 655"/>
          <p:cNvSpPr/>
          <p:nvPr/>
        </p:nvSpPr>
        <p:spPr>
          <a:xfrm rot="10800000">
            <a:off x="5552010" y="2592621"/>
            <a:ext cx="870605" cy="92447"/>
          </a:xfrm>
          <a:prstGeom prst="roundRect">
            <a:avLst>
              <a:gd name="adj" fmla="val 50000"/>
            </a:avLst>
          </a:prstGeom>
          <a:solidFill>
            <a:schemeClr val="bg1">
              <a:lumMod val="85000"/>
            </a:schemeClr>
          </a:solidFill>
          <a:ln w="12700" cap="flat">
            <a:noFill/>
            <a:miter lim="400000"/>
          </a:ln>
          <a:effectLst/>
        </p:spPr>
        <p:txBody>
          <a:bodyPr wrap="square" lIns="0" tIns="0" rIns="0" bIns="0" numCol="1" anchor="ctr">
            <a:noAutofit/>
          </a:bodyPr>
          <a:lstStyle/>
          <a:p>
            <a:pPr lvl="0">
              <a:defRPr sz="3600"/>
            </a:pPr>
            <a:endParaRPr sz="1800">
              <a:cs typeface="+mn-ea"/>
              <a:sym typeface="+mn-lt"/>
            </a:endParaRPr>
          </a:p>
        </p:txBody>
      </p:sp>
      <p:sp>
        <p:nvSpPr>
          <p:cNvPr id="18" name="Shape 656"/>
          <p:cNvSpPr/>
          <p:nvPr/>
        </p:nvSpPr>
        <p:spPr>
          <a:xfrm rot="10800000">
            <a:off x="5637963" y="2379934"/>
            <a:ext cx="698699" cy="165167"/>
          </a:xfrm>
          <a:custGeom>
            <a:avLst/>
            <a:gdLst/>
            <a:ahLst/>
            <a:cxnLst>
              <a:cxn ang="0">
                <a:pos x="wd2" y="hd2"/>
              </a:cxn>
              <a:cxn ang="5400000">
                <a:pos x="wd2" y="hd2"/>
              </a:cxn>
              <a:cxn ang="10800000">
                <a:pos x="wd2" y="hd2"/>
              </a:cxn>
              <a:cxn ang="16200000">
                <a:pos x="wd2" y="hd2"/>
              </a:cxn>
            </a:cxnLst>
            <a:rect l="0" t="0" r="r" b="b"/>
            <a:pathLst>
              <a:path w="21600" h="20819" extrusionOk="0">
                <a:moveTo>
                  <a:pt x="0" y="0"/>
                </a:moveTo>
                <a:cubicBezTo>
                  <a:pt x="2809" y="13908"/>
                  <a:pt x="7063" y="21600"/>
                  <a:pt x="11477" y="20756"/>
                </a:cubicBezTo>
                <a:cubicBezTo>
                  <a:pt x="15420" y="20002"/>
                  <a:pt x="19100" y="12457"/>
                  <a:pt x="21600" y="0"/>
                </a:cubicBezTo>
                <a:lnTo>
                  <a:pt x="0" y="0"/>
                </a:lnTo>
                <a:close/>
              </a:path>
            </a:pathLst>
          </a:custGeom>
          <a:solidFill>
            <a:schemeClr val="bg1">
              <a:lumMod val="85000"/>
            </a:schemeClr>
          </a:solidFill>
          <a:ln w="12700" cap="flat">
            <a:noFill/>
            <a:miter lim="400000"/>
          </a:ln>
          <a:effectLst/>
        </p:spPr>
        <p:txBody>
          <a:bodyPr wrap="square" lIns="0" tIns="0" rIns="0" bIns="0" numCol="1" anchor="ctr">
            <a:noAutofit/>
          </a:bodyPr>
          <a:lstStyle/>
          <a:p>
            <a:pPr lvl="0">
              <a:defRPr sz="3600"/>
            </a:pPr>
            <a:endParaRPr sz="1800">
              <a:cs typeface="+mn-ea"/>
              <a:sym typeface="+mn-lt"/>
            </a:endParaRPr>
          </a:p>
        </p:txBody>
      </p:sp>
      <p:sp>
        <p:nvSpPr>
          <p:cNvPr id="19" name="Shape 657"/>
          <p:cNvSpPr/>
          <p:nvPr/>
        </p:nvSpPr>
        <p:spPr>
          <a:xfrm>
            <a:off x="5931892" y="1699399"/>
            <a:ext cx="115687" cy="738367"/>
          </a:xfrm>
          <a:prstGeom prst="rect">
            <a:avLst/>
          </a:prstGeom>
          <a:solidFill>
            <a:schemeClr val="bg1">
              <a:lumMod val="85000"/>
            </a:schemeClr>
          </a:solidFill>
          <a:ln w="12700" cap="flat">
            <a:noFill/>
            <a:miter lim="400000"/>
          </a:ln>
          <a:effectLst/>
        </p:spPr>
        <p:txBody>
          <a:bodyPr wrap="square" lIns="0" tIns="0" rIns="0" bIns="0" numCol="1" anchor="ctr">
            <a:noAutofit/>
          </a:bodyPr>
          <a:lstStyle/>
          <a:p>
            <a:pPr lvl="0">
              <a:defRPr sz="3600"/>
            </a:pPr>
            <a:endParaRPr sz="1800">
              <a:cs typeface="+mn-ea"/>
              <a:sym typeface="+mn-lt"/>
            </a:endParaRPr>
          </a:p>
        </p:txBody>
      </p:sp>
      <p:sp>
        <p:nvSpPr>
          <p:cNvPr id="22" name="TextBox 21"/>
          <p:cNvSpPr txBox="1"/>
          <p:nvPr/>
        </p:nvSpPr>
        <p:spPr>
          <a:xfrm>
            <a:off x="5552010" y="4285722"/>
            <a:ext cx="877163" cy="369332"/>
          </a:xfrm>
          <a:prstGeom prst="rect">
            <a:avLst/>
          </a:prstGeom>
          <a:noFill/>
        </p:spPr>
        <p:txBody>
          <a:bodyPr wrap="none" rtlCol="0">
            <a:spAutoFit/>
          </a:bodyPr>
          <a:lstStyle/>
          <a:p>
            <a:r>
              <a:rPr lang="zh-CN" altLang="en-US" b="1" dirty="0">
                <a:cs typeface="+mn-ea"/>
                <a:sym typeface="+mn-lt"/>
              </a:rPr>
              <a:t>关键词</a:t>
            </a:r>
            <a:endParaRPr lang="id-ID" b="1" dirty="0">
              <a:cs typeface="+mn-ea"/>
              <a:sym typeface="+mn-lt"/>
            </a:endParaRPr>
          </a:p>
        </p:txBody>
      </p:sp>
      <p:sp>
        <p:nvSpPr>
          <p:cNvPr id="26" name="AutoShape 1"/>
          <p:cNvSpPr/>
          <p:nvPr/>
        </p:nvSpPr>
        <p:spPr bwMode="auto">
          <a:xfrm rot="7070335">
            <a:off x="2759135" y="4600086"/>
            <a:ext cx="742067" cy="722859"/>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27" name="Shape 674"/>
          <p:cNvSpPr/>
          <p:nvPr/>
        </p:nvSpPr>
        <p:spPr>
          <a:xfrm>
            <a:off x="3047753" y="4776850"/>
            <a:ext cx="120225" cy="369332"/>
          </a:xfrm>
          <a:prstGeom prst="rect">
            <a:avLst/>
          </a:prstGeom>
          <a:noFill/>
          <a:ln w="12700">
            <a:miter lim="400000"/>
          </a:ln>
        </p:spPr>
        <p:txBody>
          <a:bodyPr wrap="none" lIns="0" tIns="0" rIns="0" bIns="0" anchor="ctr">
            <a:spAutoFit/>
          </a:bodyPr>
          <a:lstStyle>
            <a:lvl1pPr>
              <a:defRPr sz="5400">
                <a:solidFill>
                  <a:srgbClr val="BFBFBF"/>
                </a:solidFill>
                <a:latin typeface="FontAwesome"/>
                <a:ea typeface="FontAwesome"/>
                <a:cs typeface="FontAwesome"/>
                <a:sym typeface="FontAwesome"/>
              </a:defRPr>
            </a:lvl1pPr>
          </a:lstStyle>
          <a:p>
            <a:pPr lvl="0" algn="ctr">
              <a:defRPr sz="1800">
                <a:solidFill>
                  <a:srgbClr val="000000"/>
                </a:solidFill>
              </a:defRPr>
            </a:pPr>
            <a:r>
              <a:rPr lang="en-US" altLang="zh-CN" sz="2400" dirty="0">
                <a:solidFill>
                  <a:schemeClr val="tx1"/>
                </a:solidFill>
                <a:latin typeface="+mn-lt"/>
                <a:ea typeface="+mn-ea"/>
                <a:cs typeface="+mn-ea"/>
                <a:sym typeface="+mn-lt"/>
              </a:rPr>
              <a:t>2</a:t>
            </a:r>
            <a:endParaRPr sz="2400" dirty="0">
              <a:solidFill>
                <a:schemeClr val="tx1"/>
              </a:solidFill>
              <a:latin typeface="+mn-lt"/>
              <a:ea typeface="+mn-ea"/>
              <a:cs typeface="+mn-ea"/>
              <a:sym typeface="+mn-lt"/>
            </a:endParaRPr>
          </a:p>
        </p:txBody>
      </p:sp>
      <p:sp>
        <p:nvSpPr>
          <p:cNvPr id="29" name="AutoShape 1"/>
          <p:cNvSpPr/>
          <p:nvPr/>
        </p:nvSpPr>
        <p:spPr bwMode="auto">
          <a:xfrm rot="7070335">
            <a:off x="2729609" y="2169258"/>
            <a:ext cx="742067" cy="722859"/>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8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a:cs typeface="+mn-ea"/>
              <a:sym typeface="+mn-lt"/>
            </a:endParaRPr>
          </a:p>
        </p:txBody>
      </p:sp>
      <p:sp>
        <p:nvSpPr>
          <p:cNvPr id="30" name="Shape 674"/>
          <p:cNvSpPr/>
          <p:nvPr/>
        </p:nvSpPr>
        <p:spPr>
          <a:xfrm>
            <a:off x="3047081" y="2346022"/>
            <a:ext cx="62517" cy="369332"/>
          </a:xfrm>
          <a:prstGeom prst="rect">
            <a:avLst/>
          </a:prstGeom>
          <a:noFill/>
          <a:ln w="12700">
            <a:miter lim="400000"/>
          </a:ln>
        </p:spPr>
        <p:txBody>
          <a:bodyPr wrap="none" lIns="0" tIns="0" rIns="0" bIns="0" anchor="ctr">
            <a:spAutoFit/>
          </a:bodyPr>
          <a:lstStyle>
            <a:lvl1pPr>
              <a:defRPr sz="5400">
                <a:solidFill>
                  <a:srgbClr val="BFBFBF"/>
                </a:solidFill>
                <a:latin typeface="FontAwesome"/>
                <a:ea typeface="FontAwesome"/>
                <a:cs typeface="FontAwesome"/>
                <a:sym typeface="FontAwesome"/>
              </a:defRPr>
            </a:lvl1pPr>
          </a:lstStyle>
          <a:p>
            <a:pPr lvl="0" algn="ctr">
              <a:defRPr sz="1800">
                <a:solidFill>
                  <a:srgbClr val="000000"/>
                </a:solidFill>
              </a:defRPr>
            </a:pPr>
            <a:r>
              <a:rPr lang="en-US" altLang="zh-CN" sz="2400" dirty="0">
                <a:solidFill>
                  <a:schemeClr val="tx1"/>
                </a:solidFill>
                <a:latin typeface="+mn-lt"/>
                <a:ea typeface="+mn-ea"/>
                <a:cs typeface="+mn-ea"/>
                <a:sym typeface="+mn-lt"/>
              </a:rPr>
              <a:t>1</a:t>
            </a:r>
            <a:endParaRPr sz="2400" dirty="0">
              <a:solidFill>
                <a:schemeClr val="tx1"/>
              </a:solidFill>
              <a:latin typeface="+mn-lt"/>
              <a:ea typeface="+mn-ea"/>
              <a:cs typeface="+mn-ea"/>
              <a:sym typeface="+mn-lt"/>
            </a:endParaRPr>
          </a:p>
        </p:txBody>
      </p:sp>
      <p:sp>
        <p:nvSpPr>
          <p:cNvPr id="31"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32" name="直接连接符 31"/>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3" name="任意多边形: 形状 32"/>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4" name="任意多边形: 形状 33"/>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082362" y="2362699"/>
            <a:ext cx="1585368" cy="1697872"/>
            <a:chOff x="4738913" y="3384403"/>
            <a:chExt cx="5136607" cy="5501119"/>
          </a:xfrm>
          <a:solidFill>
            <a:schemeClr val="bg1">
              <a:lumMod val="65000"/>
            </a:schemeClr>
          </a:solidFill>
        </p:grpSpPr>
        <p:sp>
          <p:nvSpPr>
            <p:cNvPr id="16" name="Freeform: Shape 15"/>
            <p:cNvSpPr>
              <a:spLocks noChangeAspect="1"/>
            </p:cNvSpPr>
            <p:nvPr/>
          </p:nvSpPr>
          <p:spPr>
            <a:xfrm>
              <a:off x="7380121" y="3384403"/>
              <a:ext cx="2495399" cy="4937617"/>
            </a:xfrm>
            <a:custGeom>
              <a:avLst/>
              <a:gdLst>
                <a:gd name="connsiteX0" fmla="*/ 26590 w 2495399"/>
                <a:gd name="connsiteY0" fmla="*/ 0 h 4937617"/>
                <a:gd name="connsiteX1" fmla="*/ 2495399 w 2495399"/>
                <a:gd name="connsiteY1" fmla="*/ 2468809 h 4937617"/>
                <a:gd name="connsiteX2" fmla="*/ 26590 w 2495399"/>
                <a:gd name="connsiteY2" fmla="*/ 4937617 h 4937617"/>
                <a:gd name="connsiteX3" fmla="*/ 0 w 2495399"/>
                <a:gd name="connsiteY3" fmla="*/ 4934938 h 4937617"/>
                <a:gd name="connsiteX4" fmla="*/ 0 w 2495399"/>
                <a:gd name="connsiteY4" fmla="*/ 4933936 h 4937617"/>
                <a:gd name="connsiteX5" fmla="*/ 150708 w 2495399"/>
                <a:gd name="connsiteY5" fmla="*/ 4926326 h 4937617"/>
                <a:gd name="connsiteX6" fmla="*/ 2114153 w 2495399"/>
                <a:gd name="connsiteY6" fmla="*/ 2750558 h 4937617"/>
                <a:gd name="connsiteX7" fmla="*/ 150708 w 2495399"/>
                <a:gd name="connsiteY7" fmla="*/ 574791 h 4937617"/>
                <a:gd name="connsiteX8" fmla="*/ 0 w 2495399"/>
                <a:gd name="connsiteY8" fmla="*/ 567181 h 4937617"/>
                <a:gd name="connsiteX9" fmla="*/ 0 w 2495399"/>
                <a:gd name="connsiteY9" fmla="*/ 2682 h 493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95399" h="4937617">
                  <a:moveTo>
                    <a:pt x="26590" y="0"/>
                  </a:moveTo>
                  <a:cubicBezTo>
                    <a:pt x="1390075" y="0"/>
                    <a:pt x="2495399" y="1105324"/>
                    <a:pt x="2495399" y="2468809"/>
                  </a:cubicBezTo>
                  <a:cubicBezTo>
                    <a:pt x="2495399" y="3832293"/>
                    <a:pt x="1390075" y="4937617"/>
                    <a:pt x="26590" y="4937617"/>
                  </a:cubicBezTo>
                  <a:lnTo>
                    <a:pt x="0" y="4934938"/>
                  </a:lnTo>
                  <a:lnTo>
                    <a:pt x="0" y="4933936"/>
                  </a:lnTo>
                  <a:lnTo>
                    <a:pt x="150708" y="4926326"/>
                  </a:lnTo>
                  <a:cubicBezTo>
                    <a:pt x="1253546" y="4814326"/>
                    <a:pt x="2114153" y="3882945"/>
                    <a:pt x="2114153" y="2750558"/>
                  </a:cubicBezTo>
                  <a:cubicBezTo>
                    <a:pt x="2114153" y="1618172"/>
                    <a:pt x="1253546" y="686790"/>
                    <a:pt x="150708" y="574791"/>
                  </a:cubicBezTo>
                  <a:lnTo>
                    <a:pt x="0" y="567181"/>
                  </a:lnTo>
                  <a:lnTo>
                    <a:pt x="0" y="268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900">
                <a:solidFill>
                  <a:schemeClr val="tx1"/>
                </a:solidFill>
                <a:cs typeface="+mn-ea"/>
                <a:sym typeface="+mn-lt"/>
              </a:endParaRPr>
            </a:p>
          </p:txBody>
        </p:sp>
        <p:sp>
          <p:nvSpPr>
            <p:cNvPr id="15" name="Freeform: Shape 14"/>
            <p:cNvSpPr>
              <a:spLocks noChangeAspect="1"/>
            </p:cNvSpPr>
            <p:nvPr/>
          </p:nvSpPr>
          <p:spPr>
            <a:xfrm flipH="1">
              <a:off x="4738913" y="3947905"/>
              <a:ext cx="2495399" cy="4937617"/>
            </a:xfrm>
            <a:custGeom>
              <a:avLst/>
              <a:gdLst>
                <a:gd name="connsiteX0" fmla="*/ 26590 w 2495399"/>
                <a:gd name="connsiteY0" fmla="*/ 0 h 4937617"/>
                <a:gd name="connsiteX1" fmla="*/ 0 w 2495399"/>
                <a:gd name="connsiteY1" fmla="*/ 2682 h 4937617"/>
                <a:gd name="connsiteX2" fmla="*/ 0 w 2495399"/>
                <a:gd name="connsiteY2" fmla="*/ 3678 h 4937617"/>
                <a:gd name="connsiteX3" fmla="*/ 150711 w 2495399"/>
                <a:gd name="connsiteY3" fmla="*/ 11289 h 4937617"/>
                <a:gd name="connsiteX4" fmla="*/ 2114156 w 2495399"/>
                <a:gd name="connsiteY4" fmla="*/ 2187056 h 4937617"/>
                <a:gd name="connsiteX5" fmla="*/ 150711 w 2495399"/>
                <a:gd name="connsiteY5" fmla="*/ 4362824 h 4937617"/>
                <a:gd name="connsiteX6" fmla="*/ 0 w 2495399"/>
                <a:gd name="connsiteY6" fmla="*/ 4370434 h 4937617"/>
                <a:gd name="connsiteX7" fmla="*/ 0 w 2495399"/>
                <a:gd name="connsiteY7" fmla="*/ 4934938 h 4937617"/>
                <a:gd name="connsiteX8" fmla="*/ 26590 w 2495399"/>
                <a:gd name="connsiteY8" fmla="*/ 4937617 h 4937617"/>
                <a:gd name="connsiteX9" fmla="*/ 2495399 w 2495399"/>
                <a:gd name="connsiteY9" fmla="*/ 2468809 h 4937617"/>
                <a:gd name="connsiteX10" fmla="*/ 26590 w 2495399"/>
                <a:gd name="connsiteY10" fmla="*/ 0 h 493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5399" h="4937617">
                  <a:moveTo>
                    <a:pt x="26590" y="0"/>
                  </a:moveTo>
                  <a:lnTo>
                    <a:pt x="0" y="2682"/>
                  </a:lnTo>
                  <a:lnTo>
                    <a:pt x="0" y="3678"/>
                  </a:lnTo>
                  <a:lnTo>
                    <a:pt x="150711" y="11289"/>
                  </a:lnTo>
                  <a:cubicBezTo>
                    <a:pt x="1253549" y="123288"/>
                    <a:pt x="2114156" y="1054670"/>
                    <a:pt x="2114156" y="2187056"/>
                  </a:cubicBezTo>
                  <a:cubicBezTo>
                    <a:pt x="2114156" y="3319443"/>
                    <a:pt x="1253549" y="4250824"/>
                    <a:pt x="150711" y="4362824"/>
                  </a:cubicBezTo>
                  <a:lnTo>
                    <a:pt x="0" y="4370434"/>
                  </a:lnTo>
                  <a:lnTo>
                    <a:pt x="0" y="4934938"/>
                  </a:lnTo>
                  <a:lnTo>
                    <a:pt x="26590" y="4937617"/>
                  </a:lnTo>
                  <a:cubicBezTo>
                    <a:pt x="1390075" y="4937617"/>
                    <a:pt x="2495399" y="3832293"/>
                    <a:pt x="2495399" y="2468809"/>
                  </a:cubicBezTo>
                  <a:cubicBezTo>
                    <a:pt x="2495399" y="1105324"/>
                    <a:pt x="1390075" y="0"/>
                    <a:pt x="2659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900">
                <a:solidFill>
                  <a:schemeClr val="tx1"/>
                </a:solidFill>
                <a:cs typeface="+mn-ea"/>
                <a:sym typeface="+mn-lt"/>
              </a:endParaRPr>
            </a:p>
          </p:txBody>
        </p:sp>
      </p:grpSp>
      <p:grpSp>
        <p:nvGrpSpPr>
          <p:cNvPr id="26" name="Group 25"/>
          <p:cNvGrpSpPr/>
          <p:nvPr/>
        </p:nvGrpSpPr>
        <p:grpSpPr>
          <a:xfrm>
            <a:off x="2602793" y="2936529"/>
            <a:ext cx="499503" cy="499503"/>
            <a:chOff x="8216107" y="2577307"/>
            <a:chExt cx="464344" cy="464344"/>
          </a:xfrm>
          <a:solidFill>
            <a:schemeClr val="bg1">
              <a:lumMod val="65000"/>
            </a:schemeClr>
          </a:solidFill>
        </p:grpSpPr>
        <p:sp>
          <p:nvSpPr>
            <p:cNvPr id="27" name="AutoShape 52"/>
            <p:cNvSpPr/>
            <p:nvPr/>
          </p:nvSpPr>
          <p:spPr bwMode="auto">
            <a:xfrm>
              <a:off x="8216107" y="2577307"/>
              <a:ext cx="464344" cy="464344"/>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sp>
          <p:nvSpPr>
            <p:cNvPr id="28" name="AutoShape 53"/>
            <p:cNvSpPr/>
            <p:nvPr/>
          </p:nvSpPr>
          <p:spPr bwMode="auto">
            <a:xfrm>
              <a:off x="8390732" y="2736850"/>
              <a:ext cx="125413" cy="130175"/>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sp>
          <p:nvSpPr>
            <p:cNvPr id="29" name="AutoShape 54"/>
            <p:cNvSpPr/>
            <p:nvPr/>
          </p:nvSpPr>
          <p:spPr bwMode="auto">
            <a:xfrm>
              <a:off x="8375650" y="2896394"/>
              <a:ext cx="70644" cy="73819"/>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sp>
          <p:nvSpPr>
            <p:cNvPr id="30" name="AutoShape 55"/>
            <p:cNvSpPr/>
            <p:nvPr/>
          </p:nvSpPr>
          <p:spPr bwMode="auto">
            <a:xfrm>
              <a:off x="8448675" y="2649538"/>
              <a:ext cx="71438" cy="74613"/>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grpSp>
      <p:grpSp>
        <p:nvGrpSpPr>
          <p:cNvPr id="18" name="Group 17"/>
          <p:cNvGrpSpPr/>
          <p:nvPr/>
        </p:nvGrpSpPr>
        <p:grpSpPr>
          <a:xfrm>
            <a:off x="5319045" y="2378224"/>
            <a:ext cx="1556376" cy="1666822"/>
            <a:chOff x="4738913" y="3384403"/>
            <a:chExt cx="5136607" cy="5501119"/>
          </a:xfrm>
          <a:solidFill>
            <a:schemeClr val="bg1">
              <a:lumMod val="65000"/>
            </a:schemeClr>
          </a:solidFill>
        </p:grpSpPr>
        <p:sp>
          <p:nvSpPr>
            <p:cNvPr id="19" name="Freeform: Shape 18"/>
            <p:cNvSpPr>
              <a:spLocks noChangeAspect="1"/>
            </p:cNvSpPr>
            <p:nvPr/>
          </p:nvSpPr>
          <p:spPr>
            <a:xfrm>
              <a:off x="7380121" y="3384403"/>
              <a:ext cx="2495399" cy="4937617"/>
            </a:xfrm>
            <a:custGeom>
              <a:avLst/>
              <a:gdLst>
                <a:gd name="connsiteX0" fmla="*/ 26590 w 2495399"/>
                <a:gd name="connsiteY0" fmla="*/ 0 h 4937617"/>
                <a:gd name="connsiteX1" fmla="*/ 2495399 w 2495399"/>
                <a:gd name="connsiteY1" fmla="*/ 2468809 h 4937617"/>
                <a:gd name="connsiteX2" fmla="*/ 26590 w 2495399"/>
                <a:gd name="connsiteY2" fmla="*/ 4937617 h 4937617"/>
                <a:gd name="connsiteX3" fmla="*/ 0 w 2495399"/>
                <a:gd name="connsiteY3" fmla="*/ 4934938 h 4937617"/>
                <a:gd name="connsiteX4" fmla="*/ 0 w 2495399"/>
                <a:gd name="connsiteY4" fmla="*/ 4933936 h 4937617"/>
                <a:gd name="connsiteX5" fmla="*/ 150708 w 2495399"/>
                <a:gd name="connsiteY5" fmla="*/ 4926326 h 4937617"/>
                <a:gd name="connsiteX6" fmla="*/ 2114153 w 2495399"/>
                <a:gd name="connsiteY6" fmla="*/ 2750558 h 4937617"/>
                <a:gd name="connsiteX7" fmla="*/ 150708 w 2495399"/>
                <a:gd name="connsiteY7" fmla="*/ 574791 h 4937617"/>
                <a:gd name="connsiteX8" fmla="*/ 0 w 2495399"/>
                <a:gd name="connsiteY8" fmla="*/ 567181 h 4937617"/>
                <a:gd name="connsiteX9" fmla="*/ 0 w 2495399"/>
                <a:gd name="connsiteY9" fmla="*/ 2682 h 493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95399" h="4937617">
                  <a:moveTo>
                    <a:pt x="26590" y="0"/>
                  </a:moveTo>
                  <a:cubicBezTo>
                    <a:pt x="1390075" y="0"/>
                    <a:pt x="2495399" y="1105324"/>
                    <a:pt x="2495399" y="2468809"/>
                  </a:cubicBezTo>
                  <a:cubicBezTo>
                    <a:pt x="2495399" y="3832293"/>
                    <a:pt x="1390075" y="4937617"/>
                    <a:pt x="26590" y="4937617"/>
                  </a:cubicBezTo>
                  <a:lnTo>
                    <a:pt x="0" y="4934938"/>
                  </a:lnTo>
                  <a:lnTo>
                    <a:pt x="0" y="4933936"/>
                  </a:lnTo>
                  <a:lnTo>
                    <a:pt x="150708" y="4926326"/>
                  </a:lnTo>
                  <a:cubicBezTo>
                    <a:pt x="1253546" y="4814326"/>
                    <a:pt x="2114153" y="3882945"/>
                    <a:pt x="2114153" y="2750558"/>
                  </a:cubicBezTo>
                  <a:cubicBezTo>
                    <a:pt x="2114153" y="1618172"/>
                    <a:pt x="1253546" y="686790"/>
                    <a:pt x="150708" y="574791"/>
                  </a:cubicBezTo>
                  <a:lnTo>
                    <a:pt x="0" y="567181"/>
                  </a:lnTo>
                  <a:lnTo>
                    <a:pt x="0" y="268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900">
                <a:solidFill>
                  <a:schemeClr val="tx1"/>
                </a:solidFill>
                <a:cs typeface="+mn-ea"/>
                <a:sym typeface="+mn-lt"/>
              </a:endParaRPr>
            </a:p>
          </p:txBody>
        </p:sp>
        <p:sp>
          <p:nvSpPr>
            <p:cNvPr id="20" name="Freeform: Shape 19"/>
            <p:cNvSpPr>
              <a:spLocks noChangeAspect="1"/>
            </p:cNvSpPr>
            <p:nvPr/>
          </p:nvSpPr>
          <p:spPr>
            <a:xfrm flipH="1">
              <a:off x="4738913" y="3947905"/>
              <a:ext cx="2495399" cy="4937617"/>
            </a:xfrm>
            <a:custGeom>
              <a:avLst/>
              <a:gdLst>
                <a:gd name="connsiteX0" fmla="*/ 26590 w 2495399"/>
                <a:gd name="connsiteY0" fmla="*/ 0 h 4937617"/>
                <a:gd name="connsiteX1" fmla="*/ 0 w 2495399"/>
                <a:gd name="connsiteY1" fmla="*/ 2682 h 4937617"/>
                <a:gd name="connsiteX2" fmla="*/ 0 w 2495399"/>
                <a:gd name="connsiteY2" fmla="*/ 3678 h 4937617"/>
                <a:gd name="connsiteX3" fmla="*/ 150711 w 2495399"/>
                <a:gd name="connsiteY3" fmla="*/ 11289 h 4937617"/>
                <a:gd name="connsiteX4" fmla="*/ 2114156 w 2495399"/>
                <a:gd name="connsiteY4" fmla="*/ 2187056 h 4937617"/>
                <a:gd name="connsiteX5" fmla="*/ 150711 w 2495399"/>
                <a:gd name="connsiteY5" fmla="*/ 4362824 h 4937617"/>
                <a:gd name="connsiteX6" fmla="*/ 0 w 2495399"/>
                <a:gd name="connsiteY6" fmla="*/ 4370434 h 4937617"/>
                <a:gd name="connsiteX7" fmla="*/ 0 w 2495399"/>
                <a:gd name="connsiteY7" fmla="*/ 4934938 h 4937617"/>
                <a:gd name="connsiteX8" fmla="*/ 26590 w 2495399"/>
                <a:gd name="connsiteY8" fmla="*/ 4937617 h 4937617"/>
                <a:gd name="connsiteX9" fmla="*/ 2495399 w 2495399"/>
                <a:gd name="connsiteY9" fmla="*/ 2468809 h 4937617"/>
                <a:gd name="connsiteX10" fmla="*/ 26590 w 2495399"/>
                <a:gd name="connsiteY10" fmla="*/ 0 h 493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5399" h="4937617">
                  <a:moveTo>
                    <a:pt x="26590" y="0"/>
                  </a:moveTo>
                  <a:lnTo>
                    <a:pt x="0" y="2682"/>
                  </a:lnTo>
                  <a:lnTo>
                    <a:pt x="0" y="3678"/>
                  </a:lnTo>
                  <a:lnTo>
                    <a:pt x="150711" y="11289"/>
                  </a:lnTo>
                  <a:cubicBezTo>
                    <a:pt x="1253549" y="123288"/>
                    <a:pt x="2114156" y="1054670"/>
                    <a:pt x="2114156" y="2187056"/>
                  </a:cubicBezTo>
                  <a:cubicBezTo>
                    <a:pt x="2114156" y="3319443"/>
                    <a:pt x="1253549" y="4250824"/>
                    <a:pt x="150711" y="4362824"/>
                  </a:cubicBezTo>
                  <a:lnTo>
                    <a:pt x="0" y="4370434"/>
                  </a:lnTo>
                  <a:lnTo>
                    <a:pt x="0" y="4934938"/>
                  </a:lnTo>
                  <a:lnTo>
                    <a:pt x="26590" y="4937617"/>
                  </a:lnTo>
                  <a:cubicBezTo>
                    <a:pt x="1390075" y="4937617"/>
                    <a:pt x="2495399" y="3832293"/>
                    <a:pt x="2495399" y="2468809"/>
                  </a:cubicBezTo>
                  <a:cubicBezTo>
                    <a:pt x="2495399" y="1105324"/>
                    <a:pt x="1390075" y="0"/>
                    <a:pt x="2659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900">
                <a:solidFill>
                  <a:schemeClr val="tx1"/>
                </a:solidFill>
                <a:cs typeface="+mn-ea"/>
                <a:sym typeface="+mn-lt"/>
              </a:endParaRPr>
            </a:p>
          </p:txBody>
        </p:sp>
      </p:grpSp>
      <p:grpSp>
        <p:nvGrpSpPr>
          <p:cNvPr id="31" name="Group 30"/>
          <p:cNvGrpSpPr/>
          <p:nvPr/>
        </p:nvGrpSpPr>
        <p:grpSpPr>
          <a:xfrm>
            <a:off x="5827248" y="2943465"/>
            <a:ext cx="490370" cy="490370"/>
            <a:chOff x="7275629" y="3045147"/>
            <a:chExt cx="464344" cy="464344"/>
          </a:xfrm>
          <a:solidFill>
            <a:schemeClr val="bg1">
              <a:lumMod val="65000"/>
            </a:schemeClr>
          </a:solidFill>
        </p:grpSpPr>
        <p:sp>
          <p:nvSpPr>
            <p:cNvPr id="32" name="AutoShape 56"/>
            <p:cNvSpPr/>
            <p:nvPr/>
          </p:nvSpPr>
          <p:spPr bwMode="auto">
            <a:xfrm>
              <a:off x="7275629" y="3045147"/>
              <a:ext cx="145256"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sp>
          <p:nvSpPr>
            <p:cNvPr id="33" name="AutoShape 57"/>
            <p:cNvSpPr/>
            <p:nvPr/>
          </p:nvSpPr>
          <p:spPr bwMode="auto">
            <a:xfrm>
              <a:off x="7594717" y="3045147"/>
              <a:ext cx="145256"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sp>
          <p:nvSpPr>
            <p:cNvPr id="34" name="AutoShape 58"/>
            <p:cNvSpPr/>
            <p:nvPr/>
          </p:nvSpPr>
          <p:spPr bwMode="auto">
            <a:xfrm>
              <a:off x="7435173" y="3045147"/>
              <a:ext cx="145257"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grpSp>
      <p:grpSp>
        <p:nvGrpSpPr>
          <p:cNvPr id="21" name="Group 20"/>
          <p:cNvGrpSpPr/>
          <p:nvPr/>
        </p:nvGrpSpPr>
        <p:grpSpPr>
          <a:xfrm>
            <a:off x="8526736" y="2389439"/>
            <a:ext cx="1535433" cy="1644393"/>
            <a:chOff x="4738913" y="3384403"/>
            <a:chExt cx="5136607" cy="5501119"/>
          </a:xfrm>
          <a:solidFill>
            <a:schemeClr val="bg1">
              <a:lumMod val="65000"/>
            </a:schemeClr>
          </a:solidFill>
        </p:grpSpPr>
        <p:sp>
          <p:nvSpPr>
            <p:cNvPr id="22" name="Freeform: Shape 21"/>
            <p:cNvSpPr>
              <a:spLocks noChangeAspect="1"/>
            </p:cNvSpPr>
            <p:nvPr/>
          </p:nvSpPr>
          <p:spPr>
            <a:xfrm>
              <a:off x="7380121" y="3384403"/>
              <a:ext cx="2495399" cy="4937617"/>
            </a:xfrm>
            <a:custGeom>
              <a:avLst/>
              <a:gdLst>
                <a:gd name="connsiteX0" fmla="*/ 26590 w 2495399"/>
                <a:gd name="connsiteY0" fmla="*/ 0 h 4937617"/>
                <a:gd name="connsiteX1" fmla="*/ 2495399 w 2495399"/>
                <a:gd name="connsiteY1" fmla="*/ 2468809 h 4937617"/>
                <a:gd name="connsiteX2" fmla="*/ 26590 w 2495399"/>
                <a:gd name="connsiteY2" fmla="*/ 4937617 h 4937617"/>
                <a:gd name="connsiteX3" fmla="*/ 0 w 2495399"/>
                <a:gd name="connsiteY3" fmla="*/ 4934938 h 4937617"/>
                <a:gd name="connsiteX4" fmla="*/ 0 w 2495399"/>
                <a:gd name="connsiteY4" fmla="*/ 4933936 h 4937617"/>
                <a:gd name="connsiteX5" fmla="*/ 150708 w 2495399"/>
                <a:gd name="connsiteY5" fmla="*/ 4926326 h 4937617"/>
                <a:gd name="connsiteX6" fmla="*/ 2114153 w 2495399"/>
                <a:gd name="connsiteY6" fmla="*/ 2750558 h 4937617"/>
                <a:gd name="connsiteX7" fmla="*/ 150708 w 2495399"/>
                <a:gd name="connsiteY7" fmla="*/ 574791 h 4937617"/>
                <a:gd name="connsiteX8" fmla="*/ 0 w 2495399"/>
                <a:gd name="connsiteY8" fmla="*/ 567181 h 4937617"/>
                <a:gd name="connsiteX9" fmla="*/ 0 w 2495399"/>
                <a:gd name="connsiteY9" fmla="*/ 2682 h 493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95399" h="4937617">
                  <a:moveTo>
                    <a:pt x="26590" y="0"/>
                  </a:moveTo>
                  <a:cubicBezTo>
                    <a:pt x="1390075" y="0"/>
                    <a:pt x="2495399" y="1105324"/>
                    <a:pt x="2495399" y="2468809"/>
                  </a:cubicBezTo>
                  <a:cubicBezTo>
                    <a:pt x="2495399" y="3832293"/>
                    <a:pt x="1390075" y="4937617"/>
                    <a:pt x="26590" y="4937617"/>
                  </a:cubicBezTo>
                  <a:lnTo>
                    <a:pt x="0" y="4934938"/>
                  </a:lnTo>
                  <a:lnTo>
                    <a:pt x="0" y="4933936"/>
                  </a:lnTo>
                  <a:lnTo>
                    <a:pt x="150708" y="4926326"/>
                  </a:lnTo>
                  <a:cubicBezTo>
                    <a:pt x="1253546" y="4814326"/>
                    <a:pt x="2114153" y="3882945"/>
                    <a:pt x="2114153" y="2750558"/>
                  </a:cubicBezTo>
                  <a:cubicBezTo>
                    <a:pt x="2114153" y="1618172"/>
                    <a:pt x="1253546" y="686790"/>
                    <a:pt x="150708" y="574791"/>
                  </a:cubicBezTo>
                  <a:lnTo>
                    <a:pt x="0" y="567181"/>
                  </a:lnTo>
                  <a:lnTo>
                    <a:pt x="0" y="268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900">
                <a:solidFill>
                  <a:schemeClr val="tx1"/>
                </a:solidFill>
                <a:cs typeface="+mn-ea"/>
                <a:sym typeface="+mn-lt"/>
              </a:endParaRPr>
            </a:p>
          </p:txBody>
        </p:sp>
        <p:sp>
          <p:nvSpPr>
            <p:cNvPr id="23" name="Freeform: Shape 22"/>
            <p:cNvSpPr>
              <a:spLocks noChangeAspect="1"/>
            </p:cNvSpPr>
            <p:nvPr/>
          </p:nvSpPr>
          <p:spPr>
            <a:xfrm flipH="1">
              <a:off x="4738913" y="3947905"/>
              <a:ext cx="2495399" cy="4937617"/>
            </a:xfrm>
            <a:custGeom>
              <a:avLst/>
              <a:gdLst>
                <a:gd name="connsiteX0" fmla="*/ 26590 w 2495399"/>
                <a:gd name="connsiteY0" fmla="*/ 0 h 4937617"/>
                <a:gd name="connsiteX1" fmla="*/ 0 w 2495399"/>
                <a:gd name="connsiteY1" fmla="*/ 2682 h 4937617"/>
                <a:gd name="connsiteX2" fmla="*/ 0 w 2495399"/>
                <a:gd name="connsiteY2" fmla="*/ 3678 h 4937617"/>
                <a:gd name="connsiteX3" fmla="*/ 150711 w 2495399"/>
                <a:gd name="connsiteY3" fmla="*/ 11289 h 4937617"/>
                <a:gd name="connsiteX4" fmla="*/ 2114156 w 2495399"/>
                <a:gd name="connsiteY4" fmla="*/ 2187056 h 4937617"/>
                <a:gd name="connsiteX5" fmla="*/ 150711 w 2495399"/>
                <a:gd name="connsiteY5" fmla="*/ 4362824 h 4937617"/>
                <a:gd name="connsiteX6" fmla="*/ 0 w 2495399"/>
                <a:gd name="connsiteY6" fmla="*/ 4370434 h 4937617"/>
                <a:gd name="connsiteX7" fmla="*/ 0 w 2495399"/>
                <a:gd name="connsiteY7" fmla="*/ 4934938 h 4937617"/>
                <a:gd name="connsiteX8" fmla="*/ 26590 w 2495399"/>
                <a:gd name="connsiteY8" fmla="*/ 4937617 h 4937617"/>
                <a:gd name="connsiteX9" fmla="*/ 2495399 w 2495399"/>
                <a:gd name="connsiteY9" fmla="*/ 2468809 h 4937617"/>
                <a:gd name="connsiteX10" fmla="*/ 26590 w 2495399"/>
                <a:gd name="connsiteY10" fmla="*/ 0 h 493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5399" h="4937617">
                  <a:moveTo>
                    <a:pt x="26590" y="0"/>
                  </a:moveTo>
                  <a:lnTo>
                    <a:pt x="0" y="2682"/>
                  </a:lnTo>
                  <a:lnTo>
                    <a:pt x="0" y="3678"/>
                  </a:lnTo>
                  <a:lnTo>
                    <a:pt x="150711" y="11289"/>
                  </a:lnTo>
                  <a:cubicBezTo>
                    <a:pt x="1253549" y="123288"/>
                    <a:pt x="2114156" y="1054670"/>
                    <a:pt x="2114156" y="2187056"/>
                  </a:cubicBezTo>
                  <a:cubicBezTo>
                    <a:pt x="2114156" y="3319443"/>
                    <a:pt x="1253549" y="4250824"/>
                    <a:pt x="150711" y="4362824"/>
                  </a:cubicBezTo>
                  <a:lnTo>
                    <a:pt x="0" y="4370434"/>
                  </a:lnTo>
                  <a:lnTo>
                    <a:pt x="0" y="4934938"/>
                  </a:lnTo>
                  <a:lnTo>
                    <a:pt x="26590" y="4937617"/>
                  </a:lnTo>
                  <a:cubicBezTo>
                    <a:pt x="1390075" y="4937617"/>
                    <a:pt x="2495399" y="3832293"/>
                    <a:pt x="2495399" y="2468809"/>
                  </a:cubicBezTo>
                  <a:cubicBezTo>
                    <a:pt x="2495399" y="1105324"/>
                    <a:pt x="1390075" y="0"/>
                    <a:pt x="2659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900">
                <a:solidFill>
                  <a:schemeClr val="tx1"/>
                </a:solidFill>
                <a:cs typeface="+mn-ea"/>
                <a:sym typeface="+mn-lt"/>
              </a:endParaRPr>
            </a:p>
          </p:txBody>
        </p:sp>
      </p:grpSp>
      <p:sp>
        <p:nvSpPr>
          <p:cNvPr id="35" name="AutoShape 59"/>
          <p:cNvSpPr/>
          <p:nvPr/>
        </p:nvSpPr>
        <p:spPr bwMode="auto">
          <a:xfrm>
            <a:off x="9026077" y="2950199"/>
            <a:ext cx="484599" cy="48377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lumMod val="65000"/>
            </a:schemeClr>
          </a:solidFill>
          <a:ln>
            <a:noFill/>
          </a:ln>
          <a:effectLst/>
        </p:spPr>
        <p:txBody>
          <a:bodyPr lIns="9525" tIns="9525" rIns="9525" bIns="9525" anchor="ctr"/>
          <a:lstStyle/>
          <a:p>
            <a:pPr algn="ctr" defTabSz="114300" fontAlgn="base" hangingPunct="0">
              <a:spcBef>
                <a:spcPct val="0"/>
              </a:spcBef>
              <a:spcAft>
                <a:spcPct val="0"/>
              </a:spcAft>
            </a:pPr>
            <a:endParaRPr lang="en-US" sz="750" dirty="0">
              <a:effectLst>
                <a:outerShdw blurRad="38100" dist="38100" dir="2700000" algn="tl">
                  <a:srgbClr val="000000"/>
                </a:outerShdw>
              </a:effectLst>
              <a:cs typeface="+mn-ea"/>
              <a:sym typeface="+mn-lt"/>
            </a:endParaRPr>
          </a:p>
        </p:txBody>
      </p:sp>
      <p:sp>
        <p:nvSpPr>
          <p:cNvPr id="37" name="Rectangle 36"/>
          <p:cNvSpPr/>
          <p:nvPr/>
        </p:nvSpPr>
        <p:spPr>
          <a:xfrm>
            <a:off x="5298325" y="4407578"/>
            <a:ext cx="1723630" cy="353943"/>
          </a:xfrm>
          <a:prstGeom prst="rect">
            <a:avLst/>
          </a:prstGeom>
        </p:spPr>
        <p:txBody>
          <a:bodyPr wrap="square">
            <a:spAutoFit/>
          </a:bodyPr>
          <a:lstStyle/>
          <a:p>
            <a:pPr algn="ctr"/>
            <a:r>
              <a:rPr lang="zh-CN" altLang="en-US" sz="1700" dirty="0">
                <a:cs typeface="+mn-ea"/>
                <a:sym typeface="+mn-lt"/>
              </a:rPr>
              <a:t>输入小标题</a:t>
            </a:r>
            <a:endParaRPr lang="zh-CN" altLang="en-US" sz="1700" dirty="0">
              <a:cs typeface="+mn-ea"/>
              <a:sym typeface="+mn-lt"/>
            </a:endParaRPr>
          </a:p>
        </p:txBody>
      </p:sp>
      <p:sp>
        <p:nvSpPr>
          <p:cNvPr id="38" name="Rectangle 37"/>
          <p:cNvSpPr/>
          <p:nvPr/>
        </p:nvSpPr>
        <p:spPr>
          <a:xfrm>
            <a:off x="4855071" y="4708728"/>
            <a:ext cx="2610138" cy="785408"/>
          </a:xfrm>
          <a:prstGeom prst="rect">
            <a:avLst/>
          </a:prstGeom>
        </p:spPr>
        <p:txBody>
          <a:bodyPr wrap="square">
            <a:spAutoFit/>
          </a:bodyPr>
          <a:lstStyle/>
          <a:p>
            <a:pPr algn="ctr">
              <a:lnSpc>
                <a:spcPct val="130000"/>
              </a:lnSpc>
            </a:pPr>
            <a:r>
              <a:rPr lang="en-US" sz="1200" dirty="0">
                <a:cs typeface="+mn-ea"/>
                <a:sym typeface="+mn-lt"/>
              </a:rPr>
              <a:t>Lorem ipsum dolor sit </a:t>
            </a:r>
            <a:r>
              <a:rPr lang="en-US" sz="1200" dirty="0" err="1">
                <a:cs typeface="+mn-ea"/>
                <a:sym typeface="+mn-lt"/>
              </a:rPr>
              <a:t>amet</a:t>
            </a:r>
            <a:r>
              <a:rPr lang="en-US" sz="1200" dirty="0">
                <a:cs typeface="+mn-ea"/>
                <a:sym typeface="+mn-lt"/>
              </a:rPr>
              <a:t>, </a:t>
            </a:r>
            <a:r>
              <a:rPr lang="en-US" sz="1200" dirty="0" err="1">
                <a:cs typeface="+mn-ea"/>
                <a:sym typeface="+mn-lt"/>
              </a:rPr>
              <a:t>consectetuer</a:t>
            </a:r>
            <a:r>
              <a:rPr lang="en-US" sz="1200" dirty="0">
                <a:cs typeface="+mn-ea"/>
                <a:sym typeface="+mn-lt"/>
              </a:rPr>
              <a:t> </a:t>
            </a:r>
            <a:r>
              <a:rPr lang="en-US" sz="1200" dirty="0" err="1">
                <a:cs typeface="+mn-ea"/>
                <a:sym typeface="+mn-lt"/>
              </a:rPr>
              <a:t>adipiscing</a:t>
            </a:r>
            <a:r>
              <a:rPr lang="en-US" sz="1200" dirty="0">
                <a:cs typeface="+mn-ea"/>
                <a:sym typeface="+mn-lt"/>
              </a:rPr>
              <a:t> </a:t>
            </a:r>
            <a:r>
              <a:rPr lang="en-US" sz="1200" dirty="0" err="1">
                <a:cs typeface="+mn-ea"/>
                <a:sym typeface="+mn-lt"/>
              </a:rPr>
              <a:t>elit</a:t>
            </a:r>
            <a:r>
              <a:rPr lang="en-US" sz="1200" dirty="0">
                <a:cs typeface="+mn-ea"/>
                <a:sym typeface="+mn-lt"/>
              </a:rPr>
              <a:t>, sed diam </a:t>
            </a:r>
            <a:r>
              <a:rPr lang="en-US" sz="1200" dirty="0" err="1">
                <a:cs typeface="+mn-ea"/>
                <a:sym typeface="+mn-lt"/>
              </a:rPr>
              <a:t>nonummy</a:t>
            </a:r>
            <a:r>
              <a:rPr lang="en-US" sz="1200" dirty="0">
                <a:cs typeface="+mn-ea"/>
                <a:sym typeface="+mn-lt"/>
              </a:rPr>
              <a:t> </a:t>
            </a:r>
            <a:r>
              <a:rPr lang="en-US" sz="1200" dirty="0" err="1">
                <a:cs typeface="+mn-ea"/>
                <a:sym typeface="+mn-lt"/>
              </a:rPr>
              <a:t>nibh</a:t>
            </a:r>
            <a:r>
              <a:rPr lang="en-US" sz="1200" dirty="0">
                <a:cs typeface="+mn-ea"/>
                <a:sym typeface="+mn-lt"/>
              </a:rPr>
              <a:t> </a:t>
            </a:r>
            <a:r>
              <a:rPr lang="en-US" sz="1200" dirty="0" err="1">
                <a:cs typeface="+mn-ea"/>
                <a:sym typeface="+mn-lt"/>
              </a:rPr>
              <a:t>euismod</a:t>
            </a:r>
            <a:r>
              <a:rPr lang="en-US" sz="1200" dirty="0">
                <a:cs typeface="+mn-ea"/>
                <a:sym typeface="+mn-lt"/>
              </a:rPr>
              <a:t> </a:t>
            </a:r>
            <a:r>
              <a:rPr lang="en-US" sz="1200" dirty="0" err="1">
                <a:cs typeface="+mn-ea"/>
                <a:sym typeface="+mn-lt"/>
              </a:rPr>
              <a:t>tincidunt</a:t>
            </a:r>
            <a:r>
              <a:rPr lang="en-US" sz="1200" dirty="0">
                <a:cs typeface="+mn-ea"/>
                <a:sym typeface="+mn-lt"/>
              </a:rPr>
              <a:t> </a:t>
            </a:r>
            <a:r>
              <a:rPr lang="en-US" sz="1200" dirty="0" err="1">
                <a:cs typeface="+mn-ea"/>
                <a:sym typeface="+mn-lt"/>
              </a:rPr>
              <a:t>ut</a:t>
            </a:r>
            <a:r>
              <a:rPr lang="en-US" sz="1200" dirty="0">
                <a:cs typeface="+mn-ea"/>
                <a:sym typeface="+mn-lt"/>
              </a:rPr>
              <a:t> </a:t>
            </a:r>
            <a:r>
              <a:rPr lang="en-US" sz="1200" dirty="0" err="1">
                <a:cs typeface="+mn-ea"/>
                <a:sym typeface="+mn-lt"/>
              </a:rPr>
              <a:t>laoreet</a:t>
            </a:r>
            <a:r>
              <a:rPr lang="en-US" sz="1200" dirty="0">
                <a:cs typeface="+mn-ea"/>
                <a:sym typeface="+mn-lt"/>
              </a:rPr>
              <a:t> dolore</a:t>
            </a:r>
            <a:endParaRPr lang="en-US" sz="1200" dirty="0">
              <a:cs typeface="+mn-ea"/>
              <a:sym typeface="+mn-lt"/>
            </a:endParaRPr>
          </a:p>
        </p:txBody>
      </p:sp>
      <p:sp>
        <p:nvSpPr>
          <p:cNvPr id="39" name="Rectangle 38"/>
          <p:cNvSpPr/>
          <p:nvPr/>
        </p:nvSpPr>
        <p:spPr>
          <a:xfrm>
            <a:off x="1994172" y="4407578"/>
            <a:ext cx="1723630" cy="353943"/>
          </a:xfrm>
          <a:prstGeom prst="rect">
            <a:avLst/>
          </a:prstGeom>
        </p:spPr>
        <p:txBody>
          <a:bodyPr wrap="square">
            <a:spAutoFit/>
          </a:bodyPr>
          <a:lstStyle/>
          <a:p>
            <a:pPr algn="ctr"/>
            <a:r>
              <a:rPr lang="zh-CN" altLang="en-US" sz="1700" dirty="0">
                <a:cs typeface="+mn-ea"/>
                <a:sym typeface="+mn-lt"/>
              </a:rPr>
              <a:t>输入小标题</a:t>
            </a:r>
            <a:endParaRPr lang="zh-CN" altLang="en-US" sz="1700" dirty="0">
              <a:cs typeface="+mn-ea"/>
              <a:sym typeface="+mn-lt"/>
            </a:endParaRPr>
          </a:p>
        </p:txBody>
      </p:sp>
      <p:sp>
        <p:nvSpPr>
          <p:cNvPr id="40" name="Rectangle 39"/>
          <p:cNvSpPr/>
          <p:nvPr/>
        </p:nvSpPr>
        <p:spPr>
          <a:xfrm>
            <a:off x="1550918" y="4708728"/>
            <a:ext cx="2610138" cy="785408"/>
          </a:xfrm>
          <a:prstGeom prst="rect">
            <a:avLst/>
          </a:prstGeom>
        </p:spPr>
        <p:txBody>
          <a:bodyPr wrap="square">
            <a:spAutoFit/>
          </a:bodyPr>
          <a:lstStyle/>
          <a:p>
            <a:pPr algn="ctr">
              <a:lnSpc>
                <a:spcPct val="130000"/>
              </a:lnSpc>
            </a:pPr>
            <a:r>
              <a:rPr lang="en-US" sz="1200" dirty="0">
                <a:cs typeface="+mn-ea"/>
                <a:sym typeface="+mn-lt"/>
              </a:rPr>
              <a:t>Lorem ipsum dolor sit </a:t>
            </a:r>
            <a:r>
              <a:rPr lang="en-US" sz="1200" dirty="0" err="1">
                <a:cs typeface="+mn-ea"/>
                <a:sym typeface="+mn-lt"/>
              </a:rPr>
              <a:t>amet</a:t>
            </a:r>
            <a:r>
              <a:rPr lang="en-US" sz="1200" dirty="0">
                <a:cs typeface="+mn-ea"/>
                <a:sym typeface="+mn-lt"/>
              </a:rPr>
              <a:t>, </a:t>
            </a:r>
            <a:r>
              <a:rPr lang="en-US" sz="1200" dirty="0" err="1">
                <a:cs typeface="+mn-ea"/>
                <a:sym typeface="+mn-lt"/>
              </a:rPr>
              <a:t>consectetuer</a:t>
            </a:r>
            <a:r>
              <a:rPr lang="en-US" sz="1200" dirty="0">
                <a:cs typeface="+mn-ea"/>
                <a:sym typeface="+mn-lt"/>
              </a:rPr>
              <a:t> </a:t>
            </a:r>
            <a:r>
              <a:rPr lang="en-US" sz="1200" dirty="0" err="1">
                <a:cs typeface="+mn-ea"/>
                <a:sym typeface="+mn-lt"/>
              </a:rPr>
              <a:t>adipiscing</a:t>
            </a:r>
            <a:r>
              <a:rPr lang="en-US" sz="1200" dirty="0">
                <a:cs typeface="+mn-ea"/>
                <a:sym typeface="+mn-lt"/>
              </a:rPr>
              <a:t> </a:t>
            </a:r>
            <a:r>
              <a:rPr lang="en-US" sz="1200" dirty="0" err="1">
                <a:cs typeface="+mn-ea"/>
                <a:sym typeface="+mn-lt"/>
              </a:rPr>
              <a:t>elit</a:t>
            </a:r>
            <a:r>
              <a:rPr lang="en-US" sz="1200" dirty="0">
                <a:cs typeface="+mn-ea"/>
                <a:sym typeface="+mn-lt"/>
              </a:rPr>
              <a:t>, sed diam </a:t>
            </a:r>
            <a:r>
              <a:rPr lang="en-US" sz="1200" dirty="0" err="1">
                <a:cs typeface="+mn-ea"/>
                <a:sym typeface="+mn-lt"/>
              </a:rPr>
              <a:t>nonummy</a:t>
            </a:r>
            <a:r>
              <a:rPr lang="en-US" sz="1200" dirty="0">
                <a:cs typeface="+mn-ea"/>
                <a:sym typeface="+mn-lt"/>
              </a:rPr>
              <a:t> </a:t>
            </a:r>
            <a:r>
              <a:rPr lang="en-US" sz="1200" dirty="0" err="1">
                <a:cs typeface="+mn-ea"/>
                <a:sym typeface="+mn-lt"/>
              </a:rPr>
              <a:t>nibh</a:t>
            </a:r>
            <a:r>
              <a:rPr lang="en-US" sz="1200" dirty="0">
                <a:cs typeface="+mn-ea"/>
                <a:sym typeface="+mn-lt"/>
              </a:rPr>
              <a:t> </a:t>
            </a:r>
            <a:r>
              <a:rPr lang="en-US" sz="1200" dirty="0" err="1">
                <a:cs typeface="+mn-ea"/>
                <a:sym typeface="+mn-lt"/>
              </a:rPr>
              <a:t>euismod</a:t>
            </a:r>
            <a:r>
              <a:rPr lang="en-US" sz="1200" dirty="0">
                <a:cs typeface="+mn-ea"/>
                <a:sym typeface="+mn-lt"/>
              </a:rPr>
              <a:t> </a:t>
            </a:r>
            <a:r>
              <a:rPr lang="en-US" sz="1200" dirty="0" err="1">
                <a:cs typeface="+mn-ea"/>
                <a:sym typeface="+mn-lt"/>
              </a:rPr>
              <a:t>tincidunt</a:t>
            </a:r>
            <a:r>
              <a:rPr lang="en-US" sz="1200" dirty="0">
                <a:cs typeface="+mn-ea"/>
                <a:sym typeface="+mn-lt"/>
              </a:rPr>
              <a:t> </a:t>
            </a:r>
            <a:r>
              <a:rPr lang="en-US" sz="1200" dirty="0" err="1">
                <a:cs typeface="+mn-ea"/>
                <a:sym typeface="+mn-lt"/>
              </a:rPr>
              <a:t>ut</a:t>
            </a:r>
            <a:r>
              <a:rPr lang="en-US" sz="1200" dirty="0">
                <a:cs typeface="+mn-ea"/>
                <a:sym typeface="+mn-lt"/>
              </a:rPr>
              <a:t> </a:t>
            </a:r>
            <a:r>
              <a:rPr lang="en-US" sz="1200" dirty="0" err="1">
                <a:cs typeface="+mn-ea"/>
                <a:sym typeface="+mn-lt"/>
              </a:rPr>
              <a:t>laoreet</a:t>
            </a:r>
            <a:r>
              <a:rPr lang="en-US" sz="1200" dirty="0">
                <a:cs typeface="+mn-ea"/>
                <a:sym typeface="+mn-lt"/>
              </a:rPr>
              <a:t> dolore</a:t>
            </a:r>
            <a:endParaRPr lang="en-US" sz="1200" dirty="0">
              <a:cs typeface="+mn-ea"/>
              <a:sym typeface="+mn-lt"/>
            </a:endParaRPr>
          </a:p>
        </p:txBody>
      </p:sp>
      <p:sp>
        <p:nvSpPr>
          <p:cNvPr id="41" name="Rectangle 40"/>
          <p:cNvSpPr/>
          <p:nvPr/>
        </p:nvSpPr>
        <p:spPr>
          <a:xfrm>
            <a:off x="8558012" y="4407578"/>
            <a:ext cx="1723630" cy="353943"/>
          </a:xfrm>
          <a:prstGeom prst="rect">
            <a:avLst/>
          </a:prstGeom>
        </p:spPr>
        <p:txBody>
          <a:bodyPr wrap="square">
            <a:spAutoFit/>
          </a:bodyPr>
          <a:lstStyle/>
          <a:p>
            <a:pPr algn="ctr"/>
            <a:r>
              <a:rPr lang="zh-CN" altLang="en-US" sz="1700" dirty="0">
                <a:cs typeface="+mn-ea"/>
                <a:sym typeface="+mn-lt"/>
              </a:rPr>
              <a:t>输入小标题</a:t>
            </a:r>
            <a:endParaRPr lang="zh-CN" altLang="en-US" sz="1700" dirty="0">
              <a:cs typeface="+mn-ea"/>
              <a:sym typeface="+mn-lt"/>
            </a:endParaRPr>
          </a:p>
        </p:txBody>
      </p:sp>
      <p:sp>
        <p:nvSpPr>
          <p:cNvPr id="42" name="Rectangle 41"/>
          <p:cNvSpPr/>
          <p:nvPr/>
        </p:nvSpPr>
        <p:spPr>
          <a:xfrm>
            <a:off x="8114757" y="4708728"/>
            <a:ext cx="2610138" cy="785408"/>
          </a:xfrm>
          <a:prstGeom prst="rect">
            <a:avLst/>
          </a:prstGeom>
        </p:spPr>
        <p:txBody>
          <a:bodyPr wrap="square">
            <a:spAutoFit/>
          </a:bodyPr>
          <a:lstStyle/>
          <a:p>
            <a:pPr algn="ctr">
              <a:lnSpc>
                <a:spcPct val="130000"/>
              </a:lnSpc>
            </a:pPr>
            <a:r>
              <a:rPr lang="en-US" sz="1200" dirty="0">
                <a:cs typeface="+mn-ea"/>
                <a:sym typeface="+mn-lt"/>
              </a:rPr>
              <a:t>Lorem ipsum dolor sit </a:t>
            </a:r>
            <a:r>
              <a:rPr lang="en-US" sz="1200" dirty="0" err="1">
                <a:cs typeface="+mn-ea"/>
                <a:sym typeface="+mn-lt"/>
              </a:rPr>
              <a:t>amet</a:t>
            </a:r>
            <a:r>
              <a:rPr lang="en-US" sz="1200" dirty="0">
                <a:cs typeface="+mn-ea"/>
                <a:sym typeface="+mn-lt"/>
              </a:rPr>
              <a:t>, </a:t>
            </a:r>
            <a:r>
              <a:rPr lang="en-US" sz="1200" dirty="0" err="1">
                <a:cs typeface="+mn-ea"/>
                <a:sym typeface="+mn-lt"/>
              </a:rPr>
              <a:t>consectetuer</a:t>
            </a:r>
            <a:r>
              <a:rPr lang="en-US" sz="1200" dirty="0">
                <a:cs typeface="+mn-ea"/>
                <a:sym typeface="+mn-lt"/>
              </a:rPr>
              <a:t> </a:t>
            </a:r>
            <a:r>
              <a:rPr lang="en-US" sz="1200" dirty="0" err="1">
                <a:cs typeface="+mn-ea"/>
                <a:sym typeface="+mn-lt"/>
              </a:rPr>
              <a:t>adipiscing</a:t>
            </a:r>
            <a:r>
              <a:rPr lang="en-US" sz="1200" dirty="0">
                <a:cs typeface="+mn-ea"/>
                <a:sym typeface="+mn-lt"/>
              </a:rPr>
              <a:t> </a:t>
            </a:r>
            <a:r>
              <a:rPr lang="en-US" sz="1200" dirty="0" err="1">
                <a:cs typeface="+mn-ea"/>
                <a:sym typeface="+mn-lt"/>
              </a:rPr>
              <a:t>elit</a:t>
            </a:r>
            <a:r>
              <a:rPr lang="en-US" sz="1200" dirty="0">
                <a:cs typeface="+mn-ea"/>
                <a:sym typeface="+mn-lt"/>
              </a:rPr>
              <a:t>, sed diam </a:t>
            </a:r>
            <a:r>
              <a:rPr lang="en-US" sz="1200" dirty="0" err="1">
                <a:cs typeface="+mn-ea"/>
                <a:sym typeface="+mn-lt"/>
              </a:rPr>
              <a:t>nonummy</a:t>
            </a:r>
            <a:r>
              <a:rPr lang="en-US" sz="1200" dirty="0">
                <a:cs typeface="+mn-ea"/>
                <a:sym typeface="+mn-lt"/>
              </a:rPr>
              <a:t> </a:t>
            </a:r>
            <a:r>
              <a:rPr lang="en-US" sz="1200" dirty="0" err="1">
                <a:cs typeface="+mn-ea"/>
                <a:sym typeface="+mn-lt"/>
              </a:rPr>
              <a:t>nibh</a:t>
            </a:r>
            <a:r>
              <a:rPr lang="en-US" sz="1200" dirty="0">
                <a:cs typeface="+mn-ea"/>
                <a:sym typeface="+mn-lt"/>
              </a:rPr>
              <a:t> </a:t>
            </a:r>
            <a:r>
              <a:rPr lang="en-US" sz="1200" dirty="0" err="1">
                <a:cs typeface="+mn-ea"/>
                <a:sym typeface="+mn-lt"/>
              </a:rPr>
              <a:t>euismod</a:t>
            </a:r>
            <a:r>
              <a:rPr lang="en-US" sz="1200" dirty="0">
                <a:cs typeface="+mn-ea"/>
                <a:sym typeface="+mn-lt"/>
              </a:rPr>
              <a:t> </a:t>
            </a:r>
            <a:r>
              <a:rPr lang="en-US" sz="1200" dirty="0" err="1">
                <a:cs typeface="+mn-ea"/>
                <a:sym typeface="+mn-lt"/>
              </a:rPr>
              <a:t>tincidunt</a:t>
            </a:r>
            <a:r>
              <a:rPr lang="en-US" sz="1200" dirty="0">
                <a:cs typeface="+mn-ea"/>
                <a:sym typeface="+mn-lt"/>
              </a:rPr>
              <a:t> </a:t>
            </a:r>
            <a:r>
              <a:rPr lang="en-US" sz="1200" dirty="0" err="1">
                <a:cs typeface="+mn-ea"/>
                <a:sym typeface="+mn-lt"/>
              </a:rPr>
              <a:t>ut</a:t>
            </a:r>
            <a:r>
              <a:rPr lang="en-US" sz="1200" dirty="0">
                <a:cs typeface="+mn-ea"/>
                <a:sym typeface="+mn-lt"/>
              </a:rPr>
              <a:t> </a:t>
            </a:r>
            <a:r>
              <a:rPr lang="en-US" sz="1200" dirty="0" err="1">
                <a:cs typeface="+mn-ea"/>
                <a:sym typeface="+mn-lt"/>
              </a:rPr>
              <a:t>laoreet</a:t>
            </a:r>
            <a:r>
              <a:rPr lang="en-US" sz="1200" dirty="0">
                <a:cs typeface="+mn-ea"/>
                <a:sym typeface="+mn-lt"/>
              </a:rPr>
              <a:t> dolore</a:t>
            </a:r>
            <a:endParaRPr lang="en-US" sz="1200" dirty="0">
              <a:cs typeface="+mn-ea"/>
              <a:sym typeface="+mn-lt"/>
            </a:endParaRPr>
          </a:p>
        </p:txBody>
      </p:sp>
      <p:sp>
        <p:nvSpPr>
          <p:cNvPr id="36"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43" name="直接连接符 42"/>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任意多边形: 形状 43"/>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45" name="任意多边形: 形状 44"/>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形状 6"/>
          <p:cNvSpPr/>
          <p:nvPr/>
        </p:nvSpPr>
        <p:spPr bwMode="auto">
          <a:xfrm rot="8618804">
            <a:off x="245971" y="-1303017"/>
            <a:ext cx="4325164" cy="3887319"/>
          </a:xfrm>
          <a:custGeom>
            <a:avLst/>
            <a:gdLst>
              <a:gd name="connsiteX0" fmla="*/ 3722629 w 4325164"/>
              <a:gd name="connsiteY0" fmla="*/ 3887319 h 3887319"/>
              <a:gd name="connsiteX1" fmla="*/ 0 w 4325164"/>
              <a:gd name="connsiteY1" fmla="*/ 1147444 h 3887319"/>
              <a:gd name="connsiteX2" fmla="*/ 59280 w 4325164"/>
              <a:gd name="connsiteY2" fmla="*/ 1065430 h 3887319"/>
              <a:gd name="connsiteX3" fmla="*/ 211601 w 4325164"/>
              <a:gd name="connsiteY3" fmla="*/ 873211 h 3887319"/>
              <a:gd name="connsiteX4" fmla="*/ 678823 w 4325164"/>
              <a:gd name="connsiteY4" fmla="*/ 402962 h 3887319"/>
              <a:gd name="connsiteX5" fmla="*/ 1128194 w 4325164"/>
              <a:gd name="connsiteY5" fmla="*/ 120712 h 3887319"/>
              <a:gd name="connsiteX6" fmla="*/ 1547556 w 4325164"/>
              <a:gd name="connsiteY6" fmla="*/ 8064 h 3887319"/>
              <a:gd name="connsiteX7" fmla="*/ 1619476 w 4325164"/>
              <a:gd name="connsiteY7" fmla="*/ 0 h 3887319"/>
              <a:gd name="connsiteX8" fmla="*/ 1703814 w 4325164"/>
              <a:gd name="connsiteY8" fmla="*/ 0 h 3887319"/>
              <a:gd name="connsiteX9" fmla="*/ 1724510 w 4325164"/>
              <a:gd name="connsiteY9" fmla="*/ 3780 h 3887319"/>
              <a:gd name="connsiteX10" fmla="*/ 1847913 w 4325164"/>
              <a:gd name="connsiteY10" fmla="*/ 17137 h 3887319"/>
              <a:gd name="connsiteX11" fmla="*/ 2308926 w 4325164"/>
              <a:gd name="connsiteY11" fmla="*/ 175398 h 3887319"/>
              <a:gd name="connsiteX12" fmla="*/ 2813401 w 4325164"/>
              <a:gd name="connsiteY12" fmla="*/ 550640 h 3887319"/>
              <a:gd name="connsiteX13" fmla="*/ 3264583 w 4325164"/>
              <a:gd name="connsiteY13" fmla="*/ 1064738 h 3887319"/>
              <a:gd name="connsiteX14" fmla="*/ 4072520 w 4325164"/>
              <a:gd name="connsiteY14" fmla="*/ 2419538 h 3887319"/>
              <a:gd name="connsiteX15" fmla="*/ 4307720 w 4325164"/>
              <a:gd name="connsiteY15" fmla="*/ 3008211 h 3887319"/>
              <a:gd name="connsiteX16" fmla="*/ 4325164 w 4325164"/>
              <a:gd name="connsiteY16" fmla="*/ 3068663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25164" h="3887319">
                <a:moveTo>
                  <a:pt x="3722629" y="3887319"/>
                </a:moveTo>
                <a:lnTo>
                  <a:pt x="0" y="1147444"/>
                </a:lnTo>
                <a:lnTo>
                  <a:pt x="59280" y="1065430"/>
                </a:lnTo>
                <a:cubicBezTo>
                  <a:pt x="108507" y="1000271"/>
                  <a:pt x="159213" y="936150"/>
                  <a:pt x="211601" y="873211"/>
                </a:cubicBezTo>
                <a:cubicBezTo>
                  <a:pt x="353630" y="702853"/>
                  <a:pt x="506525" y="543079"/>
                  <a:pt x="678823" y="402962"/>
                </a:cubicBezTo>
                <a:cubicBezTo>
                  <a:pt x="816972" y="290314"/>
                  <a:pt x="964951" y="193039"/>
                  <a:pt x="1128194" y="120712"/>
                </a:cubicBezTo>
                <a:cubicBezTo>
                  <a:pt x="1262204" y="61490"/>
                  <a:pt x="1401387" y="21925"/>
                  <a:pt x="1547556" y="8064"/>
                </a:cubicBezTo>
                <a:cubicBezTo>
                  <a:pt x="1571615" y="5796"/>
                  <a:pt x="1595416" y="2772"/>
                  <a:pt x="1619476" y="0"/>
                </a:cubicBezTo>
                <a:cubicBezTo>
                  <a:pt x="1647675" y="0"/>
                  <a:pt x="1675615" y="0"/>
                  <a:pt x="1703814" y="0"/>
                </a:cubicBezTo>
                <a:cubicBezTo>
                  <a:pt x="1710799" y="1260"/>
                  <a:pt x="1717525" y="3276"/>
                  <a:pt x="1724510" y="3780"/>
                </a:cubicBezTo>
                <a:cubicBezTo>
                  <a:pt x="1765645" y="8316"/>
                  <a:pt x="1807037" y="10836"/>
                  <a:pt x="1847913" y="17137"/>
                </a:cubicBezTo>
                <a:cubicBezTo>
                  <a:pt x="2011156" y="41581"/>
                  <a:pt x="2163792" y="97527"/>
                  <a:pt x="2308926" y="175398"/>
                </a:cubicBezTo>
                <a:cubicBezTo>
                  <a:pt x="2495453" y="275446"/>
                  <a:pt x="2660506" y="404978"/>
                  <a:pt x="2813401" y="550640"/>
                </a:cubicBezTo>
                <a:cubicBezTo>
                  <a:pt x="2979232" y="708397"/>
                  <a:pt x="3127987" y="881527"/>
                  <a:pt x="3264583" y="1064738"/>
                </a:cubicBezTo>
                <a:cubicBezTo>
                  <a:pt x="3580721" y="1488365"/>
                  <a:pt x="3846412" y="1942233"/>
                  <a:pt x="4072520" y="2419538"/>
                </a:cubicBezTo>
                <a:cubicBezTo>
                  <a:pt x="4163326" y="2611190"/>
                  <a:pt x="4243509" y="2806812"/>
                  <a:pt x="4307720" y="3008211"/>
                </a:cubicBezTo>
                <a:lnTo>
                  <a:pt x="4325164" y="3068663"/>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9" name="任意多边形: 形状 8"/>
          <p:cNvSpPr/>
          <p:nvPr/>
        </p:nvSpPr>
        <p:spPr bwMode="auto">
          <a:xfrm rot="8618804">
            <a:off x="7825830" y="5533375"/>
            <a:ext cx="3685638" cy="2649249"/>
          </a:xfrm>
          <a:custGeom>
            <a:avLst/>
            <a:gdLst>
              <a:gd name="connsiteX0" fmla="*/ 502923 w 3053405"/>
              <a:gd name="connsiteY0" fmla="*/ 1655751 h 2194798"/>
              <a:gd name="connsiteX1" fmla="*/ 63383 w 3053405"/>
              <a:gd name="connsiteY1" fmla="*/ 1014892 h 2194798"/>
              <a:gd name="connsiteX2" fmla="*/ 8796 w 3053405"/>
              <a:gd name="connsiteY2" fmla="*/ 703913 h 2194798"/>
              <a:gd name="connsiteX3" fmla="*/ 0 w 3053405"/>
              <a:gd name="connsiteY3" fmla="*/ 636879 h 2194798"/>
              <a:gd name="connsiteX4" fmla="*/ 0 w 3053405"/>
              <a:gd name="connsiteY4" fmla="*/ 529019 h 2194798"/>
              <a:gd name="connsiteX5" fmla="*/ 6985 w 3053405"/>
              <a:gd name="connsiteY5" fmla="*/ 485170 h 2194798"/>
              <a:gd name="connsiteX6" fmla="*/ 34666 w 3053405"/>
              <a:gd name="connsiteY6" fmla="*/ 231270 h 2194798"/>
              <a:gd name="connsiteX7" fmla="*/ 83226 w 3053405"/>
              <a:gd name="connsiteY7" fmla="*/ 0 h 2194798"/>
              <a:gd name="connsiteX8" fmla="*/ 3053405 w 3053405"/>
              <a:gd name="connsiteY8" fmla="*/ 2186067 h 2194798"/>
              <a:gd name="connsiteX9" fmla="*/ 2850158 w 3053405"/>
              <a:gd name="connsiteY9" fmla="*/ 2192278 h 2194798"/>
              <a:gd name="connsiteX10" fmla="*/ 2829202 w 3053405"/>
              <a:gd name="connsiteY10" fmla="*/ 2194798 h 2194798"/>
              <a:gd name="connsiteX11" fmla="*/ 2758835 w 3053405"/>
              <a:gd name="connsiteY11" fmla="*/ 2194798 h 2194798"/>
              <a:gd name="connsiteX12" fmla="*/ 2728566 w 3053405"/>
              <a:gd name="connsiteY12" fmla="*/ 2192278 h 2194798"/>
              <a:gd name="connsiteX13" fmla="*/ 2203912 w 3053405"/>
              <a:gd name="connsiteY13" fmla="*/ 2172117 h 2194798"/>
              <a:gd name="connsiteX14" fmla="*/ 1571894 w 3053405"/>
              <a:gd name="connsiteY14" fmla="*/ 2091474 h 2194798"/>
              <a:gd name="connsiteX15" fmla="*/ 990583 w 3053405"/>
              <a:gd name="connsiteY15" fmla="*/ 1927669 h 2194798"/>
              <a:gd name="connsiteX16" fmla="*/ 502923 w 3053405"/>
              <a:gd name="connsiteY16" fmla="*/ 1655751 h 2194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53405" h="2194798">
                <a:moveTo>
                  <a:pt x="502923" y="1655751"/>
                </a:moveTo>
                <a:cubicBezTo>
                  <a:pt x="290009" y="1487913"/>
                  <a:pt x="139960" y="1276730"/>
                  <a:pt x="63383" y="1014892"/>
                </a:cubicBezTo>
                <a:cubicBezTo>
                  <a:pt x="33631" y="913332"/>
                  <a:pt x="16040" y="809505"/>
                  <a:pt x="8796" y="703913"/>
                </a:cubicBezTo>
                <a:cubicBezTo>
                  <a:pt x="7244" y="681484"/>
                  <a:pt x="3104" y="659308"/>
                  <a:pt x="0" y="636879"/>
                </a:cubicBezTo>
                <a:cubicBezTo>
                  <a:pt x="0" y="600841"/>
                  <a:pt x="0" y="564804"/>
                  <a:pt x="0" y="529019"/>
                </a:cubicBezTo>
                <a:cubicBezTo>
                  <a:pt x="2328" y="514403"/>
                  <a:pt x="6209" y="500038"/>
                  <a:pt x="6985" y="485170"/>
                </a:cubicBezTo>
                <a:cubicBezTo>
                  <a:pt x="11512" y="399864"/>
                  <a:pt x="21020" y="315252"/>
                  <a:pt x="34666" y="231270"/>
                </a:cubicBezTo>
                <a:lnTo>
                  <a:pt x="83226" y="0"/>
                </a:lnTo>
                <a:lnTo>
                  <a:pt x="3053405" y="2186067"/>
                </a:lnTo>
                <a:lnTo>
                  <a:pt x="2850158" y="2192278"/>
                </a:lnTo>
                <a:cubicBezTo>
                  <a:pt x="2843172" y="2192530"/>
                  <a:pt x="2836188" y="2194042"/>
                  <a:pt x="2829202" y="2194798"/>
                </a:cubicBezTo>
                <a:cubicBezTo>
                  <a:pt x="2805660" y="2194798"/>
                  <a:pt x="2782377" y="2194798"/>
                  <a:pt x="2758835" y="2194798"/>
                </a:cubicBezTo>
                <a:cubicBezTo>
                  <a:pt x="2748745" y="2194042"/>
                  <a:pt x="2738655" y="2192530"/>
                  <a:pt x="2728566" y="2192278"/>
                </a:cubicBezTo>
                <a:cubicBezTo>
                  <a:pt x="2553681" y="2190514"/>
                  <a:pt x="2378538" y="2184718"/>
                  <a:pt x="2203912" y="2172117"/>
                </a:cubicBezTo>
                <a:cubicBezTo>
                  <a:pt x="1991773" y="2156493"/>
                  <a:pt x="1780669" y="2131544"/>
                  <a:pt x="1571894" y="2091474"/>
                </a:cubicBezTo>
                <a:cubicBezTo>
                  <a:pt x="1373467" y="2053169"/>
                  <a:pt x="1178920" y="2001759"/>
                  <a:pt x="990583" y="1927669"/>
                </a:cubicBezTo>
                <a:cubicBezTo>
                  <a:pt x="815957" y="1858870"/>
                  <a:pt x="651161" y="1772431"/>
                  <a:pt x="502923" y="1655751"/>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10" name="Footer Text"/>
          <p:cNvSpPr txBox="1"/>
          <p:nvPr/>
        </p:nvSpPr>
        <p:spPr>
          <a:xfrm>
            <a:off x="4448188" y="3424432"/>
            <a:ext cx="3295624" cy="553998"/>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3600" dirty="0">
                <a:cs typeface="+mn-ea"/>
                <a:sym typeface="+mn-lt"/>
              </a:rPr>
              <a:t>工作亮点展示</a:t>
            </a:r>
            <a:endParaRPr lang="zh-CN" altLang="en-US" sz="3600" dirty="0">
              <a:cs typeface="+mn-ea"/>
              <a:sym typeface="+mn-lt"/>
            </a:endParaRPr>
          </a:p>
        </p:txBody>
      </p:sp>
      <p:sp>
        <p:nvSpPr>
          <p:cNvPr id="11" name="Footer Text"/>
          <p:cNvSpPr txBox="1"/>
          <p:nvPr/>
        </p:nvSpPr>
        <p:spPr>
          <a:xfrm>
            <a:off x="5643100" y="2435218"/>
            <a:ext cx="883577" cy="923330"/>
          </a:xfrm>
          <a:prstGeom prst="rect">
            <a:avLst/>
          </a:prstGeom>
          <a:noFill/>
        </p:spPr>
        <p:txBody>
          <a:bodyPr wrap="square" lIns="0" tIns="0" rIns="0" bIns="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6000" b="1" dirty="0">
                <a:cs typeface="+mn-ea"/>
                <a:sym typeface="+mn-lt"/>
              </a:rPr>
              <a:t>0</a:t>
            </a:r>
            <a:r>
              <a:rPr lang="en-US" altLang="zh-CN" sz="6000" b="1" dirty="0">
                <a:cs typeface="+mn-ea"/>
                <a:sym typeface="+mn-lt"/>
              </a:rPr>
              <a:t>2</a:t>
            </a:r>
            <a:endParaRPr lang="en-US" sz="3200" b="1" dirty="0">
              <a:cs typeface="+mn-ea"/>
              <a:sym typeface="+mn-lt"/>
            </a:endParaRPr>
          </a:p>
        </p:txBody>
      </p:sp>
      <p:sp>
        <p:nvSpPr>
          <p:cNvPr id="12" name="矩形 11"/>
          <p:cNvSpPr/>
          <p:nvPr/>
        </p:nvSpPr>
        <p:spPr>
          <a:xfrm>
            <a:off x="3911043" y="4022673"/>
            <a:ext cx="4369914" cy="40011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kern="100" dirty="0">
                <a:cs typeface="+mn-ea"/>
                <a:sym typeface="+mn-lt"/>
              </a:rPr>
              <a:t>Lorem ipsum dolor sit </a:t>
            </a:r>
            <a:r>
              <a:rPr lang="en-US" altLang="zh-CN" sz="1000" kern="100" dirty="0" err="1">
                <a:cs typeface="+mn-ea"/>
                <a:sym typeface="+mn-lt"/>
              </a:rPr>
              <a:t>amet</a:t>
            </a:r>
            <a:r>
              <a:rPr lang="en-US" altLang="zh-CN" sz="1000" kern="100" dirty="0">
                <a:cs typeface="+mn-ea"/>
                <a:sym typeface="+mn-lt"/>
              </a:rPr>
              <a:t>, </a:t>
            </a:r>
            <a:r>
              <a:rPr lang="en-US" altLang="zh-CN" sz="1000" kern="100" dirty="0" err="1">
                <a:cs typeface="+mn-ea"/>
                <a:sym typeface="+mn-lt"/>
              </a:rPr>
              <a:t>consectetur</a:t>
            </a:r>
            <a:r>
              <a:rPr lang="en-US" altLang="zh-CN" sz="1000" kern="100" dirty="0">
                <a:cs typeface="+mn-ea"/>
                <a:sym typeface="+mn-lt"/>
              </a:rPr>
              <a:t> </a:t>
            </a:r>
            <a:r>
              <a:rPr lang="en-US" altLang="zh-CN" sz="1000" kern="100" dirty="0" err="1">
                <a:cs typeface="+mn-ea"/>
                <a:sym typeface="+mn-lt"/>
              </a:rPr>
              <a:t>adipiscing</a:t>
            </a:r>
            <a:r>
              <a:rPr lang="en-US" altLang="zh-CN" sz="1000" kern="100" dirty="0">
                <a:cs typeface="+mn-ea"/>
                <a:sym typeface="+mn-lt"/>
              </a:rPr>
              <a:t> </a:t>
            </a:r>
            <a:r>
              <a:rPr lang="en-US" altLang="zh-CN" sz="1000" kern="100" dirty="0" err="1">
                <a:cs typeface="+mn-ea"/>
                <a:sym typeface="+mn-lt"/>
              </a:rPr>
              <a:t>elit</a:t>
            </a:r>
            <a:r>
              <a:rPr lang="en-US" altLang="zh-CN" sz="1000" kern="100" dirty="0">
                <a:cs typeface="+mn-ea"/>
                <a:sym typeface="+mn-lt"/>
              </a:rPr>
              <a:t>. Nunc </a:t>
            </a:r>
            <a:r>
              <a:rPr lang="en-US" altLang="zh-CN" sz="1000" kern="100" dirty="0" err="1">
                <a:cs typeface="+mn-ea"/>
                <a:sym typeface="+mn-lt"/>
              </a:rPr>
              <a:t>condimentum</a:t>
            </a:r>
            <a:r>
              <a:rPr lang="en-US" altLang="zh-CN" sz="1000" kern="100" dirty="0">
                <a:cs typeface="+mn-ea"/>
                <a:sym typeface="+mn-lt"/>
              </a:rPr>
              <a:t> dui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erat</a:t>
            </a:r>
            <a:r>
              <a:rPr lang="en-US" altLang="zh-CN" sz="1000" kern="100" dirty="0">
                <a:cs typeface="+mn-ea"/>
                <a:sym typeface="+mn-lt"/>
              </a:rPr>
              <a:t> </a:t>
            </a:r>
            <a:r>
              <a:rPr lang="en-US" altLang="zh-CN" sz="1000" kern="100" dirty="0" err="1">
                <a:cs typeface="+mn-ea"/>
                <a:sym typeface="+mn-lt"/>
              </a:rPr>
              <a:t>dapibus</a:t>
            </a:r>
            <a:r>
              <a:rPr lang="en-US" altLang="zh-CN" sz="1000" kern="100" dirty="0">
                <a:cs typeface="+mn-ea"/>
                <a:sym typeface="+mn-lt"/>
              </a:rPr>
              <a:t>, </a:t>
            </a:r>
            <a:r>
              <a:rPr lang="en-US" altLang="zh-CN" sz="1000" kern="100" dirty="0" err="1">
                <a:cs typeface="+mn-ea"/>
                <a:sym typeface="+mn-lt"/>
              </a:rPr>
              <a:t>nec</a:t>
            </a:r>
            <a:r>
              <a:rPr lang="en-US" altLang="zh-CN" sz="1000" kern="100" dirty="0">
                <a:cs typeface="+mn-ea"/>
                <a:sym typeface="+mn-lt"/>
              </a:rPr>
              <a:t> </a:t>
            </a:r>
            <a:r>
              <a:rPr lang="en-US" altLang="zh-CN" sz="1000" kern="100" dirty="0" err="1">
                <a:cs typeface="+mn-ea"/>
                <a:sym typeface="+mn-lt"/>
              </a:rPr>
              <a:t>tristique</a:t>
            </a:r>
            <a:r>
              <a:rPr lang="en-US" altLang="zh-CN" sz="1000" kern="100" dirty="0">
                <a:cs typeface="+mn-ea"/>
                <a:sym typeface="+mn-lt"/>
              </a:rPr>
              <a:t> mi </a:t>
            </a:r>
            <a:r>
              <a:rPr lang="en-US" altLang="zh-CN" sz="1000" kern="100" dirty="0" err="1">
                <a:cs typeface="+mn-ea"/>
                <a:sym typeface="+mn-lt"/>
              </a:rPr>
              <a:t>feugiat</a:t>
            </a:r>
            <a:r>
              <a:rPr lang="en-US" altLang="zh-CN" sz="1000" kern="100" dirty="0">
                <a:cs typeface="+mn-ea"/>
                <a:sym typeface="+mn-lt"/>
              </a:rPr>
              <a:t>. </a:t>
            </a:r>
            <a:endParaRPr lang="zh-CN" altLang="en-US" sz="1000" dirty="0">
              <a:cs typeface="+mn-ea"/>
              <a:sym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1"/>
          <p:cNvSpPr/>
          <p:nvPr/>
        </p:nvSpPr>
        <p:spPr bwMode="auto">
          <a:xfrm rot="7070335">
            <a:off x="9996258" y="4290412"/>
            <a:ext cx="715694" cy="697169"/>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0" name="AutoShape 1"/>
          <p:cNvSpPr/>
          <p:nvPr/>
        </p:nvSpPr>
        <p:spPr bwMode="auto">
          <a:xfrm rot="7070335">
            <a:off x="7235731" y="4349542"/>
            <a:ext cx="715694" cy="697169"/>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23" name="AutoShape 1"/>
          <p:cNvSpPr/>
          <p:nvPr/>
        </p:nvSpPr>
        <p:spPr bwMode="auto">
          <a:xfrm rot="7070335">
            <a:off x="9996258" y="2340551"/>
            <a:ext cx="715694" cy="697169"/>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22" name="AutoShape 1"/>
          <p:cNvSpPr/>
          <p:nvPr/>
        </p:nvSpPr>
        <p:spPr bwMode="auto">
          <a:xfrm rot="7070335">
            <a:off x="7235731" y="2399681"/>
            <a:ext cx="715694" cy="697169"/>
          </a:xfrm>
          <a:custGeom>
            <a:avLst/>
            <a:gdLst/>
            <a:ahLst/>
            <a:cxnLst/>
            <a:rect l="0" t="0" r="r" b="b"/>
            <a:pathLst>
              <a:path w="21600" h="21600">
                <a:moveTo>
                  <a:pt x="21600" y="14990"/>
                </a:moveTo>
                <a:cubicBezTo>
                  <a:pt x="21600" y="15126"/>
                  <a:pt x="21600" y="15263"/>
                  <a:pt x="21600" y="15399"/>
                </a:cubicBezTo>
                <a:cubicBezTo>
                  <a:pt x="21594" y="15445"/>
                  <a:pt x="21584" y="15490"/>
                  <a:pt x="21584" y="15536"/>
                </a:cubicBezTo>
                <a:cubicBezTo>
                  <a:pt x="21583" y="15866"/>
                  <a:pt x="21538" y="16191"/>
                  <a:pt x="21471" y="16513"/>
                </a:cubicBezTo>
                <a:cubicBezTo>
                  <a:pt x="21274" y="17469"/>
                  <a:pt x="20847" y="18299"/>
                  <a:pt x="20177" y="18995"/>
                </a:cubicBezTo>
                <a:cubicBezTo>
                  <a:pt x="19694" y="19496"/>
                  <a:pt x="19133" y="19885"/>
                  <a:pt x="18522" y="20201"/>
                </a:cubicBezTo>
                <a:cubicBezTo>
                  <a:pt x="17784" y="20582"/>
                  <a:pt x="17006" y="20844"/>
                  <a:pt x="16205" y="21041"/>
                </a:cubicBezTo>
                <a:cubicBezTo>
                  <a:pt x="15549" y="21201"/>
                  <a:pt x="14886" y="21315"/>
                  <a:pt x="14217" y="21398"/>
                </a:cubicBezTo>
                <a:cubicBezTo>
                  <a:pt x="13683" y="21465"/>
                  <a:pt x="13147" y="21516"/>
                  <a:pt x="12611" y="21540"/>
                </a:cubicBezTo>
                <a:cubicBezTo>
                  <a:pt x="12079" y="21565"/>
                  <a:pt x="11548" y="21574"/>
                  <a:pt x="11017" y="21590"/>
                </a:cubicBezTo>
                <a:cubicBezTo>
                  <a:pt x="10990" y="21591"/>
                  <a:pt x="10963" y="21597"/>
                  <a:pt x="10936" y="21600"/>
                </a:cubicBezTo>
                <a:cubicBezTo>
                  <a:pt x="10845" y="21600"/>
                  <a:pt x="10755" y="21600"/>
                  <a:pt x="10664" y="21600"/>
                </a:cubicBezTo>
                <a:cubicBezTo>
                  <a:pt x="10625" y="21597"/>
                  <a:pt x="10586" y="21591"/>
                  <a:pt x="10547" y="21590"/>
                </a:cubicBezTo>
                <a:cubicBezTo>
                  <a:pt x="9871" y="21583"/>
                  <a:pt x="9194" y="21560"/>
                  <a:pt x="8519" y="21510"/>
                </a:cubicBezTo>
                <a:cubicBezTo>
                  <a:pt x="7699" y="21448"/>
                  <a:pt x="6883" y="21349"/>
                  <a:pt x="6076" y="21190"/>
                </a:cubicBezTo>
                <a:cubicBezTo>
                  <a:pt x="5309" y="21038"/>
                  <a:pt x="4557" y="20834"/>
                  <a:pt x="3829" y="20540"/>
                </a:cubicBezTo>
                <a:cubicBezTo>
                  <a:pt x="3154" y="20267"/>
                  <a:pt x="2517" y="19924"/>
                  <a:pt x="1944" y="19461"/>
                </a:cubicBezTo>
                <a:cubicBezTo>
                  <a:pt x="1121" y="18795"/>
                  <a:pt x="541" y="17957"/>
                  <a:pt x="245" y="16918"/>
                </a:cubicBezTo>
                <a:cubicBezTo>
                  <a:pt x="130" y="16515"/>
                  <a:pt x="62" y="16103"/>
                  <a:pt x="34" y="15684"/>
                </a:cubicBezTo>
                <a:cubicBezTo>
                  <a:pt x="28" y="15595"/>
                  <a:pt x="12" y="15507"/>
                  <a:pt x="0" y="15418"/>
                </a:cubicBezTo>
                <a:cubicBezTo>
                  <a:pt x="0" y="15275"/>
                  <a:pt x="0" y="15132"/>
                  <a:pt x="0" y="14990"/>
                </a:cubicBezTo>
                <a:cubicBezTo>
                  <a:pt x="9" y="14932"/>
                  <a:pt x="24" y="14875"/>
                  <a:pt x="27" y="14816"/>
                </a:cubicBezTo>
                <a:cubicBezTo>
                  <a:pt x="62" y="14139"/>
                  <a:pt x="174" y="13473"/>
                  <a:pt x="337" y="12816"/>
                </a:cubicBezTo>
                <a:cubicBezTo>
                  <a:pt x="559" y="11922"/>
                  <a:pt x="866" y="11057"/>
                  <a:pt x="1225" y="10212"/>
                </a:cubicBezTo>
                <a:cubicBezTo>
                  <a:pt x="1746" y="8981"/>
                  <a:pt x="2363" y="7801"/>
                  <a:pt x="3036" y="6651"/>
                </a:cubicBezTo>
                <a:cubicBezTo>
                  <a:pt x="3688" y="5538"/>
                  <a:pt x="4394" y="4464"/>
                  <a:pt x="5204" y="3465"/>
                </a:cubicBezTo>
                <a:cubicBezTo>
                  <a:pt x="5753" y="2789"/>
                  <a:pt x="6344" y="2155"/>
                  <a:pt x="7010" y="1599"/>
                </a:cubicBezTo>
                <a:cubicBezTo>
                  <a:pt x="7544" y="1152"/>
                  <a:pt x="8116" y="766"/>
                  <a:pt x="8747" y="479"/>
                </a:cubicBezTo>
                <a:cubicBezTo>
                  <a:pt x="9265" y="244"/>
                  <a:pt x="9803" y="87"/>
                  <a:pt x="10368" y="32"/>
                </a:cubicBezTo>
                <a:cubicBezTo>
                  <a:pt x="10461" y="23"/>
                  <a:pt x="10553" y="11"/>
                  <a:pt x="10646" y="0"/>
                </a:cubicBezTo>
                <a:cubicBezTo>
                  <a:pt x="10755" y="0"/>
                  <a:pt x="10863" y="0"/>
                  <a:pt x="10972" y="0"/>
                </a:cubicBezTo>
                <a:cubicBezTo>
                  <a:pt x="10999" y="5"/>
                  <a:pt x="11025" y="13"/>
                  <a:pt x="11052" y="15"/>
                </a:cubicBezTo>
                <a:cubicBezTo>
                  <a:pt x="11211" y="33"/>
                  <a:pt x="11371" y="43"/>
                  <a:pt x="11529" y="68"/>
                </a:cubicBezTo>
                <a:cubicBezTo>
                  <a:pt x="12160" y="165"/>
                  <a:pt x="12750" y="387"/>
                  <a:pt x="13311" y="696"/>
                </a:cubicBezTo>
                <a:cubicBezTo>
                  <a:pt x="14032" y="1093"/>
                  <a:pt x="14670" y="1607"/>
                  <a:pt x="15261" y="2185"/>
                </a:cubicBezTo>
                <a:cubicBezTo>
                  <a:pt x="15902" y="2811"/>
                  <a:pt x="16477" y="3498"/>
                  <a:pt x="17005" y="4225"/>
                </a:cubicBezTo>
                <a:cubicBezTo>
                  <a:pt x="18227" y="5906"/>
                  <a:pt x="19254" y="7707"/>
                  <a:pt x="20128" y="9601"/>
                </a:cubicBezTo>
                <a:cubicBezTo>
                  <a:pt x="20596" y="10615"/>
                  <a:pt x="20991" y="11657"/>
                  <a:pt x="21264" y="12744"/>
                </a:cubicBezTo>
                <a:cubicBezTo>
                  <a:pt x="21441" y="13445"/>
                  <a:pt x="21573" y="14154"/>
                  <a:pt x="21585" y="14881"/>
                </a:cubicBezTo>
                <a:cubicBezTo>
                  <a:pt x="21586" y="14918"/>
                  <a:pt x="21595" y="14954"/>
                  <a:pt x="21600" y="14990"/>
                </a:cubicBezTo>
                <a:close/>
                <a:moveTo>
                  <a:pt x="21600" y="14990"/>
                </a:moveTo>
              </a:path>
            </a:pathLst>
          </a:custGeom>
          <a:solidFill>
            <a:schemeClr val="bg1">
              <a:lumMod val="95000"/>
            </a:schemeClr>
          </a:solidFill>
          <a:ln w="25400" cap="flat">
            <a:noFill/>
            <a:miter lim="800000"/>
            <a:headEnd type="none" w="med" len="med"/>
            <a:tailEnd type="none" w="med" len="med"/>
          </a:ln>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5" name="TextBox 4"/>
          <p:cNvSpPr txBox="1"/>
          <p:nvPr/>
        </p:nvSpPr>
        <p:spPr>
          <a:xfrm>
            <a:off x="1290695" y="2512160"/>
            <a:ext cx="4203019" cy="1236236"/>
          </a:xfrm>
          <a:prstGeom prst="rect">
            <a:avLst/>
          </a:prstGeom>
          <a:noFill/>
        </p:spPr>
        <p:txBody>
          <a:bodyPr wrap="square" lIns="0" tIns="0" rIns="0" bIns="0" rtlCol="0">
            <a:spAutoFit/>
          </a:bodyPr>
          <a:lstStyle/>
          <a:p>
            <a:pPr algn="just">
              <a:lnSpc>
                <a:spcPct val="150000"/>
              </a:lnSpc>
            </a:pPr>
            <a:r>
              <a:rPr lang="vi-VN" sz="1100" dirty="0">
                <a:cs typeface="+mn-ea"/>
                <a:sym typeface="+mn-lt"/>
              </a:rPr>
              <a:t>Nullam eleifend convallis aliquet. Duis pharetra quis purus vitae facilisis. Morbi aliquam, orci ut tristique accumsan, felis velit convallis justo, quis elementum magna purus quis orci. Integer et fringilla tortor.</a:t>
            </a:r>
            <a:endParaRPr lang="vi-VN" sz="1100" dirty="0">
              <a:cs typeface="+mn-ea"/>
              <a:sym typeface="+mn-lt"/>
            </a:endParaRPr>
          </a:p>
          <a:p>
            <a:pPr algn="just">
              <a:lnSpc>
                <a:spcPct val="150000"/>
              </a:lnSpc>
            </a:pPr>
            <a:r>
              <a:rPr lang="vi-VN" sz="1100" dirty="0">
                <a:cs typeface="+mn-ea"/>
                <a:sym typeface="+mn-lt"/>
              </a:rPr>
              <a:t>Aliquam rutrum purus vel velit scelerisque maximus. Donec facilisis nulla augue, fringilla maximus ligula imperdiet id. </a:t>
            </a:r>
            <a:endParaRPr lang="vi-VN" sz="1100" dirty="0">
              <a:cs typeface="+mn-ea"/>
              <a:sym typeface="+mn-lt"/>
            </a:endParaRPr>
          </a:p>
        </p:txBody>
      </p:sp>
      <p:sp>
        <p:nvSpPr>
          <p:cNvPr id="11" name="TextBox 10"/>
          <p:cNvSpPr txBox="1"/>
          <p:nvPr/>
        </p:nvSpPr>
        <p:spPr>
          <a:xfrm>
            <a:off x="6635488" y="3223248"/>
            <a:ext cx="1916180" cy="246221"/>
          </a:xfrm>
          <a:prstGeom prst="rect">
            <a:avLst/>
          </a:prstGeom>
          <a:noFill/>
        </p:spPr>
        <p:txBody>
          <a:bodyPr wrap="square" lIns="0" tIns="0" rIns="0" bIns="0" rtlCol="0">
            <a:spAutoFit/>
          </a:bodyPr>
          <a:lstStyle/>
          <a:p>
            <a:pPr algn="ctr"/>
            <a:r>
              <a:rPr lang="zh-CN" altLang="en-US" sz="1600" dirty="0">
                <a:cs typeface="+mn-ea"/>
                <a:sym typeface="+mn-lt"/>
              </a:rPr>
              <a:t>输入您的汇报标题</a:t>
            </a:r>
            <a:endParaRPr lang="vi-VN" altLang="zh-CN" sz="1600" dirty="0">
              <a:cs typeface="+mn-ea"/>
              <a:sym typeface="+mn-lt"/>
            </a:endParaRPr>
          </a:p>
        </p:txBody>
      </p:sp>
      <p:sp>
        <p:nvSpPr>
          <p:cNvPr id="12" name="TextBox 11"/>
          <p:cNvSpPr txBox="1"/>
          <p:nvPr/>
        </p:nvSpPr>
        <p:spPr>
          <a:xfrm>
            <a:off x="9396015" y="3223248"/>
            <a:ext cx="1916180" cy="246221"/>
          </a:xfrm>
          <a:prstGeom prst="rect">
            <a:avLst/>
          </a:prstGeom>
          <a:noFill/>
        </p:spPr>
        <p:txBody>
          <a:bodyPr wrap="square" lIns="0" tIns="0" rIns="0" bIns="0" rtlCol="0">
            <a:spAutoFit/>
          </a:bodyPr>
          <a:lstStyle/>
          <a:p>
            <a:pPr algn="ctr"/>
            <a:r>
              <a:rPr lang="zh-CN" altLang="en-US" sz="1600" dirty="0">
                <a:cs typeface="+mn-ea"/>
                <a:sym typeface="+mn-lt"/>
              </a:rPr>
              <a:t>输入您的汇报标题</a:t>
            </a:r>
            <a:endParaRPr lang="vi-VN" altLang="zh-CN" sz="1600" dirty="0">
              <a:cs typeface="+mn-ea"/>
              <a:sym typeface="+mn-lt"/>
            </a:endParaRPr>
          </a:p>
        </p:txBody>
      </p:sp>
      <p:sp>
        <p:nvSpPr>
          <p:cNvPr id="13" name="TextBox 12"/>
          <p:cNvSpPr txBox="1"/>
          <p:nvPr/>
        </p:nvSpPr>
        <p:spPr>
          <a:xfrm>
            <a:off x="6635488" y="5209556"/>
            <a:ext cx="1916180" cy="246221"/>
          </a:xfrm>
          <a:prstGeom prst="rect">
            <a:avLst/>
          </a:prstGeom>
          <a:noFill/>
        </p:spPr>
        <p:txBody>
          <a:bodyPr wrap="square" lIns="0" tIns="0" rIns="0" bIns="0" rtlCol="0">
            <a:spAutoFit/>
          </a:bodyPr>
          <a:lstStyle/>
          <a:p>
            <a:pPr algn="ctr"/>
            <a:r>
              <a:rPr lang="zh-CN" altLang="en-US" sz="1600" dirty="0">
                <a:cs typeface="+mn-ea"/>
                <a:sym typeface="+mn-lt"/>
              </a:rPr>
              <a:t>输入您的汇报标题</a:t>
            </a:r>
            <a:endParaRPr lang="vi-VN" altLang="zh-CN" sz="1600" dirty="0">
              <a:cs typeface="+mn-ea"/>
              <a:sym typeface="+mn-lt"/>
            </a:endParaRPr>
          </a:p>
        </p:txBody>
      </p:sp>
      <p:sp>
        <p:nvSpPr>
          <p:cNvPr id="14" name="TextBox 13"/>
          <p:cNvSpPr txBox="1"/>
          <p:nvPr/>
        </p:nvSpPr>
        <p:spPr>
          <a:xfrm>
            <a:off x="9396015" y="5209555"/>
            <a:ext cx="1916180" cy="246221"/>
          </a:xfrm>
          <a:prstGeom prst="rect">
            <a:avLst/>
          </a:prstGeom>
          <a:noFill/>
        </p:spPr>
        <p:txBody>
          <a:bodyPr wrap="square" lIns="0" tIns="0" rIns="0" bIns="0" rtlCol="0">
            <a:spAutoFit/>
          </a:bodyPr>
          <a:lstStyle/>
          <a:p>
            <a:pPr algn="ctr"/>
            <a:r>
              <a:rPr lang="zh-CN" altLang="en-US" sz="1600" dirty="0">
                <a:cs typeface="+mn-ea"/>
                <a:sym typeface="+mn-lt"/>
              </a:rPr>
              <a:t>输入您的汇报标题</a:t>
            </a:r>
            <a:endParaRPr lang="vi-VN" altLang="zh-CN" sz="1600" dirty="0">
              <a:cs typeface="+mn-ea"/>
              <a:sym typeface="+mn-lt"/>
            </a:endParaRPr>
          </a:p>
        </p:txBody>
      </p:sp>
      <p:sp>
        <p:nvSpPr>
          <p:cNvPr id="15" name="Shape 2605"/>
          <p:cNvSpPr/>
          <p:nvPr/>
        </p:nvSpPr>
        <p:spPr>
          <a:xfrm>
            <a:off x="7435686" y="2524627"/>
            <a:ext cx="315785" cy="315776"/>
          </a:xfrm>
          <a:custGeom>
            <a:avLst/>
            <a:gdLst/>
            <a:ahLst/>
            <a:cxnLst>
              <a:cxn ang="0">
                <a:pos x="wd2" y="hd2"/>
              </a:cxn>
              <a:cxn ang="5400000">
                <a:pos x="wd2" y="hd2"/>
              </a:cxn>
              <a:cxn ang="10800000">
                <a:pos x="wd2" y="hd2"/>
              </a:cxn>
              <a:cxn ang="16200000">
                <a:pos x="wd2" y="hd2"/>
              </a:cxn>
            </a:cxnLst>
            <a:rect l="0" t="0" r="r" b="b"/>
            <a:pathLst>
              <a:path w="21410" h="21410" extrusionOk="0">
                <a:moveTo>
                  <a:pt x="20437" y="20437"/>
                </a:moveTo>
                <a:lnTo>
                  <a:pt x="17519" y="20437"/>
                </a:lnTo>
                <a:lnTo>
                  <a:pt x="17519" y="18978"/>
                </a:lnTo>
                <a:cubicBezTo>
                  <a:pt x="17519" y="18710"/>
                  <a:pt x="17301" y="18492"/>
                  <a:pt x="17033" y="18492"/>
                </a:cubicBezTo>
                <a:lnTo>
                  <a:pt x="15574" y="18492"/>
                </a:lnTo>
                <a:lnTo>
                  <a:pt x="15574" y="17033"/>
                </a:lnTo>
                <a:cubicBezTo>
                  <a:pt x="15574" y="16764"/>
                  <a:pt x="15356" y="16546"/>
                  <a:pt x="15087" y="16546"/>
                </a:cubicBezTo>
                <a:lnTo>
                  <a:pt x="13344" y="16546"/>
                </a:lnTo>
                <a:lnTo>
                  <a:pt x="10309" y="13497"/>
                </a:lnTo>
                <a:cubicBezTo>
                  <a:pt x="10221" y="13409"/>
                  <a:pt x="10100" y="13354"/>
                  <a:pt x="9965" y="13354"/>
                </a:cubicBezTo>
                <a:cubicBezTo>
                  <a:pt x="9819" y="13354"/>
                  <a:pt x="9693" y="13422"/>
                  <a:pt x="9604" y="13524"/>
                </a:cubicBezTo>
                <a:lnTo>
                  <a:pt x="8815" y="14312"/>
                </a:lnTo>
                <a:cubicBezTo>
                  <a:pt x="8435" y="14692"/>
                  <a:pt x="7820" y="14692"/>
                  <a:pt x="7441" y="14312"/>
                </a:cubicBezTo>
                <a:lnTo>
                  <a:pt x="1256" y="8128"/>
                </a:lnTo>
                <a:cubicBezTo>
                  <a:pt x="877" y="7748"/>
                  <a:pt x="877" y="7133"/>
                  <a:pt x="1256" y="6753"/>
                </a:cubicBezTo>
                <a:lnTo>
                  <a:pt x="6754" y="1255"/>
                </a:lnTo>
                <a:cubicBezTo>
                  <a:pt x="7133" y="876"/>
                  <a:pt x="7749" y="876"/>
                  <a:pt x="8128" y="1255"/>
                </a:cubicBezTo>
                <a:lnTo>
                  <a:pt x="14312" y="7440"/>
                </a:lnTo>
                <a:cubicBezTo>
                  <a:pt x="14691" y="7820"/>
                  <a:pt x="14691" y="8435"/>
                  <a:pt x="14312" y="8815"/>
                </a:cubicBezTo>
                <a:lnTo>
                  <a:pt x="13539" y="9588"/>
                </a:lnTo>
                <a:cubicBezTo>
                  <a:pt x="13437" y="9677"/>
                  <a:pt x="13370" y="9804"/>
                  <a:pt x="13370" y="9950"/>
                </a:cubicBezTo>
                <a:cubicBezTo>
                  <a:pt x="13370" y="10084"/>
                  <a:pt x="13424" y="10206"/>
                  <a:pt x="13513" y="10294"/>
                </a:cubicBezTo>
                <a:lnTo>
                  <a:pt x="20437" y="17234"/>
                </a:lnTo>
                <a:cubicBezTo>
                  <a:pt x="20437" y="17234"/>
                  <a:pt x="20437" y="20437"/>
                  <a:pt x="20437" y="20437"/>
                </a:cubicBezTo>
                <a:close/>
                <a:moveTo>
                  <a:pt x="21268" y="16689"/>
                </a:moveTo>
                <a:lnTo>
                  <a:pt x="14547" y="9954"/>
                </a:lnTo>
                <a:lnTo>
                  <a:pt x="14999" y="9502"/>
                </a:lnTo>
                <a:cubicBezTo>
                  <a:pt x="15758" y="8743"/>
                  <a:pt x="15758" y="7512"/>
                  <a:pt x="14999" y="6753"/>
                </a:cubicBezTo>
                <a:lnTo>
                  <a:pt x="8815" y="569"/>
                </a:lnTo>
                <a:cubicBezTo>
                  <a:pt x="8056" y="-190"/>
                  <a:pt x="6825" y="-190"/>
                  <a:pt x="6066" y="569"/>
                </a:cubicBezTo>
                <a:lnTo>
                  <a:pt x="569" y="6066"/>
                </a:lnTo>
                <a:cubicBezTo>
                  <a:pt x="-190" y="6825"/>
                  <a:pt x="-190" y="8056"/>
                  <a:pt x="569" y="8815"/>
                </a:cubicBezTo>
                <a:lnTo>
                  <a:pt x="6754" y="14999"/>
                </a:lnTo>
                <a:cubicBezTo>
                  <a:pt x="7513" y="15758"/>
                  <a:pt x="8743" y="15758"/>
                  <a:pt x="9502" y="14999"/>
                </a:cubicBezTo>
                <a:lnTo>
                  <a:pt x="9968" y="14533"/>
                </a:lnTo>
                <a:lnTo>
                  <a:pt x="12798" y="17376"/>
                </a:lnTo>
                <a:cubicBezTo>
                  <a:pt x="12886" y="17465"/>
                  <a:pt x="13008" y="17519"/>
                  <a:pt x="13142" y="17519"/>
                </a:cubicBezTo>
                <a:lnTo>
                  <a:pt x="14601" y="17519"/>
                </a:lnTo>
                <a:lnTo>
                  <a:pt x="14601" y="18978"/>
                </a:lnTo>
                <a:cubicBezTo>
                  <a:pt x="14601" y="19247"/>
                  <a:pt x="14819" y="19464"/>
                  <a:pt x="15087" y="19464"/>
                </a:cubicBezTo>
                <a:lnTo>
                  <a:pt x="16546" y="19464"/>
                </a:lnTo>
                <a:lnTo>
                  <a:pt x="16546" y="20924"/>
                </a:lnTo>
                <a:cubicBezTo>
                  <a:pt x="16546" y="21193"/>
                  <a:pt x="16764" y="21410"/>
                  <a:pt x="17033" y="21410"/>
                </a:cubicBezTo>
                <a:lnTo>
                  <a:pt x="20924" y="21410"/>
                </a:lnTo>
                <a:cubicBezTo>
                  <a:pt x="21192" y="21410"/>
                  <a:pt x="21410" y="21193"/>
                  <a:pt x="21410" y="20924"/>
                </a:cubicBezTo>
                <a:lnTo>
                  <a:pt x="21410" y="17033"/>
                </a:lnTo>
                <a:cubicBezTo>
                  <a:pt x="21410" y="16899"/>
                  <a:pt x="21356" y="16777"/>
                  <a:pt x="21268" y="16689"/>
                </a:cubicBezTo>
                <a:moveTo>
                  <a:pt x="6819" y="7791"/>
                </a:moveTo>
                <a:cubicBezTo>
                  <a:pt x="6282" y="7791"/>
                  <a:pt x="5846" y="7356"/>
                  <a:pt x="5846" y="6819"/>
                </a:cubicBezTo>
                <a:cubicBezTo>
                  <a:pt x="5846" y="6282"/>
                  <a:pt x="6282" y="5846"/>
                  <a:pt x="6819" y="5846"/>
                </a:cubicBezTo>
                <a:cubicBezTo>
                  <a:pt x="7356" y="5846"/>
                  <a:pt x="7792" y="6282"/>
                  <a:pt x="7792" y="6819"/>
                </a:cubicBezTo>
                <a:cubicBezTo>
                  <a:pt x="7792" y="7356"/>
                  <a:pt x="7356" y="7791"/>
                  <a:pt x="6819" y="7791"/>
                </a:cubicBezTo>
                <a:moveTo>
                  <a:pt x="6819" y="4873"/>
                </a:moveTo>
                <a:cubicBezTo>
                  <a:pt x="5745" y="4873"/>
                  <a:pt x="4874" y="5744"/>
                  <a:pt x="4874" y="6819"/>
                </a:cubicBezTo>
                <a:cubicBezTo>
                  <a:pt x="4874" y="7893"/>
                  <a:pt x="5745" y="8765"/>
                  <a:pt x="6819" y="8765"/>
                </a:cubicBezTo>
                <a:cubicBezTo>
                  <a:pt x="7893" y="8765"/>
                  <a:pt x="8765" y="7893"/>
                  <a:pt x="8765" y="6819"/>
                </a:cubicBezTo>
                <a:cubicBezTo>
                  <a:pt x="8765" y="5744"/>
                  <a:pt x="7893" y="4873"/>
                  <a:pt x="6819" y="4873"/>
                </a:cubicBezTo>
              </a:path>
            </a:pathLst>
          </a:custGeom>
          <a:solidFill>
            <a:schemeClr val="tx1"/>
          </a:solidFill>
          <a:ln w="12700">
            <a:miter lim="400000"/>
          </a:ln>
        </p:spPr>
        <p:txBody>
          <a:bodyPr lIns="19045" tIns="19045" rIns="19045" bIns="19045"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sp>
        <p:nvSpPr>
          <p:cNvPr id="16" name="Shape 2655"/>
          <p:cNvSpPr/>
          <p:nvPr/>
        </p:nvSpPr>
        <p:spPr>
          <a:xfrm>
            <a:off x="7435760" y="4548289"/>
            <a:ext cx="315636" cy="258248"/>
          </a:xfrm>
          <a:custGeom>
            <a:avLst/>
            <a:gdLst/>
            <a:ahLst/>
            <a:cxnLst>
              <a:cxn ang="0">
                <a:pos x="wd2" y="hd2"/>
              </a:cxn>
              <a:cxn ang="5400000">
                <a:pos x="wd2" y="hd2"/>
              </a:cxn>
              <a:cxn ang="10800000">
                <a:pos x="wd2" y="hd2"/>
              </a:cxn>
              <a:cxn ang="16200000">
                <a:pos x="wd2" y="hd2"/>
              </a:cxn>
            </a:cxnLst>
            <a:rect l="0" t="0" r="r" b="b"/>
            <a:pathLst>
              <a:path w="21600" h="21600" extrusionOk="0">
                <a:moveTo>
                  <a:pt x="20618" y="14400"/>
                </a:moveTo>
                <a:lnTo>
                  <a:pt x="16349" y="14400"/>
                </a:lnTo>
                <a:cubicBezTo>
                  <a:pt x="16227" y="14820"/>
                  <a:pt x="16076" y="15221"/>
                  <a:pt x="15897" y="15600"/>
                </a:cubicBezTo>
                <a:lnTo>
                  <a:pt x="20618" y="15600"/>
                </a:lnTo>
                <a:lnTo>
                  <a:pt x="20618" y="19200"/>
                </a:lnTo>
                <a:cubicBezTo>
                  <a:pt x="20618" y="19862"/>
                  <a:pt x="20178" y="20400"/>
                  <a:pt x="19636" y="20400"/>
                </a:cubicBezTo>
                <a:lnTo>
                  <a:pt x="1964" y="20400"/>
                </a:lnTo>
                <a:cubicBezTo>
                  <a:pt x="1422" y="20400"/>
                  <a:pt x="982" y="19862"/>
                  <a:pt x="982" y="19200"/>
                </a:cubicBezTo>
                <a:lnTo>
                  <a:pt x="982" y="15600"/>
                </a:lnTo>
                <a:lnTo>
                  <a:pt x="5704" y="15600"/>
                </a:lnTo>
                <a:cubicBezTo>
                  <a:pt x="5524" y="15221"/>
                  <a:pt x="5373" y="14820"/>
                  <a:pt x="5251" y="14400"/>
                </a:cubicBezTo>
                <a:lnTo>
                  <a:pt x="982" y="14400"/>
                </a:lnTo>
                <a:lnTo>
                  <a:pt x="982" y="4800"/>
                </a:lnTo>
                <a:cubicBezTo>
                  <a:pt x="982" y="4138"/>
                  <a:pt x="1422" y="3600"/>
                  <a:pt x="1964" y="3600"/>
                </a:cubicBezTo>
                <a:lnTo>
                  <a:pt x="3927" y="3600"/>
                </a:lnTo>
                <a:cubicBezTo>
                  <a:pt x="5891" y="3600"/>
                  <a:pt x="5891" y="1200"/>
                  <a:pt x="7364" y="1200"/>
                </a:cubicBezTo>
                <a:lnTo>
                  <a:pt x="10800" y="1200"/>
                </a:lnTo>
                <a:lnTo>
                  <a:pt x="14236" y="1200"/>
                </a:lnTo>
                <a:cubicBezTo>
                  <a:pt x="15709" y="1200"/>
                  <a:pt x="15709" y="3600"/>
                  <a:pt x="17673" y="3600"/>
                </a:cubicBezTo>
                <a:lnTo>
                  <a:pt x="19636" y="3600"/>
                </a:lnTo>
                <a:cubicBezTo>
                  <a:pt x="20178" y="3600"/>
                  <a:pt x="20618" y="4138"/>
                  <a:pt x="20618" y="4800"/>
                </a:cubicBezTo>
                <a:cubicBezTo>
                  <a:pt x="20618" y="4800"/>
                  <a:pt x="20618" y="14400"/>
                  <a:pt x="20618" y="14400"/>
                </a:cubicBezTo>
                <a:close/>
                <a:moveTo>
                  <a:pt x="19636" y="2400"/>
                </a:moveTo>
                <a:lnTo>
                  <a:pt x="17673" y="2400"/>
                </a:lnTo>
                <a:cubicBezTo>
                  <a:pt x="16200" y="2400"/>
                  <a:pt x="16200" y="0"/>
                  <a:pt x="14236" y="0"/>
                </a:cubicBezTo>
                <a:lnTo>
                  <a:pt x="10800" y="0"/>
                </a:lnTo>
                <a:lnTo>
                  <a:pt x="7364" y="0"/>
                </a:lnTo>
                <a:cubicBezTo>
                  <a:pt x="5400" y="0"/>
                  <a:pt x="5400" y="2400"/>
                  <a:pt x="3927" y="2400"/>
                </a:cubicBezTo>
                <a:lnTo>
                  <a:pt x="1964" y="2400"/>
                </a:lnTo>
                <a:cubicBezTo>
                  <a:pt x="879" y="2400"/>
                  <a:pt x="0" y="3475"/>
                  <a:pt x="0" y="4800"/>
                </a:cubicBezTo>
                <a:lnTo>
                  <a:pt x="0" y="19200"/>
                </a:lnTo>
                <a:cubicBezTo>
                  <a:pt x="0" y="20525"/>
                  <a:pt x="879" y="21600"/>
                  <a:pt x="1964" y="21600"/>
                </a:cubicBezTo>
                <a:lnTo>
                  <a:pt x="19636" y="21600"/>
                </a:lnTo>
                <a:cubicBezTo>
                  <a:pt x="20721" y="21600"/>
                  <a:pt x="21600" y="20525"/>
                  <a:pt x="21600" y="19200"/>
                </a:cubicBezTo>
                <a:lnTo>
                  <a:pt x="21600" y="4800"/>
                </a:lnTo>
                <a:cubicBezTo>
                  <a:pt x="21600" y="3475"/>
                  <a:pt x="20721" y="2400"/>
                  <a:pt x="19636" y="2400"/>
                </a:cubicBezTo>
                <a:moveTo>
                  <a:pt x="18164" y="7200"/>
                </a:moveTo>
                <a:cubicBezTo>
                  <a:pt x="17892" y="7200"/>
                  <a:pt x="17673" y="6932"/>
                  <a:pt x="17673" y="6600"/>
                </a:cubicBezTo>
                <a:cubicBezTo>
                  <a:pt x="17673" y="6269"/>
                  <a:pt x="17892" y="6000"/>
                  <a:pt x="18164" y="6000"/>
                </a:cubicBezTo>
                <a:cubicBezTo>
                  <a:pt x="18435" y="6000"/>
                  <a:pt x="18655" y="6269"/>
                  <a:pt x="18655" y="6600"/>
                </a:cubicBezTo>
                <a:cubicBezTo>
                  <a:pt x="18655" y="6932"/>
                  <a:pt x="18435" y="7200"/>
                  <a:pt x="18164" y="7200"/>
                </a:cubicBezTo>
                <a:moveTo>
                  <a:pt x="18164" y="4800"/>
                </a:moveTo>
                <a:cubicBezTo>
                  <a:pt x="17351" y="4800"/>
                  <a:pt x="16691" y="5607"/>
                  <a:pt x="16691" y="6600"/>
                </a:cubicBezTo>
                <a:cubicBezTo>
                  <a:pt x="16691" y="7594"/>
                  <a:pt x="17351" y="8400"/>
                  <a:pt x="18164" y="8400"/>
                </a:cubicBezTo>
                <a:cubicBezTo>
                  <a:pt x="18977" y="8400"/>
                  <a:pt x="19636" y="7594"/>
                  <a:pt x="19636" y="6600"/>
                </a:cubicBezTo>
                <a:cubicBezTo>
                  <a:pt x="19636" y="5607"/>
                  <a:pt x="18977" y="4800"/>
                  <a:pt x="18164" y="4800"/>
                </a:cubicBezTo>
                <a:moveTo>
                  <a:pt x="18164" y="9600"/>
                </a:moveTo>
                <a:cubicBezTo>
                  <a:pt x="17892" y="9600"/>
                  <a:pt x="17673" y="9869"/>
                  <a:pt x="17673" y="10200"/>
                </a:cubicBezTo>
                <a:cubicBezTo>
                  <a:pt x="17673" y="10532"/>
                  <a:pt x="17892" y="10800"/>
                  <a:pt x="18164" y="10800"/>
                </a:cubicBezTo>
                <a:cubicBezTo>
                  <a:pt x="18435" y="10800"/>
                  <a:pt x="18655" y="10532"/>
                  <a:pt x="18655" y="10200"/>
                </a:cubicBezTo>
                <a:cubicBezTo>
                  <a:pt x="18655" y="9869"/>
                  <a:pt x="18435" y="9600"/>
                  <a:pt x="18164" y="9600"/>
                </a:cubicBezTo>
                <a:moveTo>
                  <a:pt x="10800" y="16800"/>
                </a:moveTo>
                <a:cubicBezTo>
                  <a:pt x="8631" y="16800"/>
                  <a:pt x="6873" y="14651"/>
                  <a:pt x="6873" y="12000"/>
                </a:cubicBezTo>
                <a:cubicBezTo>
                  <a:pt x="6873" y="9349"/>
                  <a:pt x="8631" y="7200"/>
                  <a:pt x="10800" y="7200"/>
                </a:cubicBezTo>
                <a:cubicBezTo>
                  <a:pt x="12969" y="7200"/>
                  <a:pt x="14727" y="9349"/>
                  <a:pt x="14727" y="12000"/>
                </a:cubicBezTo>
                <a:cubicBezTo>
                  <a:pt x="14727" y="14651"/>
                  <a:pt x="12969" y="16800"/>
                  <a:pt x="10800" y="16800"/>
                </a:cubicBezTo>
                <a:moveTo>
                  <a:pt x="10800" y="6000"/>
                </a:moveTo>
                <a:cubicBezTo>
                  <a:pt x="8088" y="6000"/>
                  <a:pt x="5891" y="8687"/>
                  <a:pt x="5891" y="12000"/>
                </a:cubicBezTo>
                <a:cubicBezTo>
                  <a:pt x="5891" y="15314"/>
                  <a:pt x="8088" y="18000"/>
                  <a:pt x="10800" y="18000"/>
                </a:cubicBezTo>
                <a:cubicBezTo>
                  <a:pt x="13512" y="18000"/>
                  <a:pt x="15709" y="15314"/>
                  <a:pt x="15709" y="12000"/>
                </a:cubicBezTo>
                <a:cubicBezTo>
                  <a:pt x="15709" y="8687"/>
                  <a:pt x="13512" y="6000"/>
                  <a:pt x="10800" y="6000"/>
                </a:cubicBezTo>
                <a:moveTo>
                  <a:pt x="10800" y="14400"/>
                </a:moveTo>
                <a:cubicBezTo>
                  <a:pt x="9716" y="14400"/>
                  <a:pt x="8836" y="13325"/>
                  <a:pt x="8836" y="12000"/>
                </a:cubicBezTo>
                <a:cubicBezTo>
                  <a:pt x="8836" y="10675"/>
                  <a:pt x="9716" y="9600"/>
                  <a:pt x="10800" y="9600"/>
                </a:cubicBezTo>
                <a:cubicBezTo>
                  <a:pt x="11884" y="9600"/>
                  <a:pt x="12764" y="10675"/>
                  <a:pt x="12764" y="12000"/>
                </a:cubicBezTo>
                <a:cubicBezTo>
                  <a:pt x="12764" y="13325"/>
                  <a:pt x="11884" y="14400"/>
                  <a:pt x="10800" y="14400"/>
                </a:cubicBezTo>
                <a:moveTo>
                  <a:pt x="10800" y="8400"/>
                </a:moveTo>
                <a:cubicBezTo>
                  <a:pt x="9173" y="8400"/>
                  <a:pt x="7855" y="10012"/>
                  <a:pt x="7855" y="12000"/>
                </a:cubicBezTo>
                <a:cubicBezTo>
                  <a:pt x="7855" y="13988"/>
                  <a:pt x="9173" y="15600"/>
                  <a:pt x="10800" y="15600"/>
                </a:cubicBezTo>
                <a:cubicBezTo>
                  <a:pt x="12426" y="15600"/>
                  <a:pt x="13745" y="13988"/>
                  <a:pt x="13745" y="12000"/>
                </a:cubicBezTo>
                <a:cubicBezTo>
                  <a:pt x="13745" y="10012"/>
                  <a:pt x="12426" y="8400"/>
                  <a:pt x="10800" y="8400"/>
                </a:cubicBezTo>
                <a:moveTo>
                  <a:pt x="8345" y="3600"/>
                </a:moveTo>
                <a:lnTo>
                  <a:pt x="13255" y="3600"/>
                </a:lnTo>
                <a:cubicBezTo>
                  <a:pt x="13526" y="3600"/>
                  <a:pt x="13745" y="3332"/>
                  <a:pt x="13745" y="3000"/>
                </a:cubicBezTo>
                <a:cubicBezTo>
                  <a:pt x="13745" y="2669"/>
                  <a:pt x="13526" y="2400"/>
                  <a:pt x="13255" y="2400"/>
                </a:cubicBezTo>
                <a:lnTo>
                  <a:pt x="8345" y="2400"/>
                </a:lnTo>
                <a:cubicBezTo>
                  <a:pt x="8074" y="2400"/>
                  <a:pt x="7855" y="2669"/>
                  <a:pt x="7855" y="3000"/>
                </a:cubicBezTo>
                <a:cubicBezTo>
                  <a:pt x="7855" y="3332"/>
                  <a:pt x="8074" y="3600"/>
                  <a:pt x="8345" y="3600"/>
                </a:cubicBezTo>
              </a:path>
            </a:pathLst>
          </a:custGeom>
          <a:solidFill>
            <a:schemeClr val="tx1"/>
          </a:solidFill>
          <a:ln w="12700">
            <a:miter lim="400000"/>
          </a:ln>
        </p:spPr>
        <p:txBody>
          <a:bodyPr lIns="19045" tIns="19045" rIns="19045" bIns="19045"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cs typeface="+mn-ea"/>
              <a:sym typeface="+mn-lt"/>
            </a:endParaRPr>
          </a:p>
        </p:txBody>
      </p:sp>
      <p:sp>
        <p:nvSpPr>
          <p:cNvPr id="17" name="Shape 2855"/>
          <p:cNvSpPr/>
          <p:nvPr/>
        </p:nvSpPr>
        <p:spPr>
          <a:xfrm>
            <a:off x="10210671" y="4511070"/>
            <a:ext cx="286868" cy="315565"/>
          </a:xfrm>
          <a:custGeom>
            <a:avLst/>
            <a:gdLst/>
            <a:ahLst/>
            <a:cxnLst>
              <a:cxn ang="0">
                <a:pos x="wd2" y="hd2"/>
              </a:cxn>
              <a:cxn ang="5400000">
                <a:pos x="wd2" y="hd2"/>
              </a:cxn>
              <a:cxn ang="10800000">
                <a:pos x="wd2" y="hd2"/>
              </a:cxn>
              <a:cxn ang="16200000">
                <a:pos x="wd2" y="hd2"/>
              </a:cxn>
            </a:cxnLst>
            <a:rect l="0" t="0" r="r" b="b"/>
            <a:pathLst>
              <a:path w="21600" h="21600" extrusionOk="0">
                <a:moveTo>
                  <a:pt x="18907" y="20616"/>
                </a:moveTo>
                <a:cubicBezTo>
                  <a:pt x="18012" y="20616"/>
                  <a:pt x="17287" y="19956"/>
                  <a:pt x="17287" y="19143"/>
                </a:cubicBezTo>
                <a:cubicBezTo>
                  <a:pt x="17287" y="18329"/>
                  <a:pt x="18012" y="17669"/>
                  <a:pt x="18907" y="17669"/>
                </a:cubicBezTo>
                <a:cubicBezTo>
                  <a:pt x="19802" y="17669"/>
                  <a:pt x="20527" y="18329"/>
                  <a:pt x="20527" y="19143"/>
                </a:cubicBezTo>
                <a:cubicBezTo>
                  <a:pt x="20527" y="19956"/>
                  <a:pt x="19802" y="20616"/>
                  <a:pt x="18907" y="20616"/>
                </a:cubicBezTo>
                <a:moveTo>
                  <a:pt x="2703" y="12269"/>
                </a:moveTo>
                <a:cubicBezTo>
                  <a:pt x="1808" y="12269"/>
                  <a:pt x="1082" y="11609"/>
                  <a:pt x="1082" y="10795"/>
                </a:cubicBezTo>
                <a:cubicBezTo>
                  <a:pt x="1082" y="9981"/>
                  <a:pt x="1808" y="9322"/>
                  <a:pt x="2703" y="9322"/>
                </a:cubicBezTo>
                <a:cubicBezTo>
                  <a:pt x="3598" y="9322"/>
                  <a:pt x="4323" y="9981"/>
                  <a:pt x="4323" y="10795"/>
                </a:cubicBezTo>
                <a:cubicBezTo>
                  <a:pt x="4323" y="11609"/>
                  <a:pt x="3598" y="12269"/>
                  <a:pt x="2703" y="12269"/>
                </a:cubicBezTo>
                <a:moveTo>
                  <a:pt x="18907" y="975"/>
                </a:moveTo>
                <a:cubicBezTo>
                  <a:pt x="19802" y="975"/>
                  <a:pt x="20527" y="1634"/>
                  <a:pt x="20527" y="2448"/>
                </a:cubicBezTo>
                <a:cubicBezTo>
                  <a:pt x="20527" y="3262"/>
                  <a:pt x="19802" y="3921"/>
                  <a:pt x="18907" y="3921"/>
                </a:cubicBezTo>
                <a:cubicBezTo>
                  <a:pt x="18012" y="3921"/>
                  <a:pt x="17287" y="3262"/>
                  <a:pt x="17287" y="2448"/>
                </a:cubicBezTo>
                <a:cubicBezTo>
                  <a:pt x="17287" y="1634"/>
                  <a:pt x="18012" y="975"/>
                  <a:pt x="18907" y="975"/>
                </a:cubicBezTo>
                <a:moveTo>
                  <a:pt x="18902" y="16695"/>
                </a:moveTo>
                <a:cubicBezTo>
                  <a:pt x="18092" y="16695"/>
                  <a:pt x="17374" y="17026"/>
                  <a:pt x="16879" y="17540"/>
                </a:cubicBezTo>
                <a:lnTo>
                  <a:pt x="5253" y="11551"/>
                </a:lnTo>
                <a:cubicBezTo>
                  <a:pt x="5338" y="11314"/>
                  <a:pt x="5396" y="11064"/>
                  <a:pt x="5396" y="10800"/>
                </a:cubicBezTo>
                <a:cubicBezTo>
                  <a:pt x="5396" y="10536"/>
                  <a:pt x="5338" y="10286"/>
                  <a:pt x="5253" y="10048"/>
                </a:cubicBezTo>
                <a:lnTo>
                  <a:pt x="16879" y="4059"/>
                </a:lnTo>
                <a:cubicBezTo>
                  <a:pt x="17373" y="4574"/>
                  <a:pt x="18092" y="4905"/>
                  <a:pt x="18902" y="4905"/>
                </a:cubicBezTo>
                <a:cubicBezTo>
                  <a:pt x="20392" y="4905"/>
                  <a:pt x="21600" y="3807"/>
                  <a:pt x="21600" y="2452"/>
                </a:cubicBezTo>
                <a:cubicBezTo>
                  <a:pt x="21600" y="1098"/>
                  <a:pt x="20392" y="0"/>
                  <a:pt x="18902" y="0"/>
                </a:cubicBezTo>
                <a:cubicBezTo>
                  <a:pt x="17412" y="0"/>
                  <a:pt x="16204" y="1098"/>
                  <a:pt x="16204" y="2452"/>
                </a:cubicBezTo>
                <a:cubicBezTo>
                  <a:pt x="16204" y="2716"/>
                  <a:pt x="16262" y="2966"/>
                  <a:pt x="16347" y="3204"/>
                </a:cubicBezTo>
                <a:lnTo>
                  <a:pt x="4722" y="9193"/>
                </a:lnTo>
                <a:cubicBezTo>
                  <a:pt x="4227" y="8679"/>
                  <a:pt x="3509" y="8347"/>
                  <a:pt x="2698" y="8347"/>
                </a:cubicBezTo>
                <a:cubicBezTo>
                  <a:pt x="1208" y="8347"/>
                  <a:pt x="0" y="9445"/>
                  <a:pt x="0" y="10800"/>
                </a:cubicBezTo>
                <a:cubicBezTo>
                  <a:pt x="0" y="12155"/>
                  <a:pt x="1208" y="13253"/>
                  <a:pt x="2698" y="13253"/>
                </a:cubicBezTo>
                <a:cubicBezTo>
                  <a:pt x="3509" y="13253"/>
                  <a:pt x="4227" y="12921"/>
                  <a:pt x="4722" y="12406"/>
                </a:cubicBezTo>
                <a:lnTo>
                  <a:pt x="16347" y="18395"/>
                </a:lnTo>
                <a:cubicBezTo>
                  <a:pt x="16262" y="18633"/>
                  <a:pt x="16204" y="18883"/>
                  <a:pt x="16204" y="19147"/>
                </a:cubicBezTo>
                <a:cubicBezTo>
                  <a:pt x="16204" y="20502"/>
                  <a:pt x="17412" y="21600"/>
                  <a:pt x="18902" y="21600"/>
                </a:cubicBezTo>
                <a:cubicBezTo>
                  <a:pt x="20392" y="21600"/>
                  <a:pt x="21600" y="20502"/>
                  <a:pt x="21600" y="19147"/>
                </a:cubicBezTo>
                <a:cubicBezTo>
                  <a:pt x="21600" y="17792"/>
                  <a:pt x="20392" y="16695"/>
                  <a:pt x="18902" y="16695"/>
                </a:cubicBezTo>
              </a:path>
            </a:pathLst>
          </a:custGeom>
          <a:solidFill>
            <a:schemeClr val="tx1"/>
          </a:solidFill>
          <a:ln w="12700">
            <a:miter lim="400000"/>
          </a:ln>
        </p:spPr>
        <p:txBody>
          <a:bodyPr lIns="19045" tIns="19045" rIns="19045" bIns="19045"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sp>
        <p:nvSpPr>
          <p:cNvPr id="18" name="Shape 2784"/>
          <p:cNvSpPr/>
          <p:nvPr/>
        </p:nvSpPr>
        <p:spPr>
          <a:xfrm>
            <a:off x="10224981" y="2561981"/>
            <a:ext cx="258248" cy="258248"/>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chemeClr val="tx1"/>
          </a:solidFill>
          <a:ln w="12700">
            <a:noFill/>
            <a:miter lim="400000"/>
          </a:ln>
        </p:spPr>
        <p:txBody>
          <a:bodyPr lIns="19045" tIns="19045" rIns="19045" bIns="19045"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sp>
        <p:nvSpPr>
          <p:cNvPr id="25" name="TextBox 28"/>
          <p:cNvSpPr txBox="1"/>
          <p:nvPr/>
        </p:nvSpPr>
        <p:spPr>
          <a:xfrm>
            <a:off x="6513319" y="3604437"/>
            <a:ext cx="2160518" cy="365806"/>
          </a:xfrm>
          <a:prstGeom prst="rect">
            <a:avLst/>
          </a:prstGeom>
          <a:noFill/>
        </p:spPr>
        <p:txBody>
          <a:bodyPr wrap="square" lIns="0" tIns="0" rIns="0" bIns="0" rtlCol="0">
            <a:spAutoFit/>
          </a:bodyPr>
          <a:lstStyle/>
          <a:p>
            <a:pPr algn="ctr">
              <a:lnSpc>
                <a:spcPct val="125000"/>
              </a:lnSpc>
            </a:pPr>
            <a:r>
              <a:rPr lang="vi-VN" sz="1000" dirty="0">
                <a:cs typeface="+mn-ea"/>
                <a:sym typeface="+mn-lt"/>
              </a:rPr>
              <a:t>Nullam eleifend convallis aliquet. Duis pharetra quis purus vitae</a:t>
            </a:r>
            <a:endParaRPr lang="vi-VN" sz="1000" dirty="0">
              <a:cs typeface="+mn-ea"/>
              <a:sym typeface="+mn-lt"/>
            </a:endParaRPr>
          </a:p>
        </p:txBody>
      </p:sp>
      <p:sp>
        <p:nvSpPr>
          <p:cNvPr id="26" name="TextBox 28"/>
          <p:cNvSpPr txBox="1"/>
          <p:nvPr/>
        </p:nvSpPr>
        <p:spPr>
          <a:xfrm>
            <a:off x="9273846" y="3584263"/>
            <a:ext cx="2160518" cy="365806"/>
          </a:xfrm>
          <a:prstGeom prst="rect">
            <a:avLst/>
          </a:prstGeom>
          <a:noFill/>
        </p:spPr>
        <p:txBody>
          <a:bodyPr wrap="square" lIns="0" tIns="0" rIns="0" bIns="0" rtlCol="0">
            <a:spAutoFit/>
          </a:bodyPr>
          <a:lstStyle/>
          <a:p>
            <a:pPr algn="ctr">
              <a:lnSpc>
                <a:spcPct val="125000"/>
              </a:lnSpc>
            </a:pPr>
            <a:r>
              <a:rPr lang="vi-VN" sz="1000" dirty="0">
                <a:cs typeface="+mn-ea"/>
                <a:sym typeface="+mn-lt"/>
              </a:rPr>
              <a:t>Nullam eleifend convallis aliquet. Duis pharetra quis purus vitae</a:t>
            </a:r>
            <a:endParaRPr lang="vi-VN" sz="1000" dirty="0">
              <a:cs typeface="+mn-ea"/>
              <a:sym typeface="+mn-lt"/>
            </a:endParaRPr>
          </a:p>
        </p:txBody>
      </p:sp>
      <p:sp>
        <p:nvSpPr>
          <p:cNvPr id="27" name="TextBox 28"/>
          <p:cNvSpPr txBox="1"/>
          <p:nvPr/>
        </p:nvSpPr>
        <p:spPr>
          <a:xfrm>
            <a:off x="6513319" y="5595822"/>
            <a:ext cx="2160518" cy="365806"/>
          </a:xfrm>
          <a:prstGeom prst="rect">
            <a:avLst/>
          </a:prstGeom>
          <a:noFill/>
        </p:spPr>
        <p:txBody>
          <a:bodyPr wrap="square" lIns="0" tIns="0" rIns="0" bIns="0" rtlCol="0">
            <a:spAutoFit/>
          </a:bodyPr>
          <a:lstStyle/>
          <a:p>
            <a:pPr algn="ctr">
              <a:lnSpc>
                <a:spcPct val="125000"/>
              </a:lnSpc>
            </a:pPr>
            <a:r>
              <a:rPr lang="vi-VN" sz="1000" dirty="0">
                <a:cs typeface="+mn-ea"/>
                <a:sym typeface="+mn-lt"/>
              </a:rPr>
              <a:t>Nullam eleifend convallis aliquet. Duis pharetra quis purus vitae</a:t>
            </a:r>
            <a:endParaRPr lang="vi-VN" sz="1000" dirty="0">
              <a:cs typeface="+mn-ea"/>
              <a:sym typeface="+mn-lt"/>
            </a:endParaRPr>
          </a:p>
        </p:txBody>
      </p:sp>
      <p:sp>
        <p:nvSpPr>
          <p:cNvPr id="28" name="TextBox 28"/>
          <p:cNvSpPr txBox="1"/>
          <p:nvPr/>
        </p:nvSpPr>
        <p:spPr>
          <a:xfrm>
            <a:off x="9273846" y="5575648"/>
            <a:ext cx="2160518" cy="365806"/>
          </a:xfrm>
          <a:prstGeom prst="rect">
            <a:avLst/>
          </a:prstGeom>
          <a:noFill/>
        </p:spPr>
        <p:txBody>
          <a:bodyPr wrap="square" lIns="0" tIns="0" rIns="0" bIns="0" rtlCol="0">
            <a:spAutoFit/>
          </a:bodyPr>
          <a:lstStyle/>
          <a:p>
            <a:pPr algn="ctr">
              <a:lnSpc>
                <a:spcPct val="125000"/>
              </a:lnSpc>
            </a:pPr>
            <a:r>
              <a:rPr lang="vi-VN" sz="1000" dirty="0">
                <a:cs typeface="+mn-ea"/>
                <a:sym typeface="+mn-lt"/>
              </a:rPr>
              <a:t>Nullam eleifend convallis aliquet. Duis pharetra quis purus vitae</a:t>
            </a:r>
            <a:endParaRPr lang="vi-VN" sz="1000" dirty="0">
              <a:cs typeface="+mn-ea"/>
              <a:sym typeface="+mn-lt"/>
            </a:endParaRPr>
          </a:p>
        </p:txBody>
      </p:sp>
      <p:sp>
        <p:nvSpPr>
          <p:cNvPr id="29" name="TextBox 4"/>
          <p:cNvSpPr txBox="1"/>
          <p:nvPr/>
        </p:nvSpPr>
        <p:spPr>
          <a:xfrm>
            <a:off x="1290696" y="4310655"/>
            <a:ext cx="4203019" cy="1236236"/>
          </a:xfrm>
          <a:prstGeom prst="rect">
            <a:avLst/>
          </a:prstGeom>
          <a:noFill/>
        </p:spPr>
        <p:txBody>
          <a:bodyPr wrap="square" lIns="0" tIns="0" rIns="0" bIns="0" rtlCol="0">
            <a:spAutoFit/>
          </a:bodyPr>
          <a:lstStyle/>
          <a:p>
            <a:pPr algn="just">
              <a:lnSpc>
                <a:spcPct val="150000"/>
              </a:lnSpc>
            </a:pPr>
            <a:r>
              <a:rPr lang="vi-VN" sz="1100" dirty="0">
                <a:cs typeface="+mn-ea"/>
                <a:sym typeface="+mn-lt"/>
              </a:rPr>
              <a:t>Nullam eleifend convallis aliquet. Duis pharetra quis purus vitae facilisis. Morbi aliquam, orci ut tristique accumsan, felis velit convallis justo, quis elementum magna purus quis orci. Integer et fringilla tortor.</a:t>
            </a:r>
            <a:endParaRPr lang="vi-VN" sz="1100" dirty="0">
              <a:cs typeface="+mn-ea"/>
              <a:sym typeface="+mn-lt"/>
            </a:endParaRPr>
          </a:p>
          <a:p>
            <a:pPr algn="just">
              <a:lnSpc>
                <a:spcPct val="150000"/>
              </a:lnSpc>
            </a:pPr>
            <a:r>
              <a:rPr lang="vi-VN" sz="1100" dirty="0">
                <a:cs typeface="+mn-ea"/>
                <a:sym typeface="+mn-lt"/>
              </a:rPr>
              <a:t>Aliquam rutrum purus vel velit scelerisque maximus. Donec facilisis nulla augue, fringilla maximus ligula imperdiet id. </a:t>
            </a:r>
            <a:endParaRPr lang="vi-VN" sz="1100" dirty="0">
              <a:cs typeface="+mn-ea"/>
              <a:sym typeface="+mn-lt"/>
            </a:endParaRPr>
          </a:p>
        </p:txBody>
      </p:sp>
      <p:sp>
        <p:nvSpPr>
          <p:cNvPr id="31"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32" name="直接连接符 31"/>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3" name="任意多边形: 形状 32"/>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34" name="任意多边形: 形状 33"/>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 Diagonal Corner Rectangle 2"/>
          <p:cNvSpPr/>
          <p:nvPr/>
        </p:nvSpPr>
        <p:spPr>
          <a:xfrm>
            <a:off x="885577" y="2426234"/>
            <a:ext cx="1300879" cy="1301218"/>
          </a:xfrm>
          <a:prstGeom prst="round2DiagRect">
            <a:avLst>
              <a:gd name="adj1" fmla="val 18841"/>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a:solidFill>
                <a:schemeClr val="tx1"/>
              </a:solidFill>
              <a:cs typeface="+mn-ea"/>
              <a:sym typeface="+mn-lt"/>
            </a:endParaRPr>
          </a:p>
        </p:txBody>
      </p:sp>
      <p:sp>
        <p:nvSpPr>
          <p:cNvPr id="5" name="TextBox 4"/>
          <p:cNvSpPr txBox="1"/>
          <p:nvPr/>
        </p:nvSpPr>
        <p:spPr>
          <a:xfrm>
            <a:off x="992437" y="2753677"/>
            <a:ext cx="902811" cy="646331"/>
          </a:xfrm>
          <a:prstGeom prst="rect">
            <a:avLst/>
          </a:prstGeom>
          <a:noFill/>
        </p:spPr>
        <p:txBody>
          <a:bodyPr wrap="none" rtlCol="0">
            <a:spAutoFit/>
          </a:bodyPr>
          <a:lstStyle/>
          <a:p>
            <a:r>
              <a:rPr lang="id-ID" sz="3600" dirty="0">
                <a:cs typeface="+mn-ea"/>
                <a:sym typeface="+mn-lt"/>
              </a:rPr>
              <a:t>40%</a:t>
            </a:r>
            <a:endParaRPr lang="id-ID" sz="3600" dirty="0">
              <a:cs typeface="+mn-ea"/>
              <a:sym typeface="+mn-lt"/>
            </a:endParaRPr>
          </a:p>
        </p:txBody>
      </p:sp>
      <p:sp>
        <p:nvSpPr>
          <p:cNvPr id="6" name="TextBox 5"/>
          <p:cNvSpPr txBox="1"/>
          <p:nvPr/>
        </p:nvSpPr>
        <p:spPr>
          <a:xfrm>
            <a:off x="3269336" y="3046426"/>
            <a:ext cx="2741192" cy="587258"/>
          </a:xfrm>
          <a:prstGeom prst="rect">
            <a:avLst/>
          </a:prstGeom>
          <a:noFill/>
        </p:spPr>
        <p:txBody>
          <a:bodyPr wrap="square" lIns="109710" tIns="54855" rIns="109710" bIns="54855" rtlCol="0">
            <a:spAutoFit/>
          </a:bodyPr>
          <a:lstStyle/>
          <a:p>
            <a:pPr>
              <a:lnSpc>
                <a:spcPct val="150000"/>
              </a:lnSpc>
            </a:pPr>
            <a:r>
              <a:rPr lang="en-US" sz="1100" dirty="0">
                <a:cs typeface="+mn-ea"/>
                <a:sym typeface="+mn-lt"/>
              </a:rPr>
              <a:t>When selecting a typeface for body text, your primary concern should be</a:t>
            </a:r>
            <a:endParaRPr lang="en-US" sz="1100" dirty="0">
              <a:cs typeface="+mn-ea"/>
              <a:sym typeface="+mn-lt"/>
            </a:endParaRPr>
          </a:p>
        </p:txBody>
      </p:sp>
      <p:sp>
        <p:nvSpPr>
          <p:cNvPr id="7" name="TextBox 6"/>
          <p:cNvSpPr txBox="1"/>
          <p:nvPr/>
        </p:nvSpPr>
        <p:spPr>
          <a:xfrm>
            <a:off x="3297203" y="2753677"/>
            <a:ext cx="2713326" cy="338554"/>
          </a:xfrm>
          <a:prstGeom prst="rect">
            <a:avLst/>
          </a:prstGeom>
          <a:noFill/>
        </p:spPr>
        <p:txBody>
          <a:bodyPr wrap="square" rtlCol="0">
            <a:spAutoFit/>
          </a:bodyPr>
          <a:lstStyle/>
          <a:p>
            <a:r>
              <a:rPr lang="zh-CN" altLang="en-US" sz="1600" b="0" dirty="0">
                <a:cs typeface="+mn-ea"/>
                <a:sym typeface="+mn-lt"/>
              </a:rPr>
              <a:t>输入您的小标题</a:t>
            </a:r>
            <a:endParaRPr lang="es-ES_tradnl" altLang="zh-CN" sz="1600" b="0" dirty="0">
              <a:cs typeface="+mn-ea"/>
              <a:sym typeface="+mn-lt"/>
            </a:endParaRPr>
          </a:p>
        </p:txBody>
      </p:sp>
      <p:sp>
        <p:nvSpPr>
          <p:cNvPr id="8" name="Round Diagonal Corner Rectangle 7"/>
          <p:cNvSpPr/>
          <p:nvPr/>
        </p:nvSpPr>
        <p:spPr>
          <a:xfrm>
            <a:off x="6467224" y="2426234"/>
            <a:ext cx="1300879" cy="1301218"/>
          </a:xfrm>
          <a:prstGeom prst="round2DiagRect">
            <a:avLst>
              <a:gd name="adj1" fmla="val 18841"/>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900" dirty="0">
              <a:solidFill>
                <a:schemeClr val="tx1"/>
              </a:solidFill>
              <a:cs typeface="+mn-ea"/>
              <a:sym typeface="+mn-lt"/>
            </a:endParaRPr>
          </a:p>
        </p:txBody>
      </p:sp>
      <p:sp>
        <p:nvSpPr>
          <p:cNvPr id="4" name="Freeform 121"/>
          <p:cNvSpPr>
            <a:spLocks noChangeArrowheads="1"/>
          </p:cNvSpPr>
          <p:nvPr/>
        </p:nvSpPr>
        <p:spPr bwMode="auto">
          <a:xfrm rot="16200000">
            <a:off x="2381965" y="3051548"/>
            <a:ext cx="587255" cy="764548"/>
          </a:xfrm>
          <a:custGeom>
            <a:avLst/>
            <a:gdLst>
              <a:gd name="T0" fmla="*/ 516 w 517"/>
              <a:gd name="T1" fmla="*/ 119 h 245"/>
              <a:gd name="T2" fmla="*/ 386 w 517"/>
              <a:gd name="T3" fmla="*/ 0 h 245"/>
              <a:gd name="T4" fmla="*/ 386 w 517"/>
              <a:gd name="T5" fmla="*/ 76 h 245"/>
              <a:gd name="T6" fmla="*/ 0 w 517"/>
              <a:gd name="T7" fmla="*/ 76 h 245"/>
              <a:gd name="T8" fmla="*/ 0 w 517"/>
              <a:gd name="T9" fmla="*/ 168 h 245"/>
              <a:gd name="T10" fmla="*/ 386 w 517"/>
              <a:gd name="T11" fmla="*/ 168 h 245"/>
              <a:gd name="T12" fmla="*/ 386 w 517"/>
              <a:gd name="T13" fmla="*/ 244 h 245"/>
              <a:gd name="T14" fmla="*/ 516 w 517"/>
              <a:gd name="T15" fmla="*/ 119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7" h="245">
                <a:moveTo>
                  <a:pt x="516" y="119"/>
                </a:moveTo>
                <a:lnTo>
                  <a:pt x="386" y="0"/>
                </a:lnTo>
                <a:lnTo>
                  <a:pt x="386" y="76"/>
                </a:lnTo>
                <a:lnTo>
                  <a:pt x="0" y="76"/>
                </a:lnTo>
                <a:lnTo>
                  <a:pt x="0" y="168"/>
                </a:lnTo>
                <a:lnTo>
                  <a:pt x="386" y="168"/>
                </a:lnTo>
                <a:lnTo>
                  <a:pt x="386" y="244"/>
                </a:lnTo>
                <a:lnTo>
                  <a:pt x="516" y="119"/>
                </a:lnTo>
              </a:path>
            </a:pathLst>
          </a:custGeom>
          <a:solidFill>
            <a:schemeClr val="bg1">
              <a:lumMod val="85000"/>
            </a:schemeClr>
          </a:solidFill>
          <a:ln>
            <a:noFill/>
          </a:ln>
          <a:effectLst/>
        </p:spPr>
        <p:txBody>
          <a:bodyPr wrap="none" lIns="60927" tIns="30463" rIns="60927" bIns="30463" anchor="ctr"/>
          <a:lstStyle/>
          <a:p>
            <a:endParaRPr lang="en-US" sz="900" dirty="0">
              <a:cs typeface="+mn-ea"/>
              <a:sym typeface="+mn-lt"/>
            </a:endParaRPr>
          </a:p>
        </p:txBody>
      </p:sp>
      <p:sp>
        <p:nvSpPr>
          <p:cNvPr id="9" name="Freeform 121"/>
          <p:cNvSpPr>
            <a:spLocks noChangeArrowheads="1"/>
          </p:cNvSpPr>
          <p:nvPr/>
        </p:nvSpPr>
        <p:spPr bwMode="auto">
          <a:xfrm rot="5400000">
            <a:off x="7963609" y="3051551"/>
            <a:ext cx="587258" cy="764550"/>
          </a:xfrm>
          <a:custGeom>
            <a:avLst/>
            <a:gdLst>
              <a:gd name="T0" fmla="*/ 516 w 517"/>
              <a:gd name="T1" fmla="*/ 119 h 245"/>
              <a:gd name="T2" fmla="*/ 386 w 517"/>
              <a:gd name="T3" fmla="*/ 0 h 245"/>
              <a:gd name="T4" fmla="*/ 386 w 517"/>
              <a:gd name="T5" fmla="*/ 76 h 245"/>
              <a:gd name="T6" fmla="*/ 0 w 517"/>
              <a:gd name="T7" fmla="*/ 76 h 245"/>
              <a:gd name="T8" fmla="*/ 0 w 517"/>
              <a:gd name="T9" fmla="*/ 168 h 245"/>
              <a:gd name="T10" fmla="*/ 386 w 517"/>
              <a:gd name="T11" fmla="*/ 168 h 245"/>
              <a:gd name="T12" fmla="*/ 386 w 517"/>
              <a:gd name="T13" fmla="*/ 244 h 245"/>
              <a:gd name="T14" fmla="*/ 516 w 517"/>
              <a:gd name="T15" fmla="*/ 119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7" h="245">
                <a:moveTo>
                  <a:pt x="516" y="119"/>
                </a:moveTo>
                <a:lnTo>
                  <a:pt x="386" y="0"/>
                </a:lnTo>
                <a:lnTo>
                  <a:pt x="386" y="76"/>
                </a:lnTo>
                <a:lnTo>
                  <a:pt x="0" y="76"/>
                </a:lnTo>
                <a:lnTo>
                  <a:pt x="0" y="168"/>
                </a:lnTo>
                <a:lnTo>
                  <a:pt x="386" y="168"/>
                </a:lnTo>
                <a:lnTo>
                  <a:pt x="386" y="244"/>
                </a:lnTo>
                <a:lnTo>
                  <a:pt x="516" y="119"/>
                </a:lnTo>
              </a:path>
            </a:pathLst>
          </a:custGeom>
          <a:solidFill>
            <a:schemeClr val="bg1">
              <a:lumMod val="85000"/>
            </a:schemeClr>
          </a:solidFill>
          <a:ln>
            <a:noFill/>
          </a:ln>
          <a:effectLst/>
        </p:spPr>
        <p:txBody>
          <a:bodyPr wrap="none" lIns="60927" tIns="30463" rIns="60927" bIns="30463" anchor="ctr"/>
          <a:lstStyle/>
          <a:p>
            <a:endParaRPr lang="en-US" sz="900" dirty="0">
              <a:cs typeface="+mn-ea"/>
              <a:sym typeface="+mn-lt"/>
            </a:endParaRPr>
          </a:p>
        </p:txBody>
      </p:sp>
      <p:sp>
        <p:nvSpPr>
          <p:cNvPr id="10" name="TextBox 9"/>
          <p:cNvSpPr txBox="1"/>
          <p:nvPr/>
        </p:nvSpPr>
        <p:spPr>
          <a:xfrm>
            <a:off x="6574084" y="2753677"/>
            <a:ext cx="902811" cy="646331"/>
          </a:xfrm>
          <a:prstGeom prst="rect">
            <a:avLst/>
          </a:prstGeom>
          <a:noFill/>
        </p:spPr>
        <p:txBody>
          <a:bodyPr wrap="none" rtlCol="0">
            <a:spAutoFit/>
          </a:bodyPr>
          <a:lstStyle/>
          <a:p>
            <a:r>
              <a:rPr lang="id-ID" sz="3600" dirty="0">
                <a:cs typeface="+mn-ea"/>
                <a:sym typeface="+mn-lt"/>
              </a:rPr>
              <a:t>30%</a:t>
            </a:r>
            <a:endParaRPr lang="id-ID" sz="3600" dirty="0">
              <a:cs typeface="+mn-ea"/>
              <a:sym typeface="+mn-lt"/>
            </a:endParaRPr>
          </a:p>
        </p:txBody>
      </p:sp>
      <p:sp>
        <p:nvSpPr>
          <p:cNvPr id="11" name="TextBox 10"/>
          <p:cNvSpPr txBox="1"/>
          <p:nvPr/>
        </p:nvSpPr>
        <p:spPr>
          <a:xfrm>
            <a:off x="8850983" y="3046426"/>
            <a:ext cx="2741192" cy="587258"/>
          </a:xfrm>
          <a:prstGeom prst="rect">
            <a:avLst/>
          </a:prstGeom>
          <a:noFill/>
        </p:spPr>
        <p:txBody>
          <a:bodyPr wrap="square" lIns="109710" tIns="54855" rIns="109710" bIns="54855" rtlCol="0">
            <a:spAutoFit/>
          </a:bodyPr>
          <a:lstStyle/>
          <a:p>
            <a:pPr>
              <a:lnSpc>
                <a:spcPct val="150000"/>
              </a:lnSpc>
            </a:pPr>
            <a:r>
              <a:rPr lang="en-US" sz="1100" dirty="0">
                <a:cs typeface="+mn-ea"/>
                <a:sym typeface="+mn-lt"/>
              </a:rPr>
              <a:t>When selecting a typeface for body text, your primary concern should be</a:t>
            </a:r>
            <a:endParaRPr lang="en-US" sz="1100" dirty="0">
              <a:cs typeface="+mn-ea"/>
              <a:sym typeface="+mn-lt"/>
            </a:endParaRPr>
          </a:p>
        </p:txBody>
      </p:sp>
      <p:sp>
        <p:nvSpPr>
          <p:cNvPr id="12" name="TextBox 11"/>
          <p:cNvSpPr txBox="1"/>
          <p:nvPr/>
        </p:nvSpPr>
        <p:spPr>
          <a:xfrm>
            <a:off x="8878849" y="2707872"/>
            <a:ext cx="2713326" cy="338554"/>
          </a:xfrm>
          <a:prstGeom prst="rect">
            <a:avLst/>
          </a:prstGeom>
          <a:noFill/>
        </p:spPr>
        <p:txBody>
          <a:bodyPr wrap="square" rtlCol="0">
            <a:spAutoFit/>
          </a:bodyPr>
          <a:lstStyle/>
          <a:p>
            <a:r>
              <a:rPr lang="zh-CN" altLang="en-US" sz="1600" b="0" dirty="0">
                <a:cs typeface="+mn-ea"/>
                <a:sym typeface="+mn-lt"/>
              </a:rPr>
              <a:t>输入您的小标题</a:t>
            </a:r>
            <a:endParaRPr lang="es-ES_tradnl" altLang="zh-CN" sz="1600" b="0" dirty="0">
              <a:cs typeface="+mn-ea"/>
              <a:sym typeface="+mn-lt"/>
            </a:endParaRPr>
          </a:p>
        </p:txBody>
      </p:sp>
      <p:sp>
        <p:nvSpPr>
          <p:cNvPr id="13" name="Content Placeholder 2"/>
          <p:cNvSpPr txBox="1"/>
          <p:nvPr/>
        </p:nvSpPr>
        <p:spPr bwMode="auto">
          <a:xfrm>
            <a:off x="838199" y="4406717"/>
            <a:ext cx="3834161"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2000" dirty="0">
                <a:solidFill>
                  <a:schemeClr val="tx1"/>
                </a:solidFill>
                <a:cs typeface="+mn-ea"/>
                <a:sym typeface="+mn-lt"/>
              </a:rPr>
              <a:t>输入您的小标题</a:t>
            </a:r>
            <a:endParaRPr lang="es-ES_tradnl" altLang="zh-CN" sz="2000" dirty="0">
              <a:solidFill>
                <a:schemeClr val="tx1"/>
              </a:solidFill>
              <a:cs typeface="+mn-ea"/>
              <a:sym typeface="+mn-lt"/>
            </a:endParaRPr>
          </a:p>
        </p:txBody>
      </p:sp>
      <p:sp>
        <p:nvSpPr>
          <p:cNvPr id="14" name="TextBox 13"/>
          <p:cNvSpPr txBox="1"/>
          <p:nvPr/>
        </p:nvSpPr>
        <p:spPr>
          <a:xfrm>
            <a:off x="838198" y="4891352"/>
            <a:ext cx="10753977" cy="793615"/>
          </a:xfrm>
          <a:prstGeom prst="rect">
            <a:avLst/>
          </a:prstGeom>
          <a:noFill/>
        </p:spPr>
        <p:txBody>
          <a:bodyPr wrap="square" rtlCol="0">
            <a:spAutoFit/>
          </a:bodyPr>
          <a:lstStyle/>
          <a:p>
            <a:pPr>
              <a:lnSpc>
                <a:spcPct val="130000"/>
              </a:lnSpc>
            </a:pPr>
            <a:r>
              <a:rPr lang="en-US" sz="1200" dirty="0">
                <a:cs typeface="+mn-ea"/>
                <a:sym typeface="+mn-lt"/>
              </a:rPr>
              <a:t>When selecting a typeface for body text, your primary concern should be readability. Don’t concern yourself with personality at this stage. I’m of the school of thought that believes that you’re better off mastering a few typeface.</a:t>
            </a:r>
            <a:r>
              <a:rPr lang="en-US" altLang="zh-CN" sz="1200" dirty="0">
                <a:cs typeface="+mn-ea"/>
                <a:sym typeface="+mn-lt"/>
              </a:rPr>
              <a:t> When selecting a typeface for body text, your primary concern should be readability. Don’t concern yourself with personality at this stage. I’m of the school of thought that believes that you’re better off mastering a few typeface.</a:t>
            </a:r>
            <a:endParaRPr lang="en-US" altLang="zh-CN" sz="1200" dirty="0">
              <a:cs typeface="+mn-ea"/>
              <a:sym typeface="+mn-lt"/>
            </a:endParaRPr>
          </a:p>
        </p:txBody>
      </p:sp>
      <p:sp>
        <p:nvSpPr>
          <p:cNvPr id="15" name="Text Placeholder 7"/>
          <p:cNvSpPr txBox="1"/>
          <p:nvPr/>
        </p:nvSpPr>
        <p:spPr>
          <a:xfrm>
            <a:off x="3942044" y="900155"/>
            <a:ext cx="4307911" cy="614703"/>
          </a:xfrm>
          <a:prstGeom prst="rect">
            <a:avLst/>
          </a:prstGeom>
        </p:spPr>
        <p:txBody>
          <a:bodyPr vert="horz" lIns="91440" tIns="45720" rIns="91440" bIns="45720" rtlCol="0" anchor="ctr">
            <a:noAutofit/>
          </a:bodyPr>
          <a:lstStyle>
            <a:defPPr>
              <a:defRPr lang="zh-CN"/>
            </a:defPPr>
            <a:lvl1pPr indent="0">
              <a:lnSpc>
                <a:spcPct val="90000"/>
              </a:lnSpc>
              <a:spcBef>
                <a:spcPts val="1000"/>
              </a:spcBef>
              <a:buFont typeface="Arial" panose="020B0604020202020204" pitchFamily="34" charset="0"/>
              <a:buNone/>
              <a:defRPr sz="4000">
                <a:latin typeface="Arial" panose="020B0604020202020204" pitchFamily="34" charset="0"/>
                <a:ea typeface="微软雅黑" panose="020B0503020204020204" charset="-122"/>
                <a:cs typeface="Lato" panose="020F0502020204030203"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zh-CN" altLang="en-US" sz="3200" dirty="0">
                <a:latin typeface="+mn-lt"/>
                <a:ea typeface="+mn-ea"/>
                <a:cs typeface="+mn-ea"/>
                <a:sym typeface="+mn-lt"/>
              </a:rPr>
              <a:t>输入本页标题内容</a:t>
            </a:r>
            <a:endParaRPr lang="en-US" sz="3200" dirty="0">
              <a:latin typeface="+mn-lt"/>
              <a:ea typeface="+mn-ea"/>
              <a:cs typeface="+mn-ea"/>
              <a:sym typeface="+mn-lt"/>
            </a:endParaRPr>
          </a:p>
        </p:txBody>
      </p:sp>
      <p:cxnSp>
        <p:nvCxnSpPr>
          <p:cNvPr id="16" name="直接连接符 15"/>
          <p:cNvCxnSpPr/>
          <p:nvPr/>
        </p:nvCxnSpPr>
        <p:spPr>
          <a:xfrm>
            <a:off x="5899174" y="695708"/>
            <a:ext cx="393651"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7" name="任意多边形: 形状 16"/>
          <p:cNvSpPr/>
          <p:nvPr/>
        </p:nvSpPr>
        <p:spPr bwMode="auto">
          <a:xfrm rot="2762877">
            <a:off x="10128604" y="-607119"/>
            <a:ext cx="2218234" cy="1760699"/>
          </a:xfrm>
          <a:custGeom>
            <a:avLst/>
            <a:gdLst>
              <a:gd name="connsiteX0" fmla="*/ 0 w 4517011"/>
              <a:gd name="connsiteY0" fmla="*/ 3330149 h 3585329"/>
              <a:gd name="connsiteX1" fmla="*/ 3210506 w 4517011"/>
              <a:gd name="connsiteY1" fmla="*/ 0 h 3585329"/>
              <a:gd name="connsiteX2" fmla="*/ 4338139 w 4517011"/>
              <a:gd name="connsiteY2" fmla="*/ 1087121 h 3585329"/>
              <a:gd name="connsiteX3" fmla="*/ 4431105 w 4517011"/>
              <a:gd name="connsiteY3" fmla="*/ 1379706 h 3585329"/>
              <a:gd name="connsiteX4" fmla="*/ 4513176 w 4517011"/>
              <a:gd name="connsiteY4" fmla="*/ 1911935 h 3585329"/>
              <a:gd name="connsiteX5" fmla="*/ 4517011 w 4517011"/>
              <a:gd name="connsiteY5" fmla="*/ 1939082 h 3585329"/>
              <a:gd name="connsiteX6" fmla="*/ 4517011 w 4517011"/>
              <a:gd name="connsiteY6" fmla="*/ 2040945 h 3585329"/>
              <a:gd name="connsiteX7" fmla="*/ 4512920 w 4517011"/>
              <a:gd name="connsiteY7" fmla="*/ 2075065 h 3585329"/>
              <a:gd name="connsiteX8" fmla="*/ 4484030 w 4517011"/>
              <a:gd name="connsiteY8" fmla="*/ 2318391 h 3585329"/>
              <a:gd name="connsiteX9" fmla="*/ 4153190 w 4517011"/>
              <a:gd name="connsiteY9" fmla="*/ 2936543 h 3585329"/>
              <a:gd name="connsiteX10" fmla="*/ 3730053 w 4517011"/>
              <a:gd name="connsiteY10" fmla="*/ 3236902 h 3585329"/>
              <a:gd name="connsiteX11" fmla="*/ 3137660 w 4517011"/>
              <a:gd name="connsiteY11" fmla="*/ 3446108 h 3585329"/>
              <a:gd name="connsiteX12" fmla="*/ 2629385 w 4517011"/>
              <a:gd name="connsiteY12" fmla="*/ 3535020 h 3585329"/>
              <a:gd name="connsiteX13" fmla="*/ 2218775 w 4517011"/>
              <a:gd name="connsiteY13" fmla="*/ 3570386 h 3585329"/>
              <a:gd name="connsiteX14" fmla="*/ 1811234 w 4517011"/>
              <a:gd name="connsiteY14" fmla="*/ 3582838 h 3585329"/>
              <a:gd name="connsiteX15" fmla="*/ 1790525 w 4517011"/>
              <a:gd name="connsiteY15" fmla="*/ 3585329 h 3585329"/>
              <a:gd name="connsiteX16" fmla="*/ 1720982 w 4517011"/>
              <a:gd name="connsiteY16" fmla="*/ 3585329 h 3585329"/>
              <a:gd name="connsiteX17" fmla="*/ 1691068 w 4517011"/>
              <a:gd name="connsiteY17" fmla="*/ 3582839 h 3585329"/>
              <a:gd name="connsiteX18" fmla="*/ 1172566 w 4517011"/>
              <a:gd name="connsiteY18" fmla="*/ 3562914 h 3585329"/>
              <a:gd name="connsiteX19" fmla="*/ 547959 w 4517011"/>
              <a:gd name="connsiteY19" fmla="*/ 3483217 h 3585329"/>
              <a:gd name="connsiteX20" fmla="*/ 256973 w 4517011"/>
              <a:gd name="connsiteY20" fmla="*/ 3415536 h 358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7011" h="3585329">
                <a:moveTo>
                  <a:pt x="0" y="3330149"/>
                </a:moveTo>
                <a:lnTo>
                  <a:pt x="3210506" y="0"/>
                </a:lnTo>
                <a:lnTo>
                  <a:pt x="4338139" y="1087121"/>
                </a:lnTo>
                <a:lnTo>
                  <a:pt x="4431105" y="1379706"/>
                </a:lnTo>
                <a:cubicBezTo>
                  <a:pt x="4476359" y="1554293"/>
                  <a:pt x="4510108" y="1730872"/>
                  <a:pt x="4513176" y="1911935"/>
                </a:cubicBezTo>
                <a:cubicBezTo>
                  <a:pt x="4513432" y="1921150"/>
                  <a:pt x="4515733" y="1930116"/>
                  <a:pt x="4517011" y="1939082"/>
                </a:cubicBezTo>
                <a:cubicBezTo>
                  <a:pt x="4517011" y="1972953"/>
                  <a:pt x="4517011" y="2007074"/>
                  <a:pt x="4517011" y="2040945"/>
                </a:cubicBezTo>
                <a:cubicBezTo>
                  <a:pt x="4515477" y="2052401"/>
                  <a:pt x="4512920" y="2063609"/>
                  <a:pt x="4512920" y="2075065"/>
                </a:cubicBezTo>
                <a:cubicBezTo>
                  <a:pt x="4512665" y="2157253"/>
                  <a:pt x="4501159" y="2238196"/>
                  <a:pt x="4484030" y="2318391"/>
                </a:cubicBezTo>
                <a:cubicBezTo>
                  <a:pt x="4433662" y="2556487"/>
                  <a:pt x="4324490" y="2763202"/>
                  <a:pt x="4153190" y="2936543"/>
                </a:cubicBezTo>
                <a:cubicBezTo>
                  <a:pt x="4029700" y="3061319"/>
                  <a:pt x="3886268" y="3158201"/>
                  <a:pt x="3730053" y="3236902"/>
                </a:cubicBezTo>
                <a:cubicBezTo>
                  <a:pt x="3541366" y="3331792"/>
                  <a:pt x="3342454" y="3397044"/>
                  <a:pt x="3137660" y="3446108"/>
                </a:cubicBezTo>
                <a:cubicBezTo>
                  <a:pt x="2969940" y="3485956"/>
                  <a:pt x="2800429" y="3514349"/>
                  <a:pt x="2629385" y="3535020"/>
                </a:cubicBezTo>
                <a:cubicBezTo>
                  <a:pt x="2492856" y="3551707"/>
                  <a:pt x="2355816" y="3564409"/>
                  <a:pt x="2218775" y="3570386"/>
                </a:cubicBezTo>
                <a:cubicBezTo>
                  <a:pt x="2082758" y="3576612"/>
                  <a:pt x="1946996" y="3578854"/>
                  <a:pt x="1811234" y="3582838"/>
                </a:cubicBezTo>
                <a:cubicBezTo>
                  <a:pt x="1804332" y="3583087"/>
                  <a:pt x="1797428" y="3584582"/>
                  <a:pt x="1790525" y="3585329"/>
                </a:cubicBezTo>
                <a:cubicBezTo>
                  <a:pt x="1767258" y="3585329"/>
                  <a:pt x="1744248" y="3585329"/>
                  <a:pt x="1720982" y="3585329"/>
                </a:cubicBezTo>
                <a:cubicBezTo>
                  <a:pt x="1711011" y="3584582"/>
                  <a:pt x="1701039" y="3583088"/>
                  <a:pt x="1691068" y="3582839"/>
                </a:cubicBezTo>
                <a:cubicBezTo>
                  <a:pt x="1518235" y="3581095"/>
                  <a:pt x="1345144" y="3575367"/>
                  <a:pt x="1172566" y="3562914"/>
                </a:cubicBezTo>
                <a:cubicBezTo>
                  <a:pt x="962915" y="3547473"/>
                  <a:pt x="754286" y="3522817"/>
                  <a:pt x="547959" y="3483217"/>
                </a:cubicBezTo>
                <a:cubicBezTo>
                  <a:pt x="449909" y="3464289"/>
                  <a:pt x="352818" y="3442123"/>
                  <a:pt x="256973" y="3415536"/>
                </a:cubicBez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
        <p:nvSpPr>
          <p:cNvPr id="18" name="任意多边形: 形状 17"/>
          <p:cNvSpPr/>
          <p:nvPr/>
        </p:nvSpPr>
        <p:spPr bwMode="auto">
          <a:xfrm rot="2762877">
            <a:off x="-589484" y="5349749"/>
            <a:ext cx="1374401" cy="1328103"/>
          </a:xfrm>
          <a:custGeom>
            <a:avLst/>
            <a:gdLst>
              <a:gd name="connsiteX0" fmla="*/ 0 w 3589981"/>
              <a:gd name="connsiteY0" fmla="*/ 379581 h 3469049"/>
              <a:gd name="connsiteX1" fmla="*/ 80129 w 3589981"/>
              <a:gd name="connsiteY1" fmla="*/ 317739 h 3469049"/>
              <a:gd name="connsiteX2" fmla="*/ 419929 w 3589981"/>
              <a:gd name="connsiteY2" fmla="*/ 119297 h 3469049"/>
              <a:gd name="connsiteX3" fmla="*/ 834373 w 3589981"/>
              <a:gd name="connsiteY3" fmla="*/ 7970 h 3469049"/>
              <a:gd name="connsiteX4" fmla="*/ 905450 w 3589981"/>
              <a:gd name="connsiteY4" fmla="*/ 0 h 3469049"/>
              <a:gd name="connsiteX5" fmla="*/ 988799 w 3589981"/>
              <a:gd name="connsiteY5" fmla="*/ 0 h 3469049"/>
              <a:gd name="connsiteX6" fmla="*/ 1009253 w 3589981"/>
              <a:gd name="connsiteY6" fmla="*/ 3736 h 3469049"/>
              <a:gd name="connsiteX7" fmla="*/ 1131209 w 3589981"/>
              <a:gd name="connsiteY7" fmla="*/ 16936 h 3469049"/>
              <a:gd name="connsiteX8" fmla="*/ 1586816 w 3589981"/>
              <a:gd name="connsiteY8" fmla="*/ 173342 h 3469049"/>
              <a:gd name="connsiteX9" fmla="*/ 2085377 w 3589981"/>
              <a:gd name="connsiteY9" fmla="*/ 544183 h 3469049"/>
              <a:gd name="connsiteX10" fmla="*/ 2531268 w 3589981"/>
              <a:gd name="connsiteY10" fmla="*/ 1052253 h 3469049"/>
              <a:gd name="connsiteX11" fmla="*/ 3329732 w 3589981"/>
              <a:gd name="connsiteY11" fmla="*/ 2391168 h 3469049"/>
              <a:gd name="connsiteX12" fmla="*/ 3562174 w 3589981"/>
              <a:gd name="connsiteY12" fmla="*/ 2972938 h 3469049"/>
              <a:gd name="connsiteX13" fmla="*/ 3589981 w 3589981"/>
              <a:gd name="connsiteY13" fmla="*/ 3069306 h 3469049"/>
              <a:gd name="connsiteX14" fmla="*/ 3204600 w 3589981"/>
              <a:gd name="connsiteY14" fmla="*/ 3469049 h 346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9981" h="3469049">
                <a:moveTo>
                  <a:pt x="0" y="379581"/>
                </a:moveTo>
                <a:lnTo>
                  <a:pt x="80129" y="317739"/>
                </a:lnTo>
                <a:cubicBezTo>
                  <a:pt x="186421" y="240384"/>
                  <a:pt x="298933" y="172906"/>
                  <a:pt x="419929" y="119297"/>
                </a:cubicBezTo>
                <a:cubicBezTo>
                  <a:pt x="552367" y="60769"/>
                  <a:pt x="689919" y="21668"/>
                  <a:pt x="834373" y="7970"/>
                </a:cubicBezTo>
                <a:cubicBezTo>
                  <a:pt x="858151" y="5728"/>
                  <a:pt x="881673" y="2740"/>
                  <a:pt x="905450" y="0"/>
                </a:cubicBezTo>
                <a:cubicBezTo>
                  <a:pt x="933319" y="0"/>
                  <a:pt x="960931" y="0"/>
                  <a:pt x="988799" y="0"/>
                </a:cubicBezTo>
                <a:cubicBezTo>
                  <a:pt x="995702" y="1245"/>
                  <a:pt x="1002350" y="3238"/>
                  <a:pt x="1009253" y="3736"/>
                </a:cubicBezTo>
                <a:cubicBezTo>
                  <a:pt x="1049905" y="8219"/>
                  <a:pt x="1090813" y="10709"/>
                  <a:pt x="1131209" y="16936"/>
                </a:cubicBezTo>
                <a:cubicBezTo>
                  <a:pt x="1292538" y="41094"/>
                  <a:pt x="1443384" y="96384"/>
                  <a:pt x="1586816" y="173342"/>
                </a:cubicBezTo>
                <a:cubicBezTo>
                  <a:pt x="1771156" y="272216"/>
                  <a:pt x="1934274" y="400230"/>
                  <a:pt x="2085377" y="544183"/>
                </a:cubicBezTo>
                <a:cubicBezTo>
                  <a:pt x="2249262" y="700091"/>
                  <a:pt x="2396274" y="871191"/>
                  <a:pt x="2531268" y="1052253"/>
                </a:cubicBezTo>
                <a:cubicBezTo>
                  <a:pt x="2843700" y="1470913"/>
                  <a:pt x="3106275" y="1919459"/>
                  <a:pt x="3329732" y="2391168"/>
                </a:cubicBezTo>
                <a:cubicBezTo>
                  <a:pt x="3419473" y="2580573"/>
                  <a:pt x="3498715" y="2773901"/>
                  <a:pt x="3562174" y="2972938"/>
                </a:cubicBezTo>
                <a:lnTo>
                  <a:pt x="3589981" y="3069306"/>
                </a:lnTo>
                <a:lnTo>
                  <a:pt x="3204600" y="3469049"/>
                </a:lnTo>
                <a:close/>
              </a:path>
            </a:pathLst>
          </a:custGeom>
          <a:solidFill>
            <a:schemeClr val="bg1">
              <a:lumMod val="95000"/>
            </a:schemeClr>
          </a:solidFill>
          <a:ln w="25400" cap="flat">
            <a:noFill/>
            <a:miter lim="800000"/>
            <a:headEnd type="none" w="med" len="med"/>
            <a:tailEnd type="none" w="med" len="med"/>
          </a:ln>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mn-ea"/>
              <a:sym typeface="+mn-lt"/>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1qsqnqfr">
      <a:majorFont>
        <a:latin typeface="Agency FB"/>
        <a:ea typeface="FZYaoTi"/>
        <a:cs typeface=""/>
      </a:majorFont>
      <a:minorFont>
        <a:latin typeface="Agency FB"/>
        <a:ea typeface="FZYaoT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6402</Words>
  <Application>WPS 演示</Application>
  <PresentationFormat>宽屏</PresentationFormat>
  <Paragraphs>323</Paragraphs>
  <Slides>20</Slides>
  <Notes>7</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20</vt:i4>
      </vt:variant>
    </vt:vector>
  </HeadingPairs>
  <TitlesOfParts>
    <vt:vector size="39" baseType="lpstr">
      <vt:lpstr>Arial</vt:lpstr>
      <vt:lpstr>宋体</vt:lpstr>
      <vt:lpstr>Wingdings</vt:lpstr>
      <vt:lpstr>Arial</vt:lpstr>
      <vt:lpstr>Open Sans</vt:lpstr>
      <vt:lpstr>Calibri</vt:lpstr>
      <vt:lpstr>FontAwesome</vt:lpstr>
      <vt:lpstr>微软雅黑</vt:lpstr>
      <vt:lpstr>Lato</vt:lpstr>
      <vt:lpstr>Source Sans Pro Black</vt:lpstr>
      <vt:lpstr>Gill Sans</vt:lpstr>
      <vt:lpstr>Agency FB</vt:lpstr>
      <vt:lpstr>方正姚体</vt:lpstr>
      <vt:lpstr>Arial Unicode MS</vt:lpstr>
      <vt:lpstr>等线</vt:lpstr>
      <vt:lpstr>Neris Thin</vt:lpstr>
      <vt:lpstr>Gill Sans MT</vt:lpstr>
      <vt:lpstr>The Avengers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office2016mac62028</dc:creator>
  <cp:lastModifiedBy>沙皮</cp:lastModifiedBy>
  <cp:revision>11</cp:revision>
  <dcterms:created xsi:type="dcterms:W3CDTF">2018-11-13T05:58:00Z</dcterms:created>
  <dcterms:modified xsi:type="dcterms:W3CDTF">2019-11-18T05:58:23Z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2052-11.1.0.9175</vt:lpwstr>
  </property>
</Properties>
</file>