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63" r:id="rId5"/>
    <p:sldId id="264" r:id="rId6"/>
    <p:sldId id="259" r:id="rId7"/>
    <p:sldId id="260" r:id="rId8"/>
    <p:sldId id="266" r:id="rId9"/>
    <p:sldId id="265" r:id="rId10"/>
    <p:sldId id="261" r:id="rId11"/>
    <p:sldId id="268" r:id="rId12"/>
    <p:sldId id="267" r:id="rId13"/>
    <p:sldId id="262" r:id="rId14"/>
    <p:sldId id="270" r:id="rId15"/>
    <p:sldId id="269" r:id="rId16"/>
    <p:sldId id="256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3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330" y="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479-BA96-4EE4-A6B9-BF53EC9C1EA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E854-F86E-4B7F-9FB8-3806DC0697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479-BA96-4EE4-A6B9-BF53EC9C1EA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E854-F86E-4B7F-9FB8-3806DC0697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479-BA96-4EE4-A6B9-BF53EC9C1EA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E854-F86E-4B7F-9FB8-3806DC0697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479-BA96-4EE4-A6B9-BF53EC9C1EA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E854-F86E-4B7F-9FB8-3806DC0697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479-BA96-4EE4-A6B9-BF53EC9C1EA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E854-F86E-4B7F-9FB8-3806DC0697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479-BA96-4EE4-A6B9-BF53EC9C1EA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E854-F86E-4B7F-9FB8-3806DC0697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479-BA96-4EE4-A6B9-BF53EC9C1EA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E854-F86E-4B7F-9FB8-3806DC0697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479-BA96-4EE4-A6B9-BF53EC9C1EA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E854-F86E-4B7F-9FB8-3806DC0697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479-BA96-4EE4-A6B9-BF53EC9C1EA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E854-F86E-4B7F-9FB8-3806DC0697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479-BA96-4EE4-A6B9-BF53EC9C1EA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E854-F86E-4B7F-9FB8-3806DC0697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479-BA96-4EE4-A6B9-BF53EC9C1EA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E854-F86E-4B7F-9FB8-3806DC0697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1B479-BA96-4EE4-A6B9-BF53EC9C1EA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2E854-F86E-4B7F-9FB8-3806DC06975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5774867" y="3762119"/>
            <a:ext cx="5839510" cy="573106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商务高端通用模板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/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工作总结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/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年终总结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/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工作汇报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/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述职报告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/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商业路演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/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公关策划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/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企业招聘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/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活动策划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/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创业融资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/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入职培训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/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竞聘述职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/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</a:rPr>
              <a:t>产品发布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030179" y="2580430"/>
            <a:ext cx="6680719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zh-CN" altLang="en-US" sz="5400" b="1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商务工作总结模板</a:t>
            </a:r>
            <a:endParaRPr lang="zh-CN" altLang="en-US" sz="5400" b="1" spc="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397240" y="1397127"/>
            <a:ext cx="3273018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en-US" altLang="zh-CN" sz="60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endParaRPr lang="zh-CN" altLang="en-US" sz="6000" spc="3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: 圆角 16"/>
          <p:cNvSpPr/>
          <p:nvPr/>
        </p:nvSpPr>
        <p:spPr>
          <a:xfrm>
            <a:off x="10153621" y="5967066"/>
            <a:ext cx="1349207" cy="297907"/>
          </a:xfrm>
          <a:prstGeom prst="roundRect">
            <a:avLst>
              <a:gd name="adj" fmla="val 219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10203964" y="5977520"/>
            <a:ext cx="1248522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演讲：</a:t>
            </a:r>
            <a:r>
              <a:rPr lang="en-US" altLang="zh-CN" sz="12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comeon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5608320" y="2519470"/>
            <a:ext cx="5894756" cy="1036320"/>
            <a:chOff x="5608320" y="2519470"/>
            <a:chExt cx="5894756" cy="1036320"/>
          </a:xfrm>
        </p:grpSpPr>
        <p:cxnSp>
          <p:nvCxnSpPr>
            <p:cNvPr id="20" name="直接连接符 19"/>
            <p:cNvCxnSpPr/>
            <p:nvPr/>
          </p:nvCxnSpPr>
          <p:spPr>
            <a:xfrm>
              <a:off x="5608320" y="2519470"/>
              <a:ext cx="5894756" cy="0"/>
            </a:xfrm>
            <a:prstGeom prst="line">
              <a:avLst/>
            </a:prstGeom>
            <a:ln w="254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5608320" y="3555790"/>
              <a:ext cx="5894756" cy="0"/>
            </a:xfrm>
            <a:prstGeom prst="line">
              <a:avLst/>
            </a:prstGeom>
            <a:ln w="254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264477" y="419031"/>
            <a:ext cx="3196942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CN" altLang="en-US" sz="24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请输入您的标题</a:t>
            </a:r>
            <a:endParaRPr lang="zh-CN" altLang="en-US" sz="2400" spc="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16462" y="777616"/>
            <a:ext cx="2738556" cy="335156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add your text here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1208" y="316531"/>
            <a:ext cx="1217706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54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5400" spc="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Shape 1544"/>
          <p:cNvSpPr/>
          <p:nvPr/>
        </p:nvSpPr>
        <p:spPr>
          <a:xfrm rot="10800000" flipH="1">
            <a:off x="4940669" y="2440238"/>
            <a:ext cx="2372400" cy="2371633"/>
          </a:xfrm>
          <a:prstGeom prst="ellipse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>
              <a:lnSpc>
                <a:spcPct val="100000"/>
              </a:lnSpc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Shape 1545"/>
          <p:cNvSpPr/>
          <p:nvPr/>
        </p:nvSpPr>
        <p:spPr>
          <a:xfrm>
            <a:off x="5901242" y="3191932"/>
            <a:ext cx="382148" cy="3821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6" y="13527"/>
                </a:moveTo>
                <a:lnTo>
                  <a:pt x="21138" y="9731"/>
                </a:lnTo>
                <a:cubicBezTo>
                  <a:pt x="21392" y="9659"/>
                  <a:pt x="21600" y="9385"/>
                  <a:pt x="21600" y="9120"/>
                </a:cubicBezTo>
                <a:lnTo>
                  <a:pt x="21600" y="2520"/>
                </a:lnTo>
                <a:lnTo>
                  <a:pt x="4680" y="2520"/>
                </a:lnTo>
                <a:lnTo>
                  <a:pt x="4680" y="481"/>
                </a:lnTo>
                <a:cubicBezTo>
                  <a:pt x="4680" y="217"/>
                  <a:pt x="4465" y="0"/>
                  <a:pt x="4200" y="0"/>
                </a:cubicBezTo>
                <a:lnTo>
                  <a:pt x="480" y="0"/>
                </a:lnTo>
                <a:cubicBezTo>
                  <a:pt x="217" y="0"/>
                  <a:pt x="0" y="217"/>
                  <a:pt x="0" y="481"/>
                </a:cubicBezTo>
                <a:lnTo>
                  <a:pt x="0" y="2400"/>
                </a:lnTo>
                <a:lnTo>
                  <a:pt x="2332" y="2400"/>
                </a:lnTo>
                <a:lnTo>
                  <a:pt x="4693" y="13269"/>
                </a:lnTo>
                <a:lnTo>
                  <a:pt x="4920" y="14400"/>
                </a:lnTo>
                <a:lnTo>
                  <a:pt x="4920" y="16200"/>
                </a:lnTo>
                <a:cubicBezTo>
                  <a:pt x="4920" y="16463"/>
                  <a:pt x="5137" y="16680"/>
                  <a:pt x="5400" y="16680"/>
                </a:cubicBezTo>
                <a:lnTo>
                  <a:pt x="6001" y="16680"/>
                </a:lnTo>
                <a:lnTo>
                  <a:pt x="17999" y="16680"/>
                </a:lnTo>
                <a:lnTo>
                  <a:pt x="21119" y="16680"/>
                </a:lnTo>
                <a:cubicBezTo>
                  <a:pt x="21383" y="16680"/>
                  <a:pt x="21600" y="16463"/>
                  <a:pt x="21600" y="16200"/>
                </a:cubicBezTo>
                <a:lnTo>
                  <a:pt x="21600" y="14400"/>
                </a:lnTo>
                <a:lnTo>
                  <a:pt x="8103" y="14400"/>
                </a:lnTo>
                <a:cubicBezTo>
                  <a:pt x="6723" y="14400"/>
                  <a:pt x="6694" y="13860"/>
                  <a:pt x="7856" y="13527"/>
                </a:cubicBezTo>
                <a:close/>
                <a:moveTo>
                  <a:pt x="15599" y="19200"/>
                </a:moveTo>
                <a:cubicBezTo>
                  <a:pt x="15599" y="20525"/>
                  <a:pt x="16674" y="21600"/>
                  <a:pt x="17999" y="21600"/>
                </a:cubicBezTo>
                <a:cubicBezTo>
                  <a:pt x="19326" y="21600"/>
                  <a:pt x="20399" y="20525"/>
                  <a:pt x="20399" y="19200"/>
                </a:cubicBezTo>
                <a:cubicBezTo>
                  <a:pt x="20399" y="17874"/>
                  <a:pt x="19326" y="16800"/>
                  <a:pt x="17999" y="16800"/>
                </a:cubicBezTo>
                <a:cubicBezTo>
                  <a:pt x="16674" y="16800"/>
                  <a:pt x="15599" y="17874"/>
                  <a:pt x="15599" y="19200"/>
                </a:cubicBezTo>
                <a:close/>
                <a:moveTo>
                  <a:pt x="3599" y="19200"/>
                </a:moveTo>
                <a:cubicBezTo>
                  <a:pt x="3599" y="20525"/>
                  <a:pt x="4674" y="21600"/>
                  <a:pt x="6001" y="21600"/>
                </a:cubicBezTo>
                <a:cubicBezTo>
                  <a:pt x="7326" y="21600"/>
                  <a:pt x="8399" y="20525"/>
                  <a:pt x="8399" y="19200"/>
                </a:cubicBezTo>
                <a:cubicBezTo>
                  <a:pt x="8399" y="17874"/>
                  <a:pt x="7326" y="16800"/>
                  <a:pt x="6001" y="16800"/>
                </a:cubicBezTo>
                <a:cubicBezTo>
                  <a:pt x="4674" y="16800"/>
                  <a:pt x="3599" y="17874"/>
                  <a:pt x="3599" y="19200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lnSpc>
                <a:spcPct val="100000"/>
              </a:lnSpc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Shape 1559"/>
          <p:cNvSpPr/>
          <p:nvPr/>
        </p:nvSpPr>
        <p:spPr>
          <a:xfrm rot="10800000" flipH="1">
            <a:off x="5571593" y="3726800"/>
            <a:ext cx="1065600" cy="1065180"/>
          </a:xfrm>
          <a:prstGeom prst="ellipse">
            <a:avLst/>
          </a:prstGeom>
          <a:solidFill>
            <a:schemeClr val="accent2"/>
          </a:solidFill>
          <a:ln w="12700" cap="flat">
            <a:solidFill>
              <a:schemeClr val="bg1"/>
            </a:solidFill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>
              <a:lnSpc>
                <a:spcPct val="100000"/>
              </a:lnSpc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Shape 1560"/>
          <p:cNvSpPr/>
          <p:nvPr/>
        </p:nvSpPr>
        <p:spPr>
          <a:xfrm>
            <a:off x="5958394" y="4072258"/>
            <a:ext cx="294737" cy="2947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497"/>
                </a:moveTo>
                <a:cubicBezTo>
                  <a:pt x="8207" y="15497"/>
                  <a:pt x="6104" y="13394"/>
                  <a:pt x="6104" y="10801"/>
                </a:cubicBezTo>
                <a:cubicBezTo>
                  <a:pt x="6104" y="8206"/>
                  <a:pt x="8207" y="6103"/>
                  <a:pt x="10800" y="6103"/>
                </a:cubicBezTo>
                <a:cubicBezTo>
                  <a:pt x="13395" y="6103"/>
                  <a:pt x="15497" y="8206"/>
                  <a:pt x="15497" y="10801"/>
                </a:cubicBezTo>
                <a:cubicBezTo>
                  <a:pt x="15497" y="13394"/>
                  <a:pt x="13395" y="15497"/>
                  <a:pt x="10800" y="15497"/>
                </a:cubicBezTo>
                <a:close/>
                <a:moveTo>
                  <a:pt x="19522" y="10801"/>
                </a:moveTo>
                <a:cubicBezTo>
                  <a:pt x="19522" y="9454"/>
                  <a:pt x="20352" y="8390"/>
                  <a:pt x="21600" y="7659"/>
                </a:cubicBezTo>
                <a:cubicBezTo>
                  <a:pt x="21376" y="6908"/>
                  <a:pt x="21077" y="6187"/>
                  <a:pt x="20711" y="5509"/>
                </a:cubicBezTo>
                <a:cubicBezTo>
                  <a:pt x="19310" y="5876"/>
                  <a:pt x="18177" y="5328"/>
                  <a:pt x="17225" y="4375"/>
                </a:cubicBezTo>
                <a:cubicBezTo>
                  <a:pt x="16273" y="3423"/>
                  <a:pt x="15982" y="2288"/>
                  <a:pt x="16347" y="889"/>
                </a:cubicBezTo>
                <a:cubicBezTo>
                  <a:pt x="15671" y="522"/>
                  <a:pt x="14951" y="225"/>
                  <a:pt x="14198" y="0"/>
                </a:cubicBezTo>
                <a:cubicBezTo>
                  <a:pt x="13467" y="1248"/>
                  <a:pt x="12147" y="2078"/>
                  <a:pt x="10800" y="2078"/>
                </a:cubicBezTo>
                <a:cubicBezTo>
                  <a:pt x="9453" y="2078"/>
                  <a:pt x="8134" y="1248"/>
                  <a:pt x="7403" y="0"/>
                </a:cubicBezTo>
                <a:cubicBezTo>
                  <a:pt x="6651" y="225"/>
                  <a:pt x="5931" y="522"/>
                  <a:pt x="5253" y="889"/>
                </a:cubicBezTo>
                <a:cubicBezTo>
                  <a:pt x="5620" y="2288"/>
                  <a:pt x="5329" y="3422"/>
                  <a:pt x="4375" y="4375"/>
                </a:cubicBezTo>
                <a:cubicBezTo>
                  <a:pt x="3423" y="5328"/>
                  <a:pt x="2290" y="5876"/>
                  <a:pt x="890" y="5510"/>
                </a:cubicBezTo>
                <a:cubicBezTo>
                  <a:pt x="523" y="6187"/>
                  <a:pt x="224" y="6908"/>
                  <a:pt x="0" y="7659"/>
                </a:cubicBezTo>
                <a:cubicBezTo>
                  <a:pt x="1249" y="8390"/>
                  <a:pt x="2078" y="9454"/>
                  <a:pt x="2078" y="10801"/>
                </a:cubicBezTo>
                <a:cubicBezTo>
                  <a:pt x="2078" y="12146"/>
                  <a:pt x="1249" y="13467"/>
                  <a:pt x="0" y="14198"/>
                </a:cubicBezTo>
                <a:cubicBezTo>
                  <a:pt x="224" y="14950"/>
                  <a:pt x="523" y="15670"/>
                  <a:pt x="890" y="16348"/>
                </a:cubicBezTo>
                <a:cubicBezTo>
                  <a:pt x="2290" y="15981"/>
                  <a:pt x="3423" y="16272"/>
                  <a:pt x="4375" y="17226"/>
                </a:cubicBezTo>
                <a:cubicBezTo>
                  <a:pt x="5327" y="18178"/>
                  <a:pt x="5620" y="19312"/>
                  <a:pt x="5253" y="20711"/>
                </a:cubicBezTo>
                <a:cubicBezTo>
                  <a:pt x="5931" y="21078"/>
                  <a:pt x="6651" y="21377"/>
                  <a:pt x="7403" y="21600"/>
                </a:cubicBezTo>
                <a:cubicBezTo>
                  <a:pt x="8134" y="20352"/>
                  <a:pt x="9453" y="19524"/>
                  <a:pt x="10800" y="19524"/>
                </a:cubicBezTo>
                <a:cubicBezTo>
                  <a:pt x="12147" y="19524"/>
                  <a:pt x="13467" y="20352"/>
                  <a:pt x="14198" y="21600"/>
                </a:cubicBezTo>
                <a:cubicBezTo>
                  <a:pt x="14951" y="21375"/>
                  <a:pt x="15671" y="21078"/>
                  <a:pt x="16349" y="20711"/>
                </a:cubicBezTo>
                <a:cubicBezTo>
                  <a:pt x="15982" y="19312"/>
                  <a:pt x="16273" y="18178"/>
                  <a:pt x="17225" y="17226"/>
                </a:cubicBezTo>
                <a:cubicBezTo>
                  <a:pt x="18177" y="16272"/>
                  <a:pt x="19310" y="15724"/>
                  <a:pt x="20711" y="16091"/>
                </a:cubicBezTo>
                <a:cubicBezTo>
                  <a:pt x="21077" y="15413"/>
                  <a:pt x="21376" y="14693"/>
                  <a:pt x="21600" y="13941"/>
                </a:cubicBezTo>
                <a:cubicBezTo>
                  <a:pt x="20352" y="13210"/>
                  <a:pt x="19522" y="12146"/>
                  <a:pt x="19522" y="10801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lnSpc>
                <a:spcPct val="100000"/>
              </a:lnSpc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Shape 1562"/>
          <p:cNvSpPr/>
          <p:nvPr/>
        </p:nvSpPr>
        <p:spPr>
          <a:xfrm rot="10800000" flipH="1">
            <a:off x="6342321" y="2337871"/>
            <a:ext cx="1065600" cy="1065180"/>
          </a:xfrm>
          <a:prstGeom prst="ellipse">
            <a:avLst/>
          </a:prstGeom>
          <a:solidFill>
            <a:schemeClr val="accent2"/>
          </a:solidFill>
          <a:ln w="12700" cap="flat">
            <a:solidFill>
              <a:schemeClr val="bg1"/>
            </a:solidFill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>
              <a:lnSpc>
                <a:spcPct val="100000"/>
              </a:lnSpc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565"/>
          <p:cNvGrpSpPr/>
          <p:nvPr/>
        </p:nvGrpSpPr>
        <p:grpSpPr>
          <a:xfrm>
            <a:off x="6788314" y="2701451"/>
            <a:ext cx="161648" cy="226993"/>
            <a:chOff x="0" y="0"/>
            <a:chExt cx="313278" cy="439919"/>
          </a:xfrm>
        </p:grpSpPr>
        <p:sp>
          <p:nvSpPr>
            <p:cNvPr id="14" name="Shape 1563"/>
            <p:cNvSpPr/>
            <p:nvPr/>
          </p:nvSpPr>
          <p:spPr>
            <a:xfrm>
              <a:off x="0" y="37123"/>
              <a:ext cx="313279" cy="402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441" y="0"/>
                  </a:moveTo>
                  <a:lnTo>
                    <a:pt x="17589" y="3600"/>
                  </a:lnTo>
                  <a:lnTo>
                    <a:pt x="4011" y="3600"/>
                  </a:lnTo>
                  <a:lnTo>
                    <a:pt x="2159" y="0"/>
                  </a:lnTo>
                  <a:cubicBezTo>
                    <a:pt x="972" y="0"/>
                    <a:pt x="0" y="756"/>
                    <a:pt x="0" y="1679"/>
                  </a:cubicBezTo>
                  <a:lnTo>
                    <a:pt x="0" y="19921"/>
                  </a:lnTo>
                  <a:cubicBezTo>
                    <a:pt x="0" y="20844"/>
                    <a:pt x="972" y="21600"/>
                    <a:pt x="2159" y="21600"/>
                  </a:cubicBezTo>
                  <a:lnTo>
                    <a:pt x="19441" y="21600"/>
                  </a:lnTo>
                  <a:cubicBezTo>
                    <a:pt x="20628" y="21600"/>
                    <a:pt x="21600" y="20844"/>
                    <a:pt x="21600" y="19921"/>
                  </a:cubicBezTo>
                  <a:lnTo>
                    <a:pt x="21600" y="1679"/>
                  </a:lnTo>
                  <a:cubicBezTo>
                    <a:pt x="21600" y="756"/>
                    <a:pt x="20628" y="0"/>
                    <a:pt x="19441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" name="Shape 1564"/>
            <p:cNvSpPr/>
            <p:nvPr/>
          </p:nvSpPr>
          <p:spPr>
            <a:xfrm>
              <a:off x="55186" y="0"/>
              <a:ext cx="201397" cy="89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441" y="21600"/>
                  </a:moveTo>
                  <a:lnTo>
                    <a:pt x="21600" y="10800"/>
                  </a:lnTo>
                  <a:lnTo>
                    <a:pt x="16369" y="10800"/>
                  </a:lnTo>
                  <a:lnTo>
                    <a:pt x="14641" y="0"/>
                  </a:lnTo>
                  <a:lnTo>
                    <a:pt x="6959" y="0"/>
                  </a:lnTo>
                  <a:lnTo>
                    <a:pt x="5231" y="10800"/>
                  </a:lnTo>
                  <a:lnTo>
                    <a:pt x="0" y="10800"/>
                  </a:lnTo>
                  <a:lnTo>
                    <a:pt x="2159" y="21600"/>
                  </a:lnTo>
                  <a:cubicBezTo>
                    <a:pt x="2159" y="21600"/>
                    <a:pt x="19441" y="21600"/>
                    <a:pt x="19441" y="2160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>
                <a:lnSpc>
                  <a:spcPct val="100000"/>
                </a:lnSpc>
                <a:defRPr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Light"/>
                </a:defRPr>
              </a:pPr>
              <a:endParaRPr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6" name="Shape 1567"/>
          <p:cNvSpPr/>
          <p:nvPr/>
        </p:nvSpPr>
        <p:spPr>
          <a:xfrm rot="10800000" flipH="1">
            <a:off x="4788165" y="2350571"/>
            <a:ext cx="1065600" cy="1065180"/>
          </a:xfrm>
          <a:prstGeom prst="ellipse">
            <a:avLst/>
          </a:prstGeom>
          <a:solidFill>
            <a:schemeClr val="accent2"/>
          </a:solidFill>
          <a:ln w="12700" cap="flat">
            <a:solidFill>
              <a:schemeClr val="bg1"/>
            </a:solidFill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>
              <a:lnSpc>
                <a:spcPct val="100000"/>
              </a:lnSpc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Shape 1568"/>
          <p:cNvSpPr/>
          <p:nvPr/>
        </p:nvSpPr>
        <p:spPr>
          <a:xfrm>
            <a:off x="5166835" y="2717026"/>
            <a:ext cx="294736" cy="1958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24" extrusionOk="0">
                <a:moveTo>
                  <a:pt x="18596" y="5942"/>
                </a:moveTo>
                <a:cubicBezTo>
                  <a:pt x="18295" y="7132"/>
                  <a:pt x="17976" y="8348"/>
                  <a:pt x="17696" y="9399"/>
                </a:cubicBezTo>
                <a:cubicBezTo>
                  <a:pt x="18794" y="11734"/>
                  <a:pt x="19440" y="14666"/>
                  <a:pt x="19440" y="17887"/>
                </a:cubicBezTo>
                <a:cubicBezTo>
                  <a:pt x="19440" y="18391"/>
                  <a:pt x="19426" y="18896"/>
                  <a:pt x="19394" y="19390"/>
                </a:cubicBezTo>
                <a:cubicBezTo>
                  <a:pt x="19341" y="20265"/>
                  <a:pt x="19778" y="21038"/>
                  <a:pt x="20372" y="21116"/>
                </a:cubicBezTo>
                <a:cubicBezTo>
                  <a:pt x="20405" y="21122"/>
                  <a:pt x="20439" y="21124"/>
                  <a:pt x="20471" y="21124"/>
                </a:cubicBezTo>
                <a:cubicBezTo>
                  <a:pt x="21024" y="21124"/>
                  <a:pt x="21495" y="20502"/>
                  <a:pt x="21545" y="19677"/>
                </a:cubicBezTo>
                <a:cubicBezTo>
                  <a:pt x="21582" y="19089"/>
                  <a:pt x="21600" y="18486"/>
                  <a:pt x="21600" y="17887"/>
                </a:cubicBezTo>
                <a:cubicBezTo>
                  <a:pt x="21600" y="13196"/>
                  <a:pt x="20463" y="9004"/>
                  <a:pt x="18596" y="5942"/>
                </a:cubicBezTo>
                <a:close/>
                <a:moveTo>
                  <a:pt x="10801" y="3957"/>
                </a:moveTo>
                <a:cubicBezTo>
                  <a:pt x="11273" y="3957"/>
                  <a:pt x="11734" y="4016"/>
                  <a:pt x="12183" y="4127"/>
                </a:cubicBezTo>
                <a:cubicBezTo>
                  <a:pt x="12656" y="3256"/>
                  <a:pt x="13186" y="2296"/>
                  <a:pt x="13702" y="1383"/>
                </a:cubicBezTo>
                <a:cubicBezTo>
                  <a:pt x="12781" y="990"/>
                  <a:pt x="11810" y="778"/>
                  <a:pt x="10801" y="778"/>
                </a:cubicBezTo>
                <a:cubicBezTo>
                  <a:pt x="4744" y="778"/>
                  <a:pt x="0" y="8292"/>
                  <a:pt x="0" y="17887"/>
                </a:cubicBezTo>
                <a:cubicBezTo>
                  <a:pt x="0" y="18477"/>
                  <a:pt x="18" y="19068"/>
                  <a:pt x="53" y="19643"/>
                </a:cubicBezTo>
                <a:cubicBezTo>
                  <a:pt x="105" y="20519"/>
                  <a:pt x="636" y="21162"/>
                  <a:pt x="1225" y="21086"/>
                </a:cubicBezTo>
                <a:cubicBezTo>
                  <a:pt x="1818" y="21007"/>
                  <a:pt x="2258" y="20236"/>
                  <a:pt x="2204" y="19361"/>
                </a:cubicBezTo>
                <a:cubicBezTo>
                  <a:pt x="2174" y="18879"/>
                  <a:pt x="2160" y="18383"/>
                  <a:pt x="2160" y="17887"/>
                </a:cubicBezTo>
                <a:cubicBezTo>
                  <a:pt x="2160" y="10076"/>
                  <a:pt x="5955" y="3957"/>
                  <a:pt x="10801" y="3957"/>
                </a:cubicBezTo>
                <a:close/>
                <a:moveTo>
                  <a:pt x="8778" y="16036"/>
                </a:moveTo>
                <a:cubicBezTo>
                  <a:pt x="8032" y="17937"/>
                  <a:pt x="8535" y="19501"/>
                  <a:pt x="9569" y="20379"/>
                </a:cubicBezTo>
                <a:cubicBezTo>
                  <a:pt x="10602" y="21258"/>
                  <a:pt x="11773" y="21116"/>
                  <a:pt x="12519" y="19216"/>
                </a:cubicBezTo>
                <a:cubicBezTo>
                  <a:pt x="13265" y="17315"/>
                  <a:pt x="17970" y="355"/>
                  <a:pt x="17561" y="6"/>
                </a:cubicBezTo>
                <a:cubicBezTo>
                  <a:pt x="17151" y="-342"/>
                  <a:pt x="9524" y="14136"/>
                  <a:pt x="8778" y="16036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lnSpc>
                <a:spcPct val="100000"/>
              </a:lnSpc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539236" y="2440238"/>
            <a:ext cx="2981683" cy="78951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539957" y="2158532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711630" y="2440238"/>
            <a:ext cx="2981683" cy="78951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889319" y="2158532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988788" y="5088659"/>
            <a:ext cx="2168124" cy="1031886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170852" y="4776473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264477" y="419031"/>
            <a:ext cx="3196942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CN" altLang="en-US" sz="24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请输入您的标题</a:t>
            </a:r>
            <a:endParaRPr lang="zh-CN" altLang="en-US" sz="2400" spc="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16462" y="777616"/>
            <a:ext cx="2738556" cy="335156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add your text here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1208" y="316531"/>
            <a:ext cx="1217706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54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5400" spc="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Oval 162"/>
          <p:cNvSpPr/>
          <p:nvPr/>
        </p:nvSpPr>
        <p:spPr>
          <a:xfrm>
            <a:off x="7599057" y="5221489"/>
            <a:ext cx="2501879" cy="602817"/>
          </a:xfrm>
          <a:prstGeom prst="ellipse">
            <a:avLst/>
          </a:prstGeom>
          <a:solidFill>
            <a:schemeClr val="tx1">
              <a:lumMod val="65000"/>
              <a:lumOff val="35000"/>
              <a:alpha val="57000"/>
            </a:schemeClr>
          </a:solidFill>
          <a:ln>
            <a:noFill/>
          </a:ln>
          <a:effectLst>
            <a:outerShdw blurRad="685800" sx="119000" sy="119000" algn="ctr" rotWithShape="0">
              <a:prstClr val="black">
                <a:alpha val="8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7469618" y="4886924"/>
            <a:ext cx="2798813" cy="923126"/>
          </a:xfrm>
          <a:custGeom>
            <a:avLst/>
            <a:gdLst>
              <a:gd name="T0" fmla="*/ 1446 w 1446"/>
              <a:gd name="T1" fmla="*/ 0 h 475"/>
              <a:gd name="T2" fmla="*/ 1446 w 1446"/>
              <a:gd name="T3" fmla="*/ 273 h 475"/>
              <a:gd name="T4" fmla="*/ 723 w 1446"/>
              <a:gd name="T5" fmla="*/ 475 h 475"/>
              <a:gd name="T6" fmla="*/ 0 w 1446"/>
              <a:gd name="T7" fmla="*/ 273 h 475"/>
              <a:gd name="T8" fmla="*/ 0 w 1446"/>
              <a:gd name="T9" fmla="*/ 0 h 475"/>
              <a:gd name="T10" fmla="*/ 723 w 1446"/>
              <a:gd name="T11" fmla="*/ 84 h 475"/>
              <a:gd name="T12" fmla="*/ 1446 w 1446"/>
              <a:gd name="T13" fmla="*/ 0 h 4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46" h="475">
                <a:moveTo>
                  <a:pt x="1446" y="0"/>
                </a:moveTo>
                <a:cubicBezTo>
                  <a:pt x="1446" y="273"/>
                  <a:pt x="1446" y="273"/>
                  <a:pt x="1446" y="273"/>
                </a:cubicBezTo>
                <a:cubicBezTo>
                  <a:pt x="1446" y="384"/>
                  <a:pt x="1122" y="475"/>
                  <a:pt x="723" y="475"/>
                </a:cubicBezTo>
                <a:cubicBezTo>
                  <a:pt x="324" y="475"/>
                  <a:pt x="0" y="384"/>
                  <a:pt x="0" y="273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440" y="84"/>
                  <a:pt x="723" y="84"/>
                </a:cubicBezTo>
                <a:cubicBezTo>
                  <a:pt x="967" y="84"/>
                  <a:pt x="1446" y="0"/>
                  <a:pt x="1446" y="0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7469617" y="4493634"/>
            <a:ext cx="2798813" cy="78657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7"/>
          <p:cNvSpPr>
            <a:spLocks noChangeArrowheads="1"/>
          </p:cNvSpPr>
          <p:nvPr/>
        </p:nvSpPr>
        <p:spPr bwMode="auto">
          <a:xfrm>
            <a:off x="8125782" y="4827433"/>
            <a:ext cx="1486486" cy="29925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5"/>
          <p:cNvSpPr/>
          <p:nvPr/>
        </p:nvSpPr>
        <p:spPr bwMode="auto">
          <a:xfrm>
            <a:off x="7469618" y="4131633"/>
            <a:ext cx="2798813" cy="923126"/>
          </a:xfrm>
          <a:custGeom>
            <a:avLst/>
            <a:gdLst>
              <a:gd name="T0" fmla="*/ 1446 w 1446"/>
              <a:gd name="T1" fmla="*/ 0 h 475"/>
              <a:gd name="T2" fmla="*/ 1446 w 1446"/>
              <a:gd name="T3" fmla="*/ 273 h 475"/>
              <a:gd name="T4" fmla="*/ 723 w 1446"/>
              <a:gd name="T5" fmla="*/ 475 h 475"/>
              <a:gd name="T6" fmla="*/ 0 w 1446"/>
              <a:gd name="T7" fmla="*/ 273 h 475"/>
              <a:gd name="T8" fmla="*/ 0 w 1446"/>
              <a:gd name="T9" fmla="*/ 0 h 475"/>
              <a:gd name="T10" fmla="*/ 723 w 1446"/>
              <a:gd name="T11" fmla="*/ 84 h 475"/>
              <a:gd name="T12" fmla="*/ 1446 w 1446"/>
              <a:gd name="T13" fmla="*/ 0 h 4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46" h="475">
                <a:moveTo>
                  <a:pt x="1446" y="0"/>
                </a:moveTo>
                <a:cubicBezTo>
                  <a:pt x="1446" y="273"/>
                  <a:pt x="1446" y="273"/>
                  <a:pt x="1446" y="273"/>
                </a:cubicBezTo>
                <a:cubicBezTo>
                  <a:pt x="1446" y="384"/>
                  <a:pt x="1122" y="475"/>
                  <a:pt x="723" y="475"/>
                </a:cubicBezTo>
                <a:cubicBezTo>
                  <a:pt x="324" y="475"/>
                  <a:pt x="0" y="384"/>
                  <a:pt x="0" y="273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440" y="84"/>
                  <a:pt x="723" y="84"/>
                </a:cubicBezTo>
                <a:cubicBezTo>
                  <a:pt x="967" y="84"/>
                  <a:pt x="1446" y="0"/>
                  <a:pt x="1446" y="0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9"/>
          <p:cNvSpPr>
            <a:spLocks noChangeArrowheads="1"/>
          </p:cNvSpPr>
          <p:nvPr/>
        </p:nvSpPr>
        <p:spPr bwMode="auto">
          <a:xfrm>
            <a:off x="7469617" y="3738343"/>
            <a:ext cx="2798813" cy="78657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8125782" y="4072142"/>
            <a:ext cx="1486486" cy="29925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 5"/>
          <p:cNvSpPr/>
          <p:nvPr/>
        </p:nvSpPr>
        <p:spPr bwMode="auto">
          <a:xfrm>
            <a:off x="7469618" y="3363900"/>
            <a:ext cx="2798813" cy="923126"/>
          </a:xfrm>
          <a:custGeom>
            <a:avLst/>
            <a:gdLst>
              <a:gd name="T0" fmla="*/ 1446 w 1446"/>
              <a:gd name="T1" fmla="*/ 0 h 475"/>
              <a:gd name="T2" fmla="*/ 1446 w 1446"/>
              <a:gd name="T3" fmla="*/ 273 h 475"/>
              <a:gd name="T4" fmla="*/ 723 w 1446"/>
              <a:gd name="T5" fmla="*/ 475 h 475"/>
              <a:gd name="T6" fmla="*/ 0 w 1446"/>
              <a:gd name="T7" fmla="*/ 273 h 475"/>
              <a:gd name="T8" fmla="*/ 0 w 1446"/>
              <a:gd name="T9" fmla="*/ 0 h 475"/>
              <a:gd name="T10" fmla="*/ 723 w 1446"/>
              <a:gd name="T11" fmla="*/ 84 h 475"/>
              <a:gd name="T12" fmla="*/ 1446 w 1446"/>
              <a:gd name="T13" fmla="*/ 0 h 4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46" h="475">
                <a:moveTo>
                  <a:pt x="1446" y="0"/>
                </a:moveTo>
                <a:cubicBezTo>
                  <a:pt x="1446" y="273"/>
                  <a:pt x="1446" y="273"/>
                  <a:pt x="1446" y="273"/>
                </a:cubicBezTo>
                <a:cubicBezTo>
                  <a:pt x="1446" y="384"/>
                  <a:pt x="1122" y="475"/>
                  <a:pt x="723" y="475"/>
                </a:cubicBezTo>
                <a:cubicBezTo>
                  <a:pt x="324" y="475"/>
                  <a:pt x="0" y="384"/>
                  <a:pt x="0" y="273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440" y="84"/>
                  <a:pt x="723" y="84"/>
                </a:cubicBezTo>
                <a:cubicBezTo>
                  <a:pt x="967" y="84"/>
                  <a:pt x="1446" y="0"/>
                  <a:pt x="1446" y="0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9"/>
          <p:cNvSpPr>
            <a:spLocks noChangeArrowheads="1"/>
          </p:cNvSpPr>
          <p:nvPr/>
        </p:nvSpPr>
        <p:spPr bwMode="auto">
          <a:xfrm>
            <a:off x="7469617" y="2970610"/>
            <a:ext cx="2798813" cy="78657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8125782" y="3304409"/>
            <a:ext cx="1486486" cy="29925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 5"/>
          <p:cNvSpPr/>
          <p:nvPr/>
        </p:nvSpPr>
        <p:spPr bwMode="auto">
          <a:xfrm>
            <a:off x="7469618" y="2586433"/>
            <a:ext cx="2798813" cy="923126"/>
          </a:xfrm>
          <a:custGeom>
            <a:avLst/>
            <a:gdLst>
              <a:gd name="T0" fmla="*/ 1446 w 1446"/>
              <a:gd name="T1" fmla="*/ 0 h 475"/>
              <a:gd name="T2" fmla="*/ 1446 w 1446"/>
              <a:gd name="T3" fmla="*/ 273 h 475"/>
              <a:gd name="T4" fmla="*/ 723 w 1446"/>
              <a:gd name="T5" fmla="*/ 475 h 475"/>
              <a:gd name="T6" fmla="*/ 0 w 1446"/>
              <a:gd name="T7" fmla="*/ 273 h 475"/>
              <a:gd name="T8" fmla="*/ 0 w 1446"/>
              <a:gd name="T9" fmla="*/ 0 h 475"/>
              <a:gd name="T10" fmla="*/ 723 w 1446"/>
              <a:gd name="T11" fmla="*/ 84 h 475"/>
              <a:gd name="T12" fmla="*/ 1446 w 1446"/>
              <a:gd name="T13" fmla="*/ 0 h 4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46" h="475">
                <a:moveTo>
                  <a:pt x="1446" y="0"/>
                </a:moveTo>
                <a:cubicBezTo>
                  <a:pt x="1446" y="273"/>
                  <a:pt x="1446" y="273"/>
                  <a:pt x="1446" y="273"/>
                </a:cubicBezTo>
                <a:cubicBezTo>
                  <a:pt x="1446" y="384"/>
                  <a:pt x="1122" y="475"/>
                  <a:pt x="723" y="475"/>
                </a:cubicBezTo>
                <a:cubicBezTo>
                  <a:pt x="324" y="475"/>
                  <a:pt x="0" y="384"/>
                  <a:pt x="0" y="273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440" y="84"/>
                  <a:pt x="723" y="84"/>
                </a:cubicBezTo>
                <a:cubicBezTo>
                  <a:pt x="967" y="84"/>
                  <a:pt x="1446" y="0"/>
                  <a:pt x="1446" y="0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7469617" y="2193143"/>
            <a:ext cx="2798813" cy="78657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7"/>
          <p:cNvSpPr>
            <a:spLocks noChangeArrowheads="1"/>
          </p:cNvSpPr>
          <p:nvPr/>
        </p:nvSpPr>
        <p:spPr bwMode="auto">
          <a:xfrm>
            <a:off x="8125782" y="2526943"/>
            <a:ext cx="1486486" cy="29925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1" name="Group 179"/>
          <p:cNvGrpSpPr/>
          <p:nvPr/>
        </p:nvGrpSpPr>
        <p:grpSpPr>
          <a:xfrm>
            <a:off x="8744136" y="3107341"/>
            <a:ext cx="305291" cy="300429"/>
            <a:chOff x="6297624" y="1392236"/>
            <a:chExt cx="498476" cy="490536"/>
          </a:xfrm>
          <a:solidFill>
            <a:schemeClr val="bg1"/>
          </a:solidFill>
        </p:grpSpPr>
        <p:sp>
          <p:nvSpPr>
            <p:cNvPr id="22" name="Freeform 180"/>
            <p:cNvSpPr/>
            <p:nvPr/>
          </p:nvSpPr>
          <p:spPr bwMode="auto">
            <a:xfrm>
              <a:off x="6570675" y="1454146"/>
              <a:ext cx="160338" cy="160336"/>
            </a:xfrm>
            <a:custGeom>
              <a:avLst/>
              <a:gdLst>
                <a:gd name="T0" fmla="*/ 38 w 42"/>
                <a:gd name="T1" fmla="*/ 40 h 42"/>
                <a:gd name="T2" fmla="*/ 38 w 42"/>
                <a:gd name="T3" fmla="*/ 40 h 42"/>
                <a:gd name="T4" fmla="*/ 40 w 42"/>
                <a:gd name="T5" fmla="*/ 42 h 42"/>
                <a:gd name="T6" fmla="*/ 42 w 42"/>
                <a:gd name="T7" fmla="*/ 40 h 42"/>
                <a:gd name="T8" fmla="*/ 42 w 42"/>
                <a:gd name="T9" fmla="*/ 40 h 42"/>
                <a:gd name="T10" fmla="*/ 2 w 42"/>
                <a:gd name="T11" fmla="*/ 0 h 42"/>
                <a:gd name="T12" fmla="*/ 2 w 42"/>
                <a:gd name="T13" fmla="*/ 0 h 42"/>
                <a:gd name="T14" fmla="*/ 0 w 42"/>
                <a:gd name="T15" fmla="*/ 2 h 42"/>
                <a:gd name="T16" fmla="*/ 2 w 42"/>
                <a:gd name="T17" fmla="*/ 4 h 42"/>
                <a:gd name="T18" fmla="*/ 2 w 42"/>
                <a:gd name="T19" fmla="*/ 4 h 42"/>
                <a:gd name="T20" fmla="*/ 38 w 42"/>
                <a:gd name="T21" fmla="*/ 4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42">
                  <a:moveTo>
                    <a:pt x="38" y="40"/>
                  </a:moveTo>
                  <a:cubicBezTo>
                    <a:pt x="38" y="40"/>
                    <a:pt x="38" y="40"/>
                    <a:pt x="38" y="40"/>
                  </a:cubicBezTo>
                  <a:cubicBezTo>
                    <a:pt x="38" y="41"/>
                    <a:pt x="39" y="42"/>
                    <a:pt x="40" y="42"/>
                  </a:cubicBezTo>
                  <a:cubicBezTo>
                    <a:pt x="41" y="42"/>
                    <a:pt x="42" y="41"/>
                    <a:pt x="42" y="40"/>
                  </a:cubicBezTo>
                  <a:cubicBezTo>
                    <a:pt x="42" y="40"/>
                    <a:pt x="42" y="40"/>
                    <a:pt x="42" y="40"/>
                  </a:cubicBezTo>
                  <a:cubicBezTo>
                    <a:pt x="42" y="18"/>
                    <a:pt x="24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2" y="4"/>
                    <a:pt x="38" y="20"/>
                    <a:pt x="38" y="4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Freeform 181"/>
            <p:cNvSpPr>
              <a:spLocks noEditPoints="1"/>
            </p:cNvSpPr>
            <p:nvPr/>
          </p:nvSpPr>
          <p:spPr bwMode="auto">
            <a:xfrm>
              <a:off x="6297624" y="1392236"/>
              <a:ext cx="498476" cy="490536"/>
            </a:xfrm>
            <a:custGeom>
              <a:avLst/>
              <a:gdLst>
                <a:gd name="T0" fmla="*/ 37 w 130"/>
                <a:gd name="T1" fmla="*/ 4 h 128"/>
                <a:gd name="T2" fmla="*/ 29 w 130"/>
                <a:gd name="T3" fmla="*/ 0 h 128"/>
                <a:gd name="T4" fmla="*/ 24 w 130"/>
                <a:gd name="T5" fmla="*/ 1 h 128"/>
                <a:gd name="T6" fmla="*/ 17 w 130"/>
                <a:gd name="T7" fmla="*/ 12 h 128"/>
                <a:gd name="T8" fmla="*/ 17 w 130"/>
                <a:gd name="T9" fmla="*/ 67 h 128"/>
                <a:gd name="T10" fmla="*/ 5 w 130"/>
                <a:gd name="T11" fmla="*/ 80 h 128"/>
                <a:gd name="T12" fmla="*/ 5 w 130"/>
                <a:gd name="T13" fmla="*/ 96 h 128"/>
                <a:gd name="T14" fmla="*/ 33 w 130"/>
                <a:gd name="T15" fmla="*/ 124 h 128"/>
                <a:gd name="T16" fmla="*/ 41 w 130"/>
                <a:gd name="T17" fmla="*/ 128 h 128"/>
                <a:gd name="T18" fmla="*/ 49 w 130"/>
                <a:gd name="T19" fmla="*/ 124 h 128"/>
                <a:gd name="T20" fmla="*/ 62 w 130"/>
                <a:gd name="T21" fmla="*/ 112 h 128"/>
                <a:gd name="T22" fmla="*/ 117 w 130"/>
                <a:gd name="T23" fmla="*/ 112 h 128"/>
                <a:gd name="T24" fmla="*/ 128 w 130"/>
                <a:gd name="T25" fmla="*/ 105 h 128"/>
                <a:gd name="T26" fmla="*/ 125 w 130"/>
                <a:gd name="T27" fmla="*/ 92 h 128"/>
                <a:gd name="T28" fmla="*/ 37 w 130"/>
                <a:gd name="T29" fmla="*/ 4 h 128"/>
                <a:gd name="T30" fmla="*/ 56 w 130"/>
                <a:gd name="T31" fmla="*/ 106 h 128"/>
                <a:gd name="T32" fmla="*/ 44 w 130"/>
                <a:gd name="T33" fmla="*/ 119 h 128"/>
                <a:gd name="T34" fmla="*/ 41 w 130"/>
                <a:gd name="T35" fmla="*/ 120 h 128"/>
                <a:gd name="T36" fmla="*/ 38 w 130"/>
                <a:gd name="T37" fmla="*/ 119 h 128"/>
                <a:gd name="T38" fmla="*/ 10 w 130"/>
                <a:gd name="T39" fmla="*/ 91 h 128"/>
                <a:gd name="T40" fmla="*/ 9 w 130"/>
                <a:gd name="T41" fmla="*/ 88 h 128"/>
                <a:gd name="T42" fmla="*/ 10 w 130"/>
                <a:gd name="T43" fmla="*/ 85 h 128"/>
                <a:gd name="T44" fmla="*/ 23 w 130"/>
                <a:gd name="T45" fmla="*/ 73 h 128"/>
                <a:gd name="T46" fmla="*/ 23 w 130"/>
                <a:gd name="T47" fmla="*/ 73 h 128"/>
                <a:gd name="T48" fmla="*/ 56 w 130"/>
                <a:gd name="T49" fmla="*/ 106 h 128"/>
                <a:gd name="T50" fmla="*/ 56 w 130"/>
                <a:gd name="T51" fmla="*/ 106 h 128"/>
                <a:gd name="T52" fmla="*/ 62 w 130"/>
                <a:gd name="T53" fmla="*/ 104 h 128"/>
                <a:gd name="T54" fmla="*/ 60 w 130"/>
                <a:gd name="T55" fmla="*/ 104 h 128"/>
                <a:gd name="T56" fmla="*/ 25 w 130"/>
                <a:gd name="T57" fmla="*/ 69 h 128"/>
                <a:gd name="T58" fmla="*/ 25 w 130"/>
                <a:gd name="T59" fmla="*/ 67 h 128"/>
                <a:gd name="T60" fmla="*/ 25 w 130"/>
                <a:gd name="T61" fmla="*/ 19 h 128"/>
                <a:gd name="T62" fmla="*/ 110 w 130"/>
                <a:gd name="T63" fmla="*/ 104 h 128"/>
                <a:gd name="T64" fmla="*/ 62 w 130"/>
                <a:gd name="T65" fmla="*/ 104 h 128"/>
                <a:gd name="T66" fmla="*/ 121 w 130"/>
                <a:gd name="T67" fmla="*/ 102 h 128"/>
                <a:gd name="T68" fmla="*/ 117 w 130"/>
                <a:gd name="T69" fmla="*/ 104 h 128"/>
                <a:gd name="T70" fmla="*/ 116 w 130"/>
                <a:gd name="T71" fmla="*/ 104 h 128"/>
                <a:gd name="T72" fmla="*/ 25 w 130"/>
                <a:gd name="T73" fmla="*/ 13 h 128"/>
                <a:gd name="T74" fmla="*/ 25 w 130"/>
                <a:gd name="T75" fmla="*/ 12 h 128"/>
                <a:gd name="T76" fmla="*/ 27 w 130"/>
                <a:gd name="T77" fmla="*/ 8 h 128"/>
                <a:gd name="T78" fmla="*/ 29 w 130"/>
                <a:gd name="T79" fmla="*/ 8 h 128"/>
                <a:gd name="T80" fmla="*/ 32 w 130"/>
                <a:gd name="T81" fmla="*/ 9 h 128"/>
                <a:gd name="T82" fmla="*/ 120 w 130"/>
                <a:gd name="T83" fmla="*/ 97 h 128"/>
                <a:gd name="T84" fmla="*/ 121 w 130"/>
                <a:gd name="T85" fmla="*/ 10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0" h="128">
                  <a:moveTo>
                    <a:pt x="37" y="4"/>
                  </a:moveTo>
                  <a:cubicBezTo>
                    <a:pt x="35" y="1"/>
                    <a:pt x="32" y="0"/>
                    <a:pt x="29" y="0"/>
                  </a:cubicBezTo>
                  <a:cubicBezTo>
                    <a:pt x="27" y="0"/>
                    <a:pt x="26" y="0"/>
                    <a:pt x="24" y="1"/>
                  </a:cubicBezTo>
                  <a:cubicBezTo>
                    <a:pt x="20" y="3"/>
                    <a:pt x="17" y="7"/>
                    <a:pt x="17" y="12"/>
                  </a:cubicBezTo>
                  <a:cubicBezTo>
                    <a:pt x="17" y="67"/>
                    <a:pt x="17" y="67"/>
                    <a:pt x="17" y="67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0" y="84"/>
                    <a:pt x="0" y="92"/>
                    <a:pt x="5" y="96"/>
                  </a:cubicBezTo>
                  <a:cubicBezTo>
                    <a:pt x="33" y="124"/>
                    <a:pt x="33" y="124"/>
                    <a:pt x="33" y="124"/>
                  </a:cubicBezTo>
                  <a:cubicBezTo>
                    <a:pt x="35" y="127"/>
                    <a:pt x="38" y="128"/>
                    <a:pt x="41" y="128"/>
                  </a:cubicBezTo>
                  <a:cubicBezTo>
                    <a:pt x="44" y="128"/>
                    <a:pt x="47" y="127"/>
                    <a:pt x="49" y="124"/>
                  </a:cubicBezTo>
                  <a:cubicBezTo>
                    <a:pt x="62" y="112"/>
                    <a:pt x="62" y="112"/>
                    <a:pt x="62" y="112"/>
                  </a:cubicBezTo>
                  <a:cubicBezTo>
                    <a:pt x="117" y="112"/>
                    <a:pt x="117" y="112"/>
                    <a:pt x="117" y="112"/>
                  </a:cubicBezTo>
                  <a:cubicBezTo>
                    <a:pt x="122" y="112"/>
                    <a:pt x="126" y="109"/>
                    <a:pt x="128" y="105"/>
                  </a:cubicBezTo>
                  <a:cubicBezTo>
                    <a:pt x="130" y="100"/>
                    <a:pt x="129" y="95"/>
                    <a:pt x="125" y="92"/>
                  </a:cubicBezTo>
                  <a:lnTo>
                    <a:pt x="37" y="4"/>
                  </a:lnTo>
                  <a:close/>
                  <a:moveTo>
                    <a:pt x="56" y="106"/>
                  </a:moveTo>
                  <a:cubicBezTo>
                    <a:pt x="44" y="119"/>
                    <a:pt x="44" y="119"/>
                    <a:pt x="44" y="119"/>
                  </a:cubicBezTo>
                  <a:cubicBezTo>
                    <a:pt x="43" y="120"/>
                    <a:pt x="42" y="120"/>
                    <a:pt x="41" y="120"/>
                  </a:cubicBezTo>
                  <a:cubicBezTo>
                    <a:pt x="40" y="120"/>
                    <a:pt x="39" y="120"/>
                    <a:pt x="38" y="119"/>
                  </a:cubicBezTo>
                  <a:cubicBezTo>
                    <a:pt x="10" y="91"/>
                    <a:pt x="10" y="91"/>
                    <a:pt x="10" y="91"/>
                  </a:cubicBezTo>
                  <a:cubicBezTo>
                    <a:pt x="9" y="90"/>
                    <a:pt x="9" y="89"/>
                    <a:pt x="9" y="88"/>
                  </a:cubicBezTo>
                  <a:cubicBezTo>
                    <a:pt x="9" y="87"/>
                    <a:pt x="9" y="86"/>
                    <a:pt x="10" y="85"/>
                  </a:cubicBezTo>
                  <a:cubicBezTo>
                    <a:pt x="23" y="73"/>
                    <a:pt x="23" y="73"/>
                    <a:pt x="23" y="73"/>
                  </a:cubicBezTo>
                  <a:cubicBezTo>
                    <a:pt x="23" y="73"/>
                    <a:pt x="23" y="73"/>
                    <a:pt x="23" y="73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6" y="106"/>
                    <a:pt x="56" y="106"/>
                    <a:pt x="56" y="106"/>
                  </a:cubicBezTo>
                  <a:close/>
                  <a:moveTo>
                    <a:pt x="62" y="104"/>
                  </a:moveTo>
                  <a:cubicBezTo>
                    <a:pt x="61" y="104"/>
                    <a:pt x="61" y="104"/>
                    <a:pt x="60" y="104"/>
                  </a:cubicBezTo>
                  <a:cubicBezTo>
                    <a:pt x="25" y="69"/>
                    <a:pt x="25" y="69"/>
                    <a:pt x="25" y="69"/>
                  </a:cubicBezTo>
                  <a:cubicBezTo>
                    <a:pt x="25" y="68"/>
                    <a:pt x="25" y="68"/>
                    <a:pt x="25" y="67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110" y="104"/>
                    <a:pt x="110" y="104"/>
                    <a:pt x="110" y="104"/>
                  </a:cubicBezTo>
                  <a:lnTo>
                    <a:pt x="62" y="104"/>
                  </a:lnTo>
                  <a:close/>
                  <a:moveTo>
                    <a:pt x="121" y="102"/>
                  </a:moveTo>
                  <a:cubicBezTo>
                    <a:pt x="120" y="103"/>
                    <a:pt x="119" y="104"/>
                    <a:pt x="117" y="104"/>
                  </a:cubicBezTo>
                  <a:cubicBezTo>
                    <a:pt x="116" y="104"/>
                    <a:pt x="116" y="104"/>
                    <a:pt x="116" y="104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5" y="10"/>
                    <a:pt x="26" y="9"/>
                    <a:pt x="27" y="8"/>
                  </a:cubicBezTo>
                  <a:cubicBezTo>
                    <a:pt x="28" y="8"/>
                    <a:pt x="28" y="8"/>
                    <a:pt x="29" y="8"/>
                  </a:cubicBezTo>
                  <a:cubicBezTo>
                    <a:pt x="30" y="8"/>
                    <a:pt x="31" y="8"/>
                    <a:pt x="32" y="9"/>
                  </a:cubicBezTo>
                  <a:cubicBezTo>
                    <a:pt x="120" y="97"/>
                    <a:pt x="120" y="97"/>
                    <a:pt x="120" y="97"/>
                  </a:cubicBezTo>
                  <a:cubicBezTo>
                    <a:pt x="121" y="98"/>
                    <a:pt x="121" y="100"/>
                    <a:pt x="121" y="1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Freeform 182"/>
            <p:cNvSpPr/>
            <p:nvPr/>
          </p:nvSpPr>
          <p:spPr bwMode="auto">
            <a:xfrm>
              <a:off x="6562725" y="1392238"/>
              <a:ext cx="230189" cy="230187"/>
            </a:xfrm>
            <a:custGeom>
              <a:avLst/>
              <a:gdLst>
                <a:gd name="T0" fmla="*/ 4 w 60"/>
                <a:gd name="T1" fmla="*/ 8 h 60"/>
                <a:gd name="T2" fmla="*/ 4 w 60"/>
                <a:gd name="T3" fmla="*/ 8 h 60"/>
                <a:gd name="T4" fmla="*/ 52 w 60"/>
                <a:gd name="T5" fmla="*/ 56 h 60"/>
                <a:gd name="T6" fmla="*/ 52 w 60"/>
                <a:gd name="T7" fmla="*/ 56 h 60"/>
                <a:gd name="T8" fmla="*/ 56 w 60"/>
                <a:gd name="T9" fmla="*/ 60 h 60"/>
                <a:gd name="T10" fmla="*/ 60 w 60"/>
                <a:gd name="T11" fmla="*/ 56 h 60"/>
                <a:gd name="T12" fmla="*/ 60 w 60"/>
                <a:gd name="T13" fmla="*/ 56 h 60"/>
                <a:gd name="T14" fmla="*/ 4 w 60"/>
                <a:gd name="T15" fmla="*/ 0 h 60"/>
                <a:gd name="T16" fmla="*/ 4 w 60"/>
                <a:gd name="T17" fmla="*/ 0 h 60"/>
                <a:gd name="T18" fmla="*/ 0 w 60"/>
                <a:gd name="T19" fmla="*/ 4 h 60"/>
                <a:gd name="T20" fmla="*/ 4 w 60"/>
                <a:gd name="T21" fmla="*/ 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60">
                  <a:moveTo>
                    <a:pt x="4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30" y="8"/>
                    <a:pt x="52" y="30"/>
                    <a:pt x="52" y="56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2" y="58"/>
                    <a:pt x="54" y="60"/>
                    <a:pt x="56" y="60"/>
                  </a:cubicBezTo>
                  <a:cubicBezTo>
                    <a:pt x="58" y="60"/>
                    <a:pt x="60" y="58"/>
                    <a:pt x="60" y="56"/>
                  </a:cubicBezTo>
                  <a:cubicBezTo>
                    <a:pt x="60" y="56"/>
                    <a:pt x="60" y="56"/>
                    <a:pt x="60" y="56"/>
                  </a:cubicBezTo>
                  <a:cubicBezTo>
                    <a:pt x="60" y="25"/>
                    <a:pt x="35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8"/>
                    <a:pt x="4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5" name="Group 183"/>
          <p:cNvGrpSpPr/>
          <p:nvPr/>
        </p:nvGrpSpPr>
        <p:grpSpPr>
          <a:xfrm>
            <a:off x="8755320" y="3885202"/>
            <a:ext cx="282929" cy="300430"/>
            <a:chOff x="6881846" y="2154226"/>
            <a:chExt cx="461965" cy="490536"/>
          </a:xfrm>
          <a:solidFill>
            <a:schemeClr val="bg1"/>
          </a:solidFill>
        </p:grpSpPr>
        <p:sp>
          <p:nvSpPr>
            <p:cNvPr id="26" name="Freeform 22"/>
            <p:cNvSpPr>
              <a:spLocks noEditPoints="1"/>
            </p:cNvSpPr>
            <p:nvPr/>
          </p:nvSpPr>
          <p:spPr bwMode="auto">
            <a:xfrm>
              <a:off x="6881846" y="2154226"/>
              <a:ext cx="461965" cy="490536"/>
            </a:xfrm>
            <a:custGeom>
              <a:avLst/>
              <a:gdLst>
                <a:gd name="T0" fmla="*/ 104 w 120"/>
                <a:gd name="T1" fmla="*/ 0 h 128"/>
                <a:gd name="T2" fmla="*/ 16 w 120"/>
                <a:gd name="T3" fmla="*/ 0 h 128"/>
                <a:gd name="T4" fmla="*/ 0 w 120"/>
                <a:gd name="T5" fmla="*/ 16 h 128"/>
                <a:gd name="T6" fmla="*/ 0 w 120"/>
                <a:gd name="T7" fmla="*/ 112 h 128"/>
                <a:gd name="T8" fmla="*/ 16 w 120"/>
                <a:gd name="T9" fmla="*/ 128 h 128"/>
                <a:gd name="T10" fmla="*/ 104 w 120"/>
                <a:gd name="T11" fmla="*/ 128 h 128"/>
                <a:gd name="T12" fmla="*/ 120 w 120"/>
                <a:gd name="T13" fmla="*/ 112 h 128"/>
                <a:gd name="T14" fmla="*/ 120 w 120"/>
                <a:gd name="T15" fmla="*/ 16 h 128"/>
                <a:gd name="T16" fmla="*/ 104 w 120"/>
                <a:gd name="T17" fmla="*/ 0 h 128"/>
                <a:gd name="T18" fmla="*/ 112 w 120"/>
                <a:gd name="T19" fmla="*/ 112 h 128"/>
                <a:gd name="T20" fmla="*/ 104 w 120"/>
                <a:gd name="T21" fmla="*/ 120 h 128"/>
                <a:gd name="T22" fmla="*/ 16 w 120"/>
                <a:gd name="T23" fmla="*/ 120 h 128"/>
                <a:gd name="T24" fmla="*/ 8 w 120"/>
                <a:gd name="T25" fmla="*/ 112 h 128"/>
                <a:gd name="T26" fmla="*/ 8 w 120"/>
                <a:gd name="T27" fmla="*/ 16 h 128"/>
                <a:gd name="T28" fmla="*/ 16 w 120"/>
                <a:gd name="T29" fmla="*/ 8 h 128"/>
                <a:gd name="T30" fmla="*/ 104 w 120"/>
                <a:gd name="T31" fmla="*/ 8 h 128"/>
                <a:gd name="T32" fmla="*/ 112 w 120"/>
                <a:gd name="T33" fmla="*/ 16 h 128"/>
                <a:gd name="T34" fmla="*/ 112 w 120"/>
                <a:gd name="T35" fmla="*/ 11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0" h="128">
                  <a:moveTo>
                    <a:pt x="104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21"/>
                    <a:pt x="7" y="128"/>
                    <a:pt x="16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13" y="128"/>
                    <a:pt x="120" y="121"/>
                    <a:pt x="120" y="112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7"/>
                    <a:pt x="113" y="0"/>
                    <a:pt x="104" y="0"/>
                  </a:cubicBezTo>
                  <a:close/>
                  <a:moveTo>
                    <a:pt x="112" y="112"/>
                  </a:moveTo>
                  <a:cubicBezTo>
                    <a:pt x="112" y="116"/>
                    <a:pt x="108" y="120"/>
                    <a:pt x="104" y="120"/>
                  </a:cubicBezTo>
                  <a:cubicBezTo>
                    <a:pt x="16" y="120"/>
                    <a:pt x="16" y="120"/>
                    <a:pt x="16" y="120"/>
                  </a:cubicBezTo>
                  <a:cubicBezTo>
                    <a:pt x="12" y="120"/>
                    <a:pt x="8" y="116"/>
                    <a:pt x="8" y="112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2"/>
                    <a:pt x="12" y="8"/>
                    <a:pt x="16" y="8"/>
                  </a:cubicBezTo>
                  <a:cubicBezTo>
                    <a:pt x="104" y="8"/>
                    <a:pt x="104" y="8"/>
                    <a:pt x="104" y="8"/>
                  </a:cubicBezTo>
                  <a:cubicBezTo>
                    <a:pt x="108" y="8"/>
                    <a:pt x="112" y="12"/>
                    <a:pt x="112" y="16"/>
                  </a:cubicBezTo>
                  <a:lnTo>
                    <a:pt x="112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 23"/>
            <p:cNvSpPr>
              <a:spLocks noEditPoints="1"/>
            </p:cNvSpPr>
            <p:nvPr/>
          </p:nvSpPr>
          <p:spPr bwMode="auto">
            <a:xfrm>
              <a:off x="6942173" y="2214551"/>
              <a:ext cx="339726" cy="307973"/>
            </a:xfrm>
            <a:custGeom>
              <a:avLst/>
              <a:gdLst>
                <a:gd name="T0" fmla="*/ 84 w 88"/>
                <a:gd name="T1" fmla="*/ 0 h 80"/>
                <a:gd name="T2" fmla="*/ 4 w 88"/>
                <a:gd name="T3" fmla="*/ 0 h 80"/>
                <a:gd name="T4" fmla="*/ 0 w 88"/>
                <a:gd name="T5" fmla="*/ 4 h 80"/>
                <a:gd name="T6" fmla="*/ 0 w 88"/>
                <a:gd name="T7" fmla="*/ 76 h 80"/>
                <a:gd name="T8" fmla="*/ 4 w 88"/>
                <a:gd name="T9" fmla="*/ 80 h 80"/>
                <a:gd name="T10" fmla="*/ 84 w 88"/>
                <a:gd name="T11" fmla="*/ 80 h 80"/>
                <a:gd name="T12" fmla="*/ 88 w 88"/>
                <a:gd name="T13" fmla="*/ 76 h 80"/>
                <a:gd name="T14" fmla="*/ 88 w 88"/>
                <a:gd name="T15" fmla="*/ 4 h 80"/>
                <a:gd name="T16" fmla="*/ 84 w 88"/>
                <a:gd name="T17" fmla="*/ 0 h 80"/>
                <a:gd name="T18" fmla="*/ 84 w 88"/>
                <a:gd name="T19" fmla="*/ 4 h 80"/>
                <a:gd name="T20" fmla="*/ 84 w 88"/>
                <a:gd name="T21" fmla="*/ 59 h 80"/>
                <a:gd name="T22" fmla="*/ 71 w 88"/>
                <a:gd name="T23" fmla="*/ 45 h 80"/>
                <a:gd name="T24" fmla="*/ 68 w 88"/>
                <a:gd name="T25" fmla="*/ 44 h 80"/>
                <a:gd name="T26" fmla="*/ 65 w 88"/>
                <a:gd name="T27" fmla="*/ 45 h 80"/>
                <a:gd name="T28" fmla="*/ 55 w 88"/>
                <a:gd name="T29" fmla="*/ 57 h 80"/>
                <a:gd name="T30" fmla="*/ 23 w 88"/>
                <a:gd name="T31" fmla="*/ 21 h 80"/>
                <a:gd name="T32" fmla="*/ 20 w 88"/>
                <a:gd name="T33" fmla="*/ 20 h 80"/>
                <a:gd name="T34" fmla="*/ 17 w 88"/>
                <a:gd name="T35" fmla="*/ 21 h 80"/>
                <a:gd name="T36" fmla="*/ 4 w 88"/>
                <a:gd name="T37" fmla="*/ 36 h 80"/>
                <a:gd name="T38" fmla="*/ 4 w 88"/>
                <a:gd name="T39" fmla="*/ 4 h 80"/>
                <a:gd name="T40" fmla="*/ 84 w 88"/>
                <a:gd name="T41" fmla="*/ 4 h 80"/>
                <a:gd name="T42" fmla="*/ 4 w 88"/>
                <a:gd name="T43" fmla="*/ 42 h 80"/>
                <a:gd name="T44" fmla="*/ 20 w 88"/>
                <a:gd name="T45" fmla="*/ 24 h 80"/>
                <a:gd name="T46" fmla="*/ 52 w 88"/>
                <a:gd name="T47" fmla="*/ 61 h 80"/>
                <a:gd name="T48" fmla="*/ 55 w 88"/>
                <a:gd name="T49" fmla="*/ 63 h 80"/>
                <a:gd name="T50" fmla="*/ 66 w 88"/>
                <a:gd name="T51" fmla="*/ 76 h 80"/>
                <a:gd name="T52" fmla="*/ 4 w 88"/>
                <a:gd name="T53" fmla="*/ 76 h 80"/>
                <a:gd name="T54" fmla="*/ 4 w 88"/>
                <a:gd name="T55" fmla="*/ 42 h 80"/>
                <a:gd name="T56" fmla="*/ 71 w 88"/>
                <a:gd name="T57" fmla="*/ 76 h 80"/>
                <a:gd name="T58" fmla="*/ 57 w 88"/>
                <a:gd name="T59" fmla="*/ 60 h 80"/>
                <a:gd name="T60" fmla="*/ 68 w 88"/>
                <a:gd name="T61" fmla="*/ 48 h 80"/>
                <a:gd name="T62" fmla="*/ 84 w 88"/>
                <a:gd name="T63" fmla="*/ 66 h 80"/>
                <a:gd name="T64" fmla="*/ 84 w 88"/>
                <a:gd name="T65" fmla="*/ 76 h 80"/>
                <a:gd name="T66" fmla="*/ 71 w 88"/>
                <a:gd name="T67" fmla="*/ 7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8" h="80">
                  <a:moveTo>
                    <a:pt x="8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8"/>
                    <a:pt x="2" y="80"/>
                    <a:pt x="4" y="80"/>
                  </a:cubicBezTo>
                  <a:cubicBezTo>
                    <a:pt x="84" y="80"/>
                    <a:pt x="84" y="80"/>
                    <a:pt x="84" y="80"/>
                  </a:cubicBezTo>
                  <a:cubicBezTo>
                    <a:pt x="86" y="80"/>
                    <a:pt x="88" y="78"/>
                    <a:pt x="88" y="76"/>
                  </a:cubicBezTo>
                  <a:cubicBezTo>
                    <a:pt x="88" y="4"/>
                    <a:pt x="88" y="4"/>
                    <a:pt x="88" y="4"/>
                  </a:cubicBezTo>
                  <a:cubicBezTo>
                    <a:pt x="88" y="2"/>
                    <a:pt x="86" y="0"/>
                    <a:pt x="84" y="0"/>
                  </a:cubicBezTo>
                  <a:close/>
                  <a:moveTo>
                    <a:pt x="84" y="4"/>
                  </a:moveTo>
                  <a:cubicBezTo>
                    <a:pt x="84" y="59"/>
                    <a:pt x="84" y="59"/>
                    <a:pt x="84" y="59"/>
                  </a:cubicBezTo>
                  <a:cubicBezTo>
                    <a:pt x="71" y="45"/>
                    <a:pt x="71" y="45"/>
                    <a:pt x="71" y="45"/>
                  </a:cubicBezTo>
                  <a:cubicBezTo>
                    <a:pt x="70" y="44"/>
                    <a:pt x="69" y="44"/>
                    <a:pt x="68" y="44"/>
                  </a:cubicBezTo>
                  <a:cubicBezTo>
                    <a:pt x="67" y="44"/>
                    <a:pt x="66" y="44"/>
                    <a:pt x="65" y="45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2" y="20"/>
                    <a:pt x="21" y="20"/>
                    <a:pt x="20" y="20"/>
                  </a:cubicBezTo>
                  <a:cubicBezTo>
                    <a:pt x="19" y="20"/>
                    <a:pt x="18" y="20"/>
                    <a:pt x="17" y="21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84" y="4"/>
                  </a:lnTo>
                  <a:close/>
                  <a:moveTo>
                    <a:pt x="4" y="42"/>
                  </a:moveTo>
                  <a:cubicBezTo>
                    <a:pt x="20" y="24"/>
                    <a:pt x="20" y="24"/>
                    <a:pt x="20" y="24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66" y="76"/>
                    <a:pt x="66" y="76"/>
                    <a:pt x="66" y="76"/>
                  </a:cubicBezTo>
                  <a:cubicBezTo>
                    <a:pt x="4" y="76"/>
                    <a:pt x="4" y="76"/>
                    <a:pt x="4" y="76"/>
                  </a:cubicBezTo>
                  <a:lnTo>
                    <a:pt x="4" y="42"/>
                  </a:lnTo>
                  <a:close/>
                  <a:moveTo>
                    <a:pt x="71" y="76"/>
                  </a:moveTo>
                  <a:cubicBezTo>
                    <a:pt x="57" y="60"/>
                    <a:pt x="57" y="60"/>
                    <a:pt x="57" y="60"/>
                  </a:cubicBezTo>
                  <a:cubicBezTo>
                    <a:pt x="68" y="48"/>
                    <a:pt x="68" y="48"/>
                    <a:pt x="68" y="48"/>
                  </a:cubicBezTo>
                  <a:cubicBezTo>
                    <a:pt x="84" y="66"/>
                    <a:pt x="84" y="66"/>
                    <a:pt x="84" y="66"/>
                  </a:cubicBezTo>
                  <a:cubicBezTo>
                    <a:pt x="84" y="76"/>
                    <a:pt x="84" y="76"/>
                    <a:pt x="84" y="76"/>
                  </a:cubicBezTo>
                  <a:lnTo>
                    <a:pt x="71" y="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Freeform 24"/>
            <p:cNvSpPr>
              <a:spLocks noEditPoints="1"/>
            </p:cNvSpPr>
            <p:nvPr/>
          </p:nvSpPr>
          <p:spPr bwMode="auto">
            <a:xfrm>
              <a:off x="7127876" y="2260599"/>
              <a:ext cx="92075" cy="92074"/>
            </a:xfrm>
            <a:custGeom>
              <a:avLst/>
              <a:gdLst>
                <a:gd name="T0" fmla="*/ 12 w 24"/>
                <a:gd name="T1" fmla="*/ 24 h 24"/>
                <a:gd name="T2" fmla="*/ 24 w 24"/>
                <a:gd name="T3" fmla="*/ 12 h 24"/>
                <a:gd name="T4" fmla="*/ 12 w 24"/>
                <a:gd name="T5" fmla="*/ 0 h 24"/>
                <a:gd name="T6" fmla="*/ 0 w 24"/>
                <a:gd name="T7" fmla="*/ 12 h 24"/>
                <a:gd name="T8" fmla="*/ 12 w 24"/>
                <a:gd name="T9" fmla="*/ 24 h 24"/>
                <a:gd name="T10" fmla="*/ 12 w 24"/>
                <a:gd name="T11" fmla="*/ 4 h 24"/>
                <a:gd name="T12" fmla="*/ 20 w 24"/>
                <a:gd name="T13" fmla="*/ 12 h 24"/>
                <a:gd name="T14" fmla="*/ 12 w 24"/>
                <a:gd name="T15" fmla="*/ 20 h 24"/>
                <a:gd name="T16" fmla="*/ 4 w 24"/>
                <a:gd name="T17" fmla="*/ 12 h 24"/>
                <a:gd name="T18" fmla="*/ 12 w 24"/>
                <a:gd name="T19" fmla="*/ 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cubicBezTo>
                    <a:pt x="19" y="24"/>
                    <a:pt x="24" y="19"/>
                    <a:pt x="24" y="12"/>
                  </a:cubicBezTo>
                  <a:cubicBezTo>
                    <a:pt x="24" y="5"/>
                    <a:pt x="19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19"/>
                    <a:pt x="5" y="24"/>
                    <a:pt x="12" y="24"/>
                  </a:cubicBezTo>
                  <a:close/>
                  <a:moveTo>
                    <a:pt x="12" y="4"/>
                  </a:moveTo>
                  <a:cubicBezTo>
                    <a:pt x="16" y="4"/>
                    <a:pt x="20" y="8"/>
                    <a:pt x="20" y="12"/>
                  </a:cubicBezTo>
                  <a:cubicBezTo>
                    <a:pt x="20" y="16"/>
                    <a:pt x="16" y="20"/>
                    <a:pt x="12" y="20"/>
                  </a:cubicBezTo>
                  <a:cubicBezTo>
                    <a:pt x="8" y="20"/>
                    <a:pt x="4" y="16"/>
                    <a:pt x="4" y="12"/>
                  </a:cubicBezTo>
                  <a:cubicBezTo>
                    <a:pt x="4" y="8"/>
                    <a:pt x="8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9" name="Freeform 28"/>
          <p:cNvSpPr>
            <a:spLocks noEditPoints="1"/>
          </p:cNvSpPr>
          <p:nvPr/>
        </p:nvSpPr>
        <p:spPr bwMode="auto">
          <a:xfrm>
            <a:off x="8746081" y="4651991"/>
            <a:ext cx="301402" cy="301402"/>
          </a:xfrm>
          <a:custGeom>
            <a:avLst/>
            <a:gdLst>
              <a:gd name="T0" fmla="*/ 114 w 128"/>
              <a:gd name="T1" fmla="*/ 29 h 128"/>
              <a:gd name="T2" fmla="*/ 112 w 128"/>
              <a:gd name="T3" fmla="*/ 8 h 128"/>
              <a:gd name="T4" fmla="*/ 24 w 128"/>
              <a:gd name="T5" fmla="*/ 0 h 128"/>
              <a:gd name="T6" fmla="*/ 16 w 128"/>
              <a:gd name="T7" fmla="*/ 27 h 128"/>
              <a:gd name="T8" fmla="*/ 2 w 128"/>
              <a:gd name="T9" fmla="*/ 45 h 128"/>
              <a:gd name="T10" fmla="*/ 0 w 128"/>
              <a:gd name="T11" fmla="*/ 56 h 128"/>
              <a:gd name="T12" fmla="*/ 12 w 128"/>
              <a:gd name="T13" fmla="*/ 68 h 128"/>
              <a:gd name="T14" fmla="*/ 20 w 128"/>
              <a:gd name="T15" fmla="*/ 128 h 128"/>
              <a:gd name="T16" fmla="*/ 116 w 128"/>
              <a:gd name="T17" fmla="*/ 120 h 128"/>
              <a:gd name="T18" fmla="*/ 116 w 128"/>
              <a:gd name="T19" fmla="*/ 68 h 128"/>
              <a:gd name="T20" fmla="*/ 128 w 128"/>
              <a:gd name="T21" fmla="*/ 52 h 128"/>
              <a:gd name="T22" fmla="*/ 104 w 128"/>
              <a:gd name="T23" fmla="*/ 8 h 128"/>
              <a:gd name="T24" fmla="*/ 24 w 128"/>
              <a:gd name="T25" fmla="*/ 24 h 128"/>
              <a:gd name="T26" fmla="*/ 24 w 128"/>
              <a:gd name="T27" fmla="*/ 8 h 128"/>
              <a:gd name="T28" fmla="*/ 41 w 128"/>
              <a:gd name="T29" fmla="*/ 60 h 128"/>
              <a:gd name="T30" fmla="*/ 40 w 128"/>
              <a:gd name="T31" fmla="*/ 32 h 128"/>
              <a:gd name="T32" fmla="*/ 41 w 128"/>
              <a:gd name="T33" fmla="*/ 60 h 128"/>
              <a:gd name="T34" fmla="*/ 62 w 128"/>
              <a:gd name="T35" fmla="*/ 32 h 128"/>
              <a:gd name="T36" fmla="*/ 45 w 128"/>
              <a:gd name="T37" fmla="*/ 60 h 128"/>
              <a:gd name="T38" fmla="*/ 66 w 128"/>
              <a:gd name="T39" fmla="*/ 32 h 128"/>
              <a:gd name="T40" fmla="*/ 83 w 128"/>
              <a:gd name="T41" fmla="*/ 60 h 128"/>
              <a:gd name="T42" fmla="*/ 66 w 128"/>
              <a:gd name="T43" fmla="*/ 32 h 128"/>
              <a:gd name="T44" fmla="*/ 88 w 128"/>
              <a:gd name="T45" fmla="*/ 32 h 128"/>
              <a:gd name="T46" fmla="*/ 87 w 128"/>
              <a:gd name="T47" fmla="*/ 60 h 128"/>
              <a:gd name="T48" fmla="*/ 8 w 128"/>
              <a:gd name="T49" fmla="*/ 56 h 128"/>
              <a:gd name="T50" fmla="*/ 9 w 128"/>
              <a:gd name="T51" fmla="*/ 50 h 128"/>
              <a:gd name="T52" fmla="*/ 24 w 128"/>
              <a:gd name="T53" fmla="*/ 32 h 128"/>
              <a:gd name="T54" fmla="*/ 19 w 128"/>
              <a:gd name="T55" fmla="*/ 60 h 128"/>
              <a:gd name="T56" fmla="*/ 8 w 128"/>
              <a:gd name="T57" fmla="*/ 56 h 128"/>
              <a:gd name="T58" fmla="*/ 50 w 128"/>
              <a:gd name="T59" fmla="*/ 120 h 128"/>
              <a:gd name="T60" fmla="*/ 80 w 128"/>
              <a:gd name="T61" fmla="*/ 80 h 128"/>
              <a:gd name="T62" fmla="*/ 108 w 128"/>
              <a:gd name="T63" fmla="*/ 120 h 128"/>
              <a:gd name="T64" fmla="*/ 84 w 128"/>
              <a:gd name="T65" fmla="*/ 80 h 128"/>
              <a:gd name="T66" fmla="*/ 50 w 128"/>
              <a:gd name="T67" fmla="*/ 76 h 128"/>
              <a:gd name="T68" fmla="*/ 46 w 128"/>
              <a:gd name="T69" fmla="*/ 120 h 128"/>
              <a:gd name="T70" fmla="*/ 20 w 128"/>
              <a:gd name="T71" fmla="*/ 68 h 128"/>
              <a:gd name="T72" fmla="*/ 108 w 128"/>
              <a:gd name="T73" fmla="*/ 120 h 128"/>
              <a:gd name="T74" fmla="*/ 116 w 128"/>
              <a:gd name="T75" fmla="*/ 60 h 128"/>
              <a:gd name="T76" fmla="*/ 93 w 128"/>
              <a:gd name="T77" fmla="*/ 32 h 128"/>
              <a:gd name="T78" fmla="*/ 104 w 128"/>
              <a:gd name="T79" fmla="*/ 32 h 128"/>
              <a:gd name="T80" fmla="*/ 119 w 128"/>
              <a:gd name="T81" fmla="*/ 50 h 128"/>
              <a:gd name="T82" fmla="*/ 120 w 128"/>
              <a:gd name="T83" fmla="*/ 56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28" h="128">
                <a:moveTo>
                  <a:pt x="126" y="45"/>
                </a:moveTo>
                <a:cubicBezTo>
                  <a:pt x="114" y="29"/>
                  <a:pt x="114" y="29"/>
                  <a:pt x="114" y="29"/>
                </a:cubicBezTo>
                <a:cubicBezTo>
                  <a:pt x="113" y="28"/>
                  <a:pt x="113" y="28"/>
                  <a:pt x="112" y="27"/>
                </a:cubicBezTo>
                <a:cubicBezTo>
                  <a:pt x="112" y="8"/>
                  <a:pt x="112" y="8"/>
                  <a:pt x="112" y="8"/>
                </a:cubicBezTo>
                <a:cubicBezTo>
                  <a:pt x="112" y="4"/>
                  <a:pt x="108" y="0"/>
                  <a:pt x="104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0" y="0"/>
                  <a:pt x="16" y="4"/>
                  <a:pt x="16" y="8"/>
                </a:cubicBezTo>
                <a:cubicBezTo>
                  <a:pt x="16" y="27"/>
                  <a:pt x="16" y="27"/>
                  <a:pt x="16" y="27"/>
                </a:cubicBezTo>
                <a:cubicBezTo>
                  <a:pt x="15" y="28"/>
                  <a:pt x="15" y="28"/>
                  <a:pt x="14" y="29"/>
                </a:cubicBezTo>
                <a:cubicBezTo>
                  <a:pt x="2" y="45"/>
                  <a:pt x="2" y="45"/>
                  <a:pt x="2" y="45"/>
                </a:cubicBezTo>
                <a:cubicBezTo>
                  <a:pt x="1" y="47"/>
                  <a:pt x="0" y="49"/>
                  <a:pt x="0" y="52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3"/>
                  <a:pt x="5" y="68"/>
                  <a:pt x="12" y="68"/>
                </a:cubicBezTo>
                <a:cubicBezTo>
                  <a:pt x="12" y="68"/>
                  <a:pt x="12" y="68"/>
                  <a:pt x="12" y="68"/>
                </a:cubicBezTo>
                <a:cubicBezTo>
                  <a:pt x="12" y="120"/>
                  <a:pt x="12" y="120"/>
                  <a:pt x="12" y="120"/>
                </a:cubicBezTo>
                <a:cubicBezTo>
                  <a:pt x="12" y="124"/>
                  <a:pt x="16" y="128"/>
                  <a:pt x="20" y="128"/>
                </a:cubicBezTo>
                <a:cubicBezTo>
                  <a:pt x="108" y="128"/>
                  <a:pt x="108" y="128"/>
                  <a:pt x="108" y="128"/>
                </a:cubicBezTo>
                <a:cubicBezTo>
                  <a:pt x="112" y="128"/>
                  <a:pt x="116" y="124"/>
                  <a:pt x="116" y="120"/>
                </a:cubicBezTo>
                <a:cubicBezTo>
                  <a:pt x="116" y="68"/>
                  <a:pt x="116" y="68"/>
                  <a:pt x="116" y="68"/>
                </a:cubicBezTo>
                <a:cubicBezTo>
                  <a:pt x="116" y="68"/>
                  <a:pt x="116" y="68"/>
                  <a:pt x="116" y="68"/>
                </a:cubicBezTo>
                <a:cubicBezTo>
                  <a:pt x="123" y="68"/>
                  <a:pt x="128" y="63"/>
                  <a:pt x="128" y="56"/>
                </a:cubicBezTo>
                <a:cubicBezTo>
                  <a:pt x="128" y="52"/>
                  <a:pt x="128" y="52"/>
                  <a:pt x="128" y="52"/>
                </a:cubicBezTo>
                <a:cubicBezTo>
                  <a:pt x="128" y="49"/>
                  <a:pt x="127" y="47"/>
                  <a:pt x="126" y="45"/>
                </a:cubicBezTo>
                <a:close/>
                <a:moveTo>
                  <a:pt x="104" y="8"/>
                </a:moveTo>
                <a:cubicBezTo>
                  <a:pt x="104" y="24"/>
                  <a:pt x="104" y="24"/>
                  <a:pt x="104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4" y="8"/>
                  <a:pt x="24" y="8"/>
                  <a:pt x="24" y="8"/>
                </a:cubicBezTo>
                <a:lnTo>
                  <a:pt x="104" y="8"/>
                </a:lnTo>
                <a:close/>
                <a:moveTo>
                  <a:pt x="41" y="60"/>
                </a:moveTo>
                <a:cubicBezTo>
                  <a:pt x="24" y="60"/>
                  <a:pt x="24" y="60"/>
                  <a:pt x="24" y="60"/>
                </a:cubicBezTo>
                <a:cubicBezTo>
                  <a:pt x="40" y="32"/>
                  <a:pt x="40" y="32"/>
                  <a:pt x="40" y="32"/>
                </a:cubicBezTo>
                <a:cubicBezTo>
                  <a:pt x="49" y="32"/>
                  <a:pt x="49" y="32"/>
                  <a:pt x="49" y="32"/>
                </a:cubicBezTo>
                <a:lnTo>
                  <a:pt x="41" y="60"/>
                </a:lnTo>
                <a:close/>
                <a:moveTo>
                  <a:pt x="53" y="32"/>
                </a:moveTo>
                <a:cubicBezTo>
                  <a:pt x="62" y="32"/>
                  <a:pt x="62" y="32"/>
                  <a:pt x="62" y="32"/>
                </a:cubicBezTo>
                <a:cubicBezTo>
                  <a:pt x="62" y="60"/>
                  <a:pt x="62" y="60"/>
                  <a:pt x="62" y="60"/>
                </a:cubicBezTo>
                <a:cubicBezTo>
                  <a:pt x="45" y="60"/>
                  <a:pt x="45" y="60"/>
                  <a:pt x="45" y="60"/>
                </a:cubicBezTo>
                <a:lnTo>
                  <a:pt x="53" y="32"/>
                </a:lnTo>
                <a:close/>
                <a:moveTo>
                  <a:pt x="66" y="32"/>
                </a:moveTo>
                <a:cubicBezTo>
                  <a:pt x="75" y="32"/>
                  <a:pt x="75" y="32"/>
                  <a:pt x="75" y="32"/>
                </a:cubicBezTo>
                <a:cubicBezTo>
                  <a:pt x="83" y="60"/>
                  <a:pt x="83" y="60"/>
                  <a:pt x="83" y="60"/>
                </a:cubicBezTo>
                <a:cubicBezTo>
                  <a:pt x="66" y="60"/>
                  <a:pt x="66" y="60"/>
                  <a:pt x="66" y="60"/>
                </a:cubicBezTo>
                <a:lnTo>
                  <a:pt x="66" y="32"/>
                </a:lnTo>
                <a:close/>
                <a:moveTo>
                  <a:pt x="79" y="32"/>
                </a:moveTo>
                <a:cubicBezTo>
                  <a:pt x="88" y="32"/>
                  <a:pt x="88" y="32"/>
                  <a:pt x="88" y="32"/>
                </a:cubicBezTo>
                <a:cubicBezTo>
                  <a:pt x="104" y="60"/>
                  <a:pt x="104" y="60"/>
                  <a:pt x="104" y="60"/>
                </a:cubicBezTo>
                <a:cubicBezTo>
                  <a:pt x="87" y="60"/>
                  <a:pt x="87" y="60"/>
                  <a:pt x="87" y="60"/>
                </a:cubicBezTo>
                <a:lnTo>
                  <a:pt x="79" y="32"/>
                </a:lnTo>
                <a:close/>
                <a:moveTo>
                  <a:pt x="8" y="56"/>
                </a:moveTo>
                <a:cubicBezTo>
                  <a:pt x="8" y="52"/>
                  <a:pt x="8" y="52"/>
                  <a:pt x="8" y="52"/>
                </a:cubicBezTo>
                <a:cubicBezTo>
                  <a:pt x="8" y="51"/>
                  <a:pt x="8" y="50"/>
                  <a:pt x="9" y="50"/>
                </a:cubicBezTo>
                <a:cubicBezTo>
                  <a:pt x="21" y="34"/>
                  <a:pt x="21" y="34"/>
                  <a:pt x="21" y="34"/>
                </a:cubicBezTo>
                <a:cubicBezTo>
                  <a:pt x="22" y="33"/>
                  <a:pt x="23" y="32"/>
                  <a:pt x="24" y="32"/>
                </a:cubicBezTo>
                <a:cubicBezTo>
                  <a:pt x="35" y="32"/>
                  <a:pt x="35" y="32"/>
                  <a:pt x="35" y="32"/>
                </a:cubicBezTo>
                <a:cubicBezTo>
                  <a:pt x="19" y="60"/>
                  <a:pt x="19" y="60"/>
                  <a:pt x="19" y="60"/>
                </a:cubicBezTo>
                <a:cubicBezTo>
                  <a:pt x="12" y="60"/>
                  <a:pt x="12" y="60"/>
                  <a:pt x="12" y="60"/>
                </a:cubicBezTo>
                <a:cubicBezTo>
                  <a:pt x="10" y="60"/>
                  <a:pt x="8" y="58"/>
                  <a:pt x="8" y="56"/>
                </a:cubicBezTo>
                <a:close/>
                <a:moveTo>
                  <a:pt x="80" y="120"/>
                </a:moveTo>
                <a:cubicBezTo>
                  <a:pt x="50" y="120"/>
                  <a:pt x="50" y="120"/>
                  <a:pt x="50" y="120"/>
                </a:cubicBezTo>
                <a:cubicBezTo>
                  <a:pt x="50" y="80"/>
                  <a:pt x="50" y="80"/>
                  <a:pt x="50" y="80"/>
                </a:cubicBezTo>
                <a:cubicBezTo>
                  <a:pt x="80" y="80"/>
                  <a:pt x="80" y="80"/>
                  <a:pt x="80" y="80"/>
                </a:cubicBezTo>
                <a:lnTo>
                  <a:pt x="80" y="120"/>
                </a:lnTo>
                <a:close/>
                <a:moveTo>
                  <a:pt x="108" y="120"/>
                </a:moveTo>
                <a:cubicBezTo>
                  <a:pt x="84" y="120"/>
                  <a:pt x="84" y="120"/>
                  <a:pt x="84" y="120"/>
                </a:cubicBezTo>
                <a:cubicBezTo>
                  <a:pt x="84" y="80"/>
                  <a:pt x="84" y="80"/>
                  <a:pt x="84" y="80"/>
                </a:cubicBezTo>
                <a:cubicBezTo>
                  <a:pt x="84" y="78"/>
                  <a:pt x="82" y="76"/>
                  <a:pt x="80" y="76"/>
                </a:cubicBezTo>
                <a:cubicBezTo>
                  <a:pt x="50" y="76"/>
                  <a:pt x="50" y="76"/>
                  <a:pt x="50" y="76"/>
                </a:cubicBezTo>
                <a:cubicBezTo>
                  <a:pt x="48" y="76"/>
                  <a:pt x="46" y="78"/>
                  <a:pt x="46" y="80"/>
                </a:cubicBezTo>
                <a:cubicBezTo>
                  <a:pt x="46" y="120"/>
                  <a:pt x="46" y="120"/>
                  <a:pt x="46" y="120"/>
                </a:cubicBezTo>
                <a:cubicBezTo>
                  <a:pt x="20" y="120"/>
                  <a:pt x="20" y="120"/>
                  <a:pt x="20" y="120"/>
                </a:cubicBezTo>
                <a:cubicBezTo>
                  <a:pt x="20" y="68"/>
                  <a:pt x="20" y="68"/>
                  <a:pt x="20" y="68"/>
                </a:cubicBezTo>
                <a:cubicBezTo>
                  <a:pt x="108" y="68"/>
                  <a:pt x="108" y="68"/>
                  <a:pt x="108" y="68"/>
                </a:cubicBezTo>
                <a:lnTo>
                  <a:pt x="108" y="120"/>
                </a:lnTo>
                <a:close/>
                <a:moveTo>
                  <a:pt x="120" y="56"/>
                </a:moveTo>
                <a:cubicBezTo>
                  <a:pt x="120" y="58"/>
                  <a:pt x="118" y="60"/>
                  <a:pt x="116" y="60"/>
                </a:cubicBezTo>
                <a:cubicBezTo>
                  <a:pt x="109" y="60"/>
                  <a:pt x="109" y="60"/>
                  <a:pt x="109" y="60"/>
                </a:cubicBezTo>
                <a:cubicBezTo>
                  <a:pt x="93" y="32"/>
                  <a:pt x="93" y="32"/>
                  <a:pt x="93" y="32"/>
                </a:cubicBezTo>
                <a:cubicBezTo>
                  <a:pt x="104" y="32"/>
                  <a:pt x="104" y="32"/>
                  <a:pt x="104" y="32"/>
                </a:cubicBezTo>
                <a:cubicBezTo>
                  <a:pt x="104" y="32"/>
                  <a:pt x="104" y="32"/>
                  <a:pt x="104" y="32"/>
                </a:cubicBezTo>
                <a:cubicBezTo>
                  <a:pt x="105" y="32"/>
                  <a:pt x="106" y="33"/>
                  <a:pt x="107" y="34"/>
                </a:cubicBezTo>
                <a:cubicBezTo>
                  <a:pt x="119" y="50"/>
                  <a:pt x="119" y="50"/>
                  <a:pt x="119" y="50"/>
                </a:cubicBezTo>
                <a:cubicBezTo>
                  <a:pt x="120" y="50"/>
                  <a:pt x="120" y="51"/>
                  <a:pt x="120" y="52"/>
                </a:cubicBezTo>
                <a:lnTo>
                  <a:pt x="120" y="5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0" name="Group 188"/>
          <p:cNvGrpSpPr/>
          <p:nvPr/>
        </p:nvGrpSpPr>
        <p:grpSpPr>
          <a:xfrm>
            <a:off x="8696882" y="5365255"/>
            <a:ext cx="399797" cy="395966"/>
            <a:chOff x="7220073" y="3428952"/>
            <a:chExt cx="495297" cy="490536"/>
          </a:xfrm>
          <a:solidFill>
            <a:schemeClr val="bg1"/>
          </a:solidFill>
        </p:grpSpPr>
        <p:sp>
          <p:nvSpPr>
            <p:cNvPr id="31" name="Freeform 32"/>
            <p:cNvSpPr>
              <a:spLocks noEditPoints="1"/>
            </p:cNvSpPr>
            <p:nvPr/>
          </p:nvSpPr>
          <p:spPr bwMode="auto">
            <a:xfrm>
              <a:off x="7220073" y="3474994"/>
              <a:ext cx="452446" cy="444494"/>
            </a:xfrm>
            <a:custGeom>
              <a:avLst/>
              <a:gdLst>
                <a:gd name="T0" fmla="*/ 84 w 118"/>
                <a:gd name="T1" fmla="*/ 3 h 116"/>
                <a:gd name="T2" fmla="*/ 77 w 118"/>
                <a:gd name="T3" fmla="*/ 0 h 116"/>
                <a:gd name="T4" fmla="*/ 70 w 118"/>
                <a:gd name="T5" fmla="*/ 3 h 116"/>
                <a:gd name="T6" fmla="*/ 64 w 118"/>
                <a:gd name="T7" fmla="*/ 9 h 116"/>
                <a:gd name="T8" fmla="*/ 61 w 118"/>
                <a:gd name="T9" fmla="*/ 16 h 116"/>
                <a:gd name="T10" fmla="*/ 62 w 118"/>
                <a:gd name="T11" fmla="*/ 21 h 116"/>
                <a:gd name="T12" fmla="*/ 8 w 118"/>
                <a:gd name="T13" fmla="*/ 43 h 116"/>
                <a:gd name="T14" fmla="*/ 1 w 118"/>
                <a:gd name="T15" fmla="*/ 51 h 116"/>
                <a:gd name="T16" fmla="*/ 5 w 118"/>
                <a:gd name="T17" fmla="*/ 62 h 116"/>
                <a:gd name="T18" fmla="*/ 55 w 118"/>
                <a:gd name="T19" fmla="*/ 112 h 116"/>
                <a:gd name="T20" fmla="*/ 64 w 118"/>
                <a:gd name="T21" fmla="*/ 116 h 116"/>
                <a:gd name="T22" fmla="*/ 64 w 118"/>
                <a:gd name="T23" fmla="*/ 116 h 116"/>
                <a:gd name="T24" fmla="*/ 66 w 118"/>
                <a:gd name="T25" fmla="*/ 116 h 116"/>
                <a:gd name="T26" fmla="*/ 75 w 118"/>
                <a:gd name="T27" fmla="*/ 108 h 116"/>
                <a:gd name="T28" fmla="*/ 96 w 118"/>
                <a:gd name="T29" fmla="*/ 55 h 116"/>
                <a:gd name="T30" fmla="*/ 102 w 118"/>
                <a:gd name="T31" fmla="*/ 57 h 116"/>
                <a:gd name="T32" fmla="*/ 109 w 118"/>
                <a:gd name="T33" fmla="*/ 54 h 116"/>
                <a:gd name="T34" fmla="*/ 115 w 118"/>
                <a:gd name="T35" fmla="*/ 48 h 116"/>
                <a:gd name="T36" fmla="*/ 118 w 118"/>
                <a:gd name="T37" fmla="*/ 41 h 116"/>
                <a:gd name="T38" fmla="*/ 115 w 118"/>
                <a:gd name="T39" fmla="*/ 34 h 116"/>
                <a:gd name="T40" fmla="*/ 84 w 118"/>
                <a:gd name="T41" fmla="*/ 3 h 116"/>
                <a:gd name="T42" fmla="*/ 68 w 118"/>
                <a:gd name="T43" fmla="*/ 105 h 116"/>
                <a:gd name="T44" fmla="*/ 65 w 118"/>
                <a:gd name="T45" fmla="*/ 108 h 116"/>
                <a:gd name="T46" fmla="*/ 64 w 118"/>
                <a:gd name="T47" fmla="*/ 108 h 116"/>
                <a:gd name="T48" fmla="*/ 61 w 118"/>
                <a:gd name="T49" fmla="*/ 107 h 116"/>
                <a:gd name="T50" fmla="*/ 10 w 118"/>
                <a:gd name="T51" fmla="*/ 56 h 116"/>
                <a:gd name="T52" fmla="*/ 9 w 118"/>
                <a:gd name="T53" fmla="*/ 53 h 116"/>
                <a:gd name="T54" fmla="*/ 11 w 118"/>
                <a:gd name="T55" fmla="*/ 50 h 116"/>
                <a:gd name="T56" fmla="*/ 36 w 118"/>
                <a:gd name="T57" fmla="*/ 40 h 116"/>
                <a:gd name="T58" fmla="*/ 87 w 118"/>
                <a:gd name="T59" fmla="*/ 58 h 116"/>
                <a:gd name="T60" fmla="*/ 68 w 118"/>
                <a:gd name="T61" fmla="*/ 105 h 116"/>
                <a:gd name="T62" fmla="*/ 109 w 118"/>
                <a:gd name="T63" fmla="*/ 42 h 116"/>
                <a:gd name="T64" fmla="*/ 103 w 118"/>
                <a:gd name="T65" fmla="*/ 48 h 116"/>
                <a:gd name="T66" fmla="*/ 100 w 118"/>
                <a:gd name="T67" fmla="*/ 48 h 116"/>
                <a:gd name="T68" fmla="*/ 93 w 118"/>
                <a:gd name="T69" fmla="*/ 41 h 116"/>
                <a:gd name="T70" fmla="*/ 88 w 118"/>
                <a:gd name="T71" fmla="*/ 55 h 116"/>
                <a:gd name="T72" fmla="*/ 88 w 118"/>
                <a:gd name="T73" fmla="*/ 54 h 116"/>
                <a:gd name="T74" fmla="*/ 53 w 118"/>
                <a:gd name="T75" fmla="*/ 39 h 116"/>
                <a:gd name="T76" fmla="*/ 42 w 118"/>
                <a:gd name="T77" fmla="*/ 38 h 116"/>
                <a:gd name="T78" fmla="*/ 76 w 118"/>
                <a:gd name="T79" fmla="*/ 24 h 116"/>
                <a:gd name="T80" fmla="*/ 70 w 118"/>
                <a:gd name="T81" fmla="*/ 17 h 116"/>
                <a:gd name="T82" fmla="*/ 70 w 118"/>
                <a:gd name="T83" fmla="*/ 14 h 116"/>
                <a:gd name="T84" fmla="*/ 75 w 118"/>
                <a:gd name="T85" fmla="*/ 9 h 116"/>
                <a:gd name="T86" fmla="*/ 78 w 118"/>
                <a:gd name="T87" fmla="*/ 9 h 116"/>
                <a:gd name="T88" fmla="*/ 109 w 118"/>
                <a:gd name="T89" fmla="*/ 39 h 116"/>
                <a:gd name="T90" fmla="*/ 109 w 118"/>
                <a:gd name="T91" fmla="*/ 4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8" h="116">
                  <a:moveTo>
                    <a:pt x="84" y="3"/>
                  </a:moveTo>
                  <a:cubicBezTo>
                    <a:pt x="82" y="1"/>
                    <a:pt x="79" y="0"/>
                    <a:pt x="77" y="0"/>
                  </a:cubicBezTo>
                  <a:cubicBezTo>
                    <a:pt x="74" y="0"/>
                    <a:pt x="71" y="1"/>
                    <a:pt x="70" y="3"/>
                  </a:cubicBezTo>
                  <a:cubicBezTo>
                    <a:pt x="64" y="9"/>
                    <a:pt x="64" y="9"/>
                    <a:pt x="64" y="9"/>
                  </a:cubicBezTo>
                  <a:cubicBezTo>
                    <a:pt x="62" y="10"/>
                    <a:pt x="61" y="13"/>
                    <a:pt x="61" y="16"/>
                  </a:cubicBezTo>
                  <a:cubicBezTo>
                    <a:pt x="61" y="18"/>
                    <a:pt x="62" y="19"/>
                    <a:pt x="62" y="21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5" y="44"/>
                    <a:pt x="2" y="48"/>
                    <a:pt x="1" y="51"/>
                  </a:cubicBezTo>
                  <a:cubicBezTo>
                    <a:pt x="0" y="55"/>
                    <a:pt x="2" y="59"/>
                    <a:pt x="5" y="62"/>
                  </a:cubicBezTo>
                  <a:cubicBezTo>
                    <a:pt x="55" y="112"/>
                    <a:pt x="55" y="112"/>
                    <a:pt x="55" y="112"/>
                  </a:cubicBezTo>
                  <a:cubicBezTo>
                    <a:pt x="58" y="115"/>
                    <a:pt x="61" y="116"/>
                    <a:pt x="64" y="116"/>
                  </a:cubicBezTo>
                  <a:cubicBezTo>
                    <a:pt x="64" y="116"/>
                    <a:pt x="64" y="116"/>
                    <a:pt x="64" y="116"/>
                  </a:cubicBezTo>
                  <a:cubicBezTo>
                    <a:pt x="65" y="116"/>
                    <a:pt x="66" y="116"/>
                    <a:pt x="66" y="116"/>
                  </a:cubicBezTo>
                  <a:cubicBezTo>
                    <a:pt x="70" y="115"/>
                    <a:pt x="74" y="112"/>
                    <a:pt x="75" y="108"/>
                  </a:cubicBezTo>
                  <a:cubicBezTo>
                    <a:pt x="96" y="55"/>
                    <a:pt x="96" y="55"/>
                    <a:pt x="96" y="55"/>
                  </a:cubicBezTo>
                  <a:cubicBezTo>
                    <a:pt x="98" y="56"/>
                    <a:pt x="100" y="57"/>
                    <a:pt x="102" y="57"/>
                  </a:cubicBezTo>
                  <a:cubicBezTo>
                    <a:pt x="105" y="57"/>
                    <a:pt x="107" y="56"/>
                    <a:pt x="109" y="54"/>
                  </a:cubicBezTo>
                  <a:cubicBezTo>
                    <a:pt x="115" y="48"/>
                    <a:pt x="115" y="48"/>
                    <a:pt x="115" y="48"/>
                  </a:cubicBezTo>
                  <a:cubicBezTo>
                    <a:pt x="117" y="46"/>
                    <a:pt x="118" y="44"/>
                    <a:pt x="118" y="41"/>
                  </a:cubicBezTo>
                  <a:cubicBezTo>
                    <a:pt x="118" y="38"/>
                    <a:pt x="117" y="36"/>
                    <a:pt x="115" y="34"/>
                  </a:cubicBezTo>
                  <a:lnTo>
                    <a:pt x="84" y="3"/>
                  </a:lnTo>
                  <a:close/>
                  <a:moveTo>
                    <a:pt x="68" y="105"/>
                  </a:moveTo>
                  <a:cubicBezTo>
                    <a:pt x="67" y="107"/>
                    <a:pt x="66" y="108"/>
                    <a:pt x="65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3" y="108"/>
                    <a:pt x="62" y="108"/>
                    <a:pt x="61" y="107"/>
                  </a:cubicBezTo>
                  <a:cubicBezTo>
                    <a:pt x="10" y="56"/>
                    <a:pt x="10" y="56"/>
                    <a:pt x="10" y="56"/>
                  </a:cubicBezTo>
                  <a:cubicBezTo>
                    <a:pt x="9" y="56"/>
                    <a:pt x="9" y="54"/>
                    <a:pt x="9" y="53"/>
                  </a:cubicBezTo>
                  <a:cubicBezTo>
                    <a:pt x="9" y="52"/>
                    <a:pt x="10" y="51"/>
                    <a:pt x="11" y="50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53" y="46"/>
                    <a:pt x="70" y="40"/>
                    <a:pt x="87" y="58"/>
                  </a:cubicBezTo>
                  <a:lnTo>
                    <a:pt x="68" y="105"/>
                  </a:lnTo>
                  <a:close/>
                  <a:moveTo>
                    <a:pt x="109" y="42"/>
                  </a:moveTo>
                  <a:cubicBezTo>
                    <a:pt x="103" y="48"/>
                    <a:pt x="103" y="48"/>
                    <a:pt x="103" y="48"/>
                  </a:cubicBezTo>
                  <a:cubicBezTo>
                    <a:pt x="103" y="49"/>
                    <a:pt x="101" y="49"/>
                    <a:pt x="100" y="48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88" y="55"/>
                    <a:pt x="88" y="55"/>
                    <a:pt x="88" y="55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76" y="42"/>
                    <a:pt x="64" y="41"/>
                    <a:pt x="53" y="39"/>
                  </a:cubicBezTo>
                  <a:cubicBezTo>
                    <a:pt x="49" y="39"/>
                    <a:pt x="46" y="38"/>
                    <a:pt x="42" y="38"/>
                  </a:cubicBezTo>
                  <a:cubicBezTo>
                    <a:pt x="76" y="24"/>
                    <a:pt x="76" y="24"/>
                    <a:pt x="76" y="24"/>
                  </a:cubicBezTo>
                  <a:cubicBezTo>
                    <a:pt x="70" y="17"/>
                    <a:pt x="70" y="17"/>
                    <a:pt x="70" y="17"/>
                  </a:cubicBezTo>
                  <a:cubicBezTo>
                    <a:pt x="69" y="16"/>
                    <a:pt x="69" y="15"/>
                    <a:pt x="70" y="14"/>
                  </a:cubicBezTo>
                  <a:cubicBezTo>
                    <a:pt x="75" y="9"/>
                    <a:pt x="75" y="9"/>
                    <a:pt x="75" y="9"/>
                  </a:cubicBezTo>
                  <a:cubicBezTo>
                    <a:pt x="76" y="8"/>
                    <a:pt x="77" y="8"/>
                    <a:pt x="78" y="9"/>
                  </a:cubicBezTo>
                  <a:cubicBezTo>
                    <a:pt x="109" y="39"/>
                    <a:pt x="109" y="39"/>
                    <a:pt x="109" y="39"/>
                  </a:cubicBezTo>
                  <a:cubicBezTo>
                    <a:pt x="110" y="40"/>
                    <a:pt x="110" y="42"/>
                    <a:pt x="109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Freeform 33"/>
            <p:cNvSpPr>
              <a:spLocks noEditPoints="1"/>
            </p:cNvSpPr>
            <p:nvPr/>
          </p:nvSpPr>
          <p:spPr bwMode="auto">
            <a:xfrm>
              <a:off x="7439151" y="3675016"/>
              <a:ext cx="76202" cy="76199"/>
            </a:xfrm>
            <a:custGeom>
              <a:avLst/>
              <a:gdLst>
                <a:gd name="T0" fmla="*/ 10 w 20"/>
                <a:gd name="T1" fmla="*/ 20 h 20"/>
                <a:gd name="T2" fmla="*/ 20 w 20"/>
                <a:gd name="T3" fmla="*/ 10 h 20"/>
                <a:gd name="T4" fmla="*/ 10 w 20"/>
                <a:gd name="T5" fmla="*/ 0 h 20"/>
                <a:gd name="T6" fmla="*/ 0 w 20"/>
                <a:gd name="T7" fmla="*/ 10 h 20"/>
                <a:gd name="T8" fmla="*/ 10 w 20"/>
                <a:gd name="T9" fmla="*/ 20 h 20"/>
                <a:gd name="T10" fmla="*/ 10 w 20"/>
                <a:gd name="T11" fmla="*/ 4 h 20"/>
                <a:gd name="T12" fmla="*/ 16 w 20"/>
                <a:gd name="T13" fmla="*/ 10 h 20"/>
                <a:gd name="T14" fmla="*/ 10 w 20"/>
                <a:gd name="T15" fmla="*/ 16 h 20"/>
                <a:gd name="T16" fmla="*/ 4 w 20"/>
                <a:gd name="T17" fmla="*/ 10 h 20"/>
                <a:gd name="T18" fmla="*/ 10 w 20"/>
                <a:gd name="T19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cubicBezTo>
                    <a:pt x="16" y="20"/>
                    <a:pt x="20" y="16"/>
                    <a:pt x="20" y="10"/>
                  </a:cubicBezTo>
                  <a:cubicBezTo>
                    <a:pt x="20" y="4"/>
                    <a:pt x="16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16"/>
                    <a:pt x="4" y="20"/>
                    <a:pt x="10" y="20"/>
                  </a:cubicBezTo>
                  <a:close/>
                  <a:moveTo>
                    <a:pt x="10" y="4"/>
                  </a:moveTo>
                  <a:cubicBezTo>
                    <a:pt x="13" y="4"/>
                    <a:pt x="16" y="7"/>
                    <a:pt x="16" y="10"/>
                  </a:cubicBezTo>
                  <a:cubicBezTo>
                    <a:pt x="16" y="13"/>
                    <a:pt x="13" y="16"/>
                    <a:pt x="10" y="16"/>
                  </a:cubicBezTo>
                  <a:cubicBezTo>
                    <a:pt x="7" y="16"/>
                    <a:pt x="4" y="13"/>
                    <a:pt x="4" y="10"/>
                  </a:cubicBezTo>
                  <a:cubicBezTo>
                    <a:pt x="4" y="7"/>
                    <a:pt x="7" y="4"/>
                    <a:pt x="1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Freeform 34"/>
            <p:cNvSpPr>
              <a:spLocks noEditPoints="1"/>
            </p:cNvSpPr>
            <p:nvPr/>
          </p:nvSpPr>
          <p:spPr bwMode="auto">
            <a:xfrm>
              <a:off x="7639168" y="3428952"/>
              <a:ext cx="76202" cy="76199"/>
            </a:xfrm>
            <a:custGeom>
              <a:avLst/>
              <a:gdLst>
                <a:gd name="T0" fmla="*/ 10 w 20"/>
                <a:gd name="T1" fmla="*/ 0 h 20"/>
                <a:gd name="T2" fmla="*/ 0 w 20"/>
                <a:gd name="T3" fmla="*/ 10 h 20"/>
                <a:gd name="T4" fmla="*/ 10 w 20"/>
                <a:gd name="T5" fmla="*/ 20 h 20"/>
                <a:gd name="T6" fmla="*/ 20 w 20"/>
                <a:gd name="T7" fmla="*/ 10 h 20"/>
                <a:gd name="T8" fmla="*/ 10 w 20"/>
                <a:gd name="T9" fmla="*/ 0 h 20"/>
                <a:gd name="T10" fmla="*/ 10 w 20"/>
                <a:gd name="T11" fmla="*/ 16 h 20"/>
                <a:gd name="T12" fmla="*/ 4 w 20"/>
                <a:gd name="T13" fmla="*/ 10 h 20"/>
                <a:gd name="T14" fmla="*/ 10 w 20"/>
                <a:gd name="T15" fmla="*/ 4 h 20"/>
                <a:gd name="T16" fmla="*/ 16 w 20"/>
                <a:gd name="T17" fmla="*/ 10 h 20"/>
                <a:gd name="T18" fmla="*/ 10 w 20"/>
                <a:gd name="T19" fmla="*/ 1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0">
                  <a:moveTo>
                    <a:pt x="10" y="0"/>
                  </a:moveTo>
                  <a:cubicBezTo>
                    <a:pt x="4" y="0"/>
                    <a:pt x="0" y="4"/>
                    <a:pt x="0" y="10"/>
                  </a:cubicBezTo>
                  <a:cubicBezTo>
                    <a:pt x="0" y="16"/>
                    <a:pt x="4" y="20"/>
                    <a:pt x="10" y="20"/>
                  </a:cubicBezTo>
                  <a:cubicBezTo>
                    <a:pt x="16" y="20"/>
                    <a:pt x="20" y="16"/>
                    <a:pt x="20" y="10"/>
                  </a:cubicBezTo>
                  <a:cubicBezTo>
                    <a:pt x="20" y="4"/>
                    <a:pt x="16" y="0"/>
                    <a:pt x="10" y="0"/>
                  </a:cubicBezTo>
                  <a:close/>
                  <a:moveTo>
                    <a:pt x="10" y="16"/>
                  </a:moveTo>
                  <a:cubicBezTo>
                    <a:pt x="7" y="16"/>
                    <a:pt x="4" y="13"/>
                    <a:pt x="4" y="10"/>
                  </a:cubicBezTo>
                  <a:cubicBezTo>
                    <a:pt x="4" y="7"/>
                    <a:pt x="7" y="4"/>
                    <a:pt x="10" y="4"/>
                  </a:cubicBezTo>
                  <a:cubicBezTo>
                    <a:pt x="13" y="4"/>
                    <a:pt x="16" y="7"/>
                    <a:pt x="16" y="10"/>
                  </a:cubicBezTo>
                  <a:cubicBezTo>
                    <a:pt x="16" y="13"/>
                    <a:pt x="13" y="16"/>
                    <a:pt x="1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Freeform 35"/>
            <p:cNvSpPr>
              <a:spLocks noEditPoints="1"/>
            </p:cNvSpPr>
            <p:nvPr/>
          </p:nvSpPr>
          <p:spPr bwMode="auto">
            <a:xfrm>
              <a:off x="7347072" y="3659137"/>
              <a:ext cx="61914" cy="61912"/>
            </a:xfrm>
            <a:custGeom>
              <a:avLst/>
              <a:gdLst>
                <a:gd name="T0" fmla="*/ 0 w 16"/>
                <a:gd name="T1" fmla="*/ 8 h 16"/>
                <a:gd name="T2" fmla="*/ 8 w 16"/>
                <a:gd name="T3" fmla="*/ 16 h 16"/>
                <a:gd name="T4" fmla="*/ 16 w 16"/>
                <a:gd name="T5" fmla="*/ 8 h 16"/>
                <a:gd name="T6" fmla="*/ 8 w 16"/>
                <a:gd name="T7" fmla="*/ 0 h 16"/>
                <a:gd name="T8" fmla="*/ 0 w 16"/>
                <a:gd name="T9" fmla="*/ 8 h 16"/>
                <a:gd name="T10" fmla="*/ 8 w 16"/>
                <a:gd name="T11" fmla="*/ 4 h 16"/>
                <a:gd name="T12" fmla="*/ 12 w 16"/>
                <a:gd name="T13" fmla="*/ 8 h 16"/>
                <a:gd name="T14" fmla="*/ 8 w 16"/>
                <a:gd name="T15" fmla="*/ 12 h 16"/>
                <a:gd name="T16" fmla="*/ 4 w 16"/>
                <a:gd name="T17" fmla="*/ 8 h 16"/>
                <a:gd name="T18" fmla="*/ 8 w 16"/>
                <a:gd name="T19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16">
                  <a:moveTo>
                    <a:pt x="0" y="8"/>
                  </a:moveTo>
                  <a:cubicBezTo>
                    <a:pt x="0" y="12"/>
                    <a:pt x="4" y="16"/>
                    <a:pt x="8" y="16"/>
                  </a:cubicBezTo>
                  <a:cubicBezTo>
                    <a:pt x="12" y="16"/>
                    <a:pt x="16" y="12"/>
                    <a:pt x="16" y="8"/>
                  </a:cubicBezTo>
                  <a:cubicBezTo>
                    <a:pt x="16" y="4"/>
                    <a:pt x="12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lose/>
                  <a:moveTo>
                    <a:pt x="8" y="4"/>
                  </a:moveTo>
                  <a:cubicBezTo>
                    <a:pt x="10" y="4"/>
                    <a:pt x="12" y="6"/>
                    <a:pt x="12" y="8"/>
                  </a:cubicBezTo>
                  <a:cubicBezTo>
                    <a:pt x="12" y="10"/>
                    <a:pt x="10" y="12"/>
                    <a:pt x="8" y="12"/>
                  </a:cubicBezTo>
                  <a:cubicBezTo>
                    <a:pt x="6" y="12"/>
                    <a:pt x="4" y="10"/>
                    <a:pt x="4" y="8"/>
                  </a:cubicBezTo>
                  <a:cubicBezTo>
                    <a:pt x="4" y="6"/>
                    <a:pt x="6" y="4"/>
                    <a:pt x="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Oval 36"/>
            <p:cNvSpPr>
              <a:spLocks noChangeArrowheads="1"/>
            </p:cNvSpPr>
            <p:nvPr/>
          </p:nvSpPr>
          <p:spPr bwMode="auto">
            <a:xfrm>
              <a:off x="7408978" y="3767079"/>
              <a:ext cx="30164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Oval 37"/>
            <p:cNvSpPr>
              <a:spLocks noChangeArrowheads="1"/>
            </p:cNvSpPr>
            <p:nvPr/>
          </p:nvSpPr>
          <p:spPr bwMode="auto">
            <a:xfrm>
              <a:off x="7653338" y="3536950"/>
              <a:ext cx="31751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7" name="Rectangle 227"/>
          <p:cNvSpPr/>
          <p:nvPr/>
        </p:nvSpPr>
        <p:spPr>
          <a:xfrm>
            <a:off x="1397734" y="2855497"/>
            <a:ext cx="249237" cy="2492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800" b="0" i="0" u="none" strike="noStrike" kern="1200" cap="none" spc="0" normalizeH="0" baseline="0" noProof="0">
              <a:ln>
                <a:noFill/>
              </a:ln>
              <a:solidFill>
                <a:srgbClr val="358FC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228"/>
          <p:cNvSpPr/>
          <p:nvPr/>
        </p:nvSpPr>
        <p:spPr>
          <a:xfrm>
            <a:off x="1397734" y="3647588"/>
            <a:ext cx="249237" cy="2492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ectangle 229"/>
          <p:cNvSpPr/>
          <p:nvPr/>
        </p:nvSpPr>
        <p:spPr>
          <a:xfrm>
            <a:off x="1397734" y="4392986"/>
            <a:ext cx="249237" cy="2492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230"/>
          <p:cNvSpPr/>
          <p:nvPr/>
        </p:nvSpPr>
        <p:spPr>
          <a:xfrm>
            <a:off x="1397734" y="5138448"/>
            <a:ext cx="249237" cy="2492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1" name="Group 231"/>
          <p:cNvGrpSpPr/>
          <p:nvPr/>
        </p:nvGrpSpPr>
        <p:grpSpPr>
          <a:xfrm>
            <a:off x="1846743" y="2811214"/>
            <a:ext cx="305291" cy="300429"/>
            <a:chOff x="6297613" y="1392238"/>
            <a:chExt cx="498475" cy="490537"/>
          </a:xfrm>
          <a:solidFill>
            <a:schemeClr val="accent1"/>
          </a:solidFill>
        </p:grpSpPr>
        <p:sp>
          <p:nvSpPr>
            <p:cNvPr id="42" name="Freeform 232"/>
            <p:cNvSpPr/>
            <p:nvPr/>
          </p:nvSpPr>
          <p:spPr bwMode="auto">
            <a:xfrm>
              <a:off x="6570663" y="1454150"/>
              <a:ext cx="160338" cy="160337"/>
            </a:xfrm>
            <a:custGeom>
              <a:avLst/>
              <a:gdLst>
                <a:gd name="T0" fmla="*/ 38 w 42"/>
                <a:gd name="T1" fmla="*/ 40 h 42"/>
                <a:gd name="T2" fmla="*/ 38 w 42"/>
                <a:gd name="T3" fmla="*/ 40 h 42"/>
                <a:gd name="T4" fmla="*/ 40 w 42"/>
                <a:gd name="T5" fmla="*/ 42 h 42"/>
                <a:gd name="T6" fmla="*/ 42 w 42"/>
                <a:gd name="T7" fmla="*/ 40 h 42"/>
                <a:gd name="T8" fmla="*/ 42 w 42"/>
                <a:gd name="T9" fmla="*/ 40 h 42"/>
                <a:gd name="T10" fmla="*/ 2 w 42"/>
                <a:gd name="T11" fmla="*/ 0 h 42"/>
                <a:gd name="T12" fmla="*/ 2 w 42"/>
                <a:gd name="T13" fmla="*/ 0 h 42"/>
                <a:gd name="T14" fmla="*/ 0 w 42"/>
                <a:gd name="T15" fmla="*/ 2 h 42"/>
                <a:gd name="T16" fmla="*/ 2 w 42"/>
                <a:gd name="T17" fmla="*/ 4 h 42"/>
                <a:gd name="T18" fmla="*/ 2 w 42"/>
                <a:gd name="T19" fmla="*/ 4 h 42"/>
                <a:gd name="T20" fmla="*/ 38 w 42"/>
                <a:gd name="T21" fmla="*/ 4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42">
                  <a:moveTo>
                    <a:pt x="38" y="40"/>
                  </a:moveTo>
                  <a:cubicBezTo>
                    <a:pt x="38" y="40"/>
                    <a:pt x="38" y="40"/>
                    <a:pt x="38" y="40"/>
                  </a:cubicBezTo>
                  <a:cubicBezTo>
                    <a:pt x="38" y="41"/>
                    <a:pt x="39" y="42"/>
                    <a:pt x="40" y="42"/>
                  </a:cubicBezTo>
                  <a:cubicBezTo>
                    <a:pt x="41" y="42"/>
                    <a:pt x="42" y="41"/>
                    <a:pt x="42" y="40"/>
                  </a:cubicBezTo>
                  <a:cubicBezTo>
                    <a:pt x="42" y="40"/>
                    <a:pt x="42" y="40"/>
                    <a:pt x="42" y="40"/>
                  </a:cubicBezTo>
                  <a:cubicBezTo>
                    <a:pt x="42" y="18"/>
                    <a:pt x="24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2" y="4"/>
                    <a:pt x="38" y="20"/>
                    <a:pt x="38" y="4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Freeform 233"/>
            <p:cNvSpPr>
              <a:spLocks noEditPoints="1"/>
            </p:cNvSpPr>
            <p:nvPr/>
          </p:nvSpPr>
          <p:spPr bwMode="auto">
            <a:xfrm>
              <a:off x="6297613" y="1392238"/>
              <a:ext cx="498475" cy="490537"/>
            </a:xfrm>
            <a:custGeom>
              <a:avLst/>
              <a:gdLst>
                <a:gd name="T0" fmla="*/ 37 w 130"/>
                <a:gd name="T1" fmla="*/ 4 h 128"/>
                <a:gd name="T2" fmla="*/ 29 w 130"/>
                <a:gd name="T3" fmla="*/ 0 h 128"/>
                <a:gd name="T4" fmla="*/ 24 w 130"/>
                <a:gd name="T5" fmla="*/ 1 h 128"/>
                <a:gd name="T6" fmla="*/ 17 w 130"/>
                <a:gd name="T7" fmla="*/ 12 h 128"/>
                <a:gd name="T8" fmla="*/ 17 w 130"/>
                <a:gd name="T9" fmla="*/ 67 h 128"/>
                <a:gd name="T10" fmla="*/ 5 w 130"/>
                <a:gd name="T11" fmla="*/ 80 h 128"/>
                <a:gd name="T12" fmla="*/ 5 w 130"/>
                <a:gd name="T13" fmla="*/ 96 h 128"/>
                <a:gd name="T14" fmla="*/ 33 w 130"/>
                <a:gd name="T15" fmla="*/ 124 h 128"/>
                <a:gd name="T16" fmla="*/ 41 w 130"/>
                <a:gd name="T17" fmla="*/ 128 h 128"/>
                <a:gd name="T18" fmla="*/ 49 w 130"/>
                <a:gd name="T19" fmla="*/ 124 h 128"/>
                <a:gd name="T20" fmla="*/ 62 w 130"/>
                <a:gd name="T21" fmla="*/ 112 h 128"/>
                <a:gd name="T22" fmla="*/ 117 w 130"/>
                <a:gd name="T23" fmla="*/ 112 h 128"/>
                <a:gd name="T24" fmla="*/ 128 w 130"/>
                <a:gd name="T25" fmla="*/ 105 h 128"/>
                <a:gd name="T26" fmla="*/ 125 w 130"/>
                <a:gd name="T27" fmla="*/ 92 h 128"/>
                <a:gd name="T28" fmla="*/ 37 w 130"/>
                <a:gd name="T29" fmla="*/ 4 h 128"/>
                <a:gd name="T30" fmla="*/ 56 w 130"/>
                <a:gd name="T31" fmla="*/ 106 h 128"/>
                <a:gd name="T32" fmla="*/ 44 w 130"/>
                <a:gd name="T33" fmla="*/ 119 h 128"/>
                <a:gd name="T34" fmla="*/ 41 w 130"/>
                <a:gd name="T35" fmla="*/ 120 h 128"/>
                <a:gd name="T36" fmla="*/ 38 w 130"/>
                <a:gd name="T37" fmla="*/ 119 h 128"/>
                <a:gd name="T38" fmla="*/ 10 w 130"/>
                <a:gd name="T39" fmla="*/ 91 h 128"/>
                <a:gd name="T40" fmla="*/ 9 w 130"/>
                <a:gd name="T41" fmla="*/ 88 h 128"/>
                <a:gd name="T42" fmla="*/ 10 w 130"/>
                <a:gd name="T43" fmla="*/ 85 h 128"/>
                <a:gd name="T44" fmla="*/ 23 w 130"/>
                <a:gd name="T45" fmla="*/ 73 h 128"/>
                <a:gd name="T46" fmla="*/ 23 w 130"/>
                <a:gd name="T47" fmla="*/ 73 h 128"/>
                <a:gd name="T48" fmla="*/ 56 w 130"/>
                <a:gd name="T49" fmla="*/ 106 h 128"/>
                <a:gd name="T50" fmla="*/ 56 w 130"/>
                <a:gd name="T51" fmla="*/ 106 h 128"/>
                <a:gd name="T52" fmla="*/ 62 w 130"/>
                <a:gd name="T53" fmla="*/ 104 h 128"/>
                <a:gd name="T54" fmla="*/ 60 w 130"/>
                <a:gd name="T55" fmla="*/ 104 h 128"/>
                <a:gd name="T56" fmla="*/ 25 w 130"/>
                <a:gd name="T57" fmla="*/ 69 h 128"/>
                <a:gd name="T58" fmla="*/ 25 w 130"/>
                <a:gd name="T59" fmla="*/ 67 h 128"/>
                <a:gd name="T60" fmla="*/ 25 w 130"/>
                <a:gd name="T61" fmla="*/ 19 h 128"/>
                <a:gd name="T62" fmla="*/ 110 w 130"/>
                <a:gd name="T63" fmla="*/ 104 h 128"/>
                <a:gd name="T64" fmla="*/ 62 w 130"/>
                <a:gd name="T65" fmla="*/ 104 h 128"/>
                <a:gd name="T66" fmla="*/ 121 w 130"/>
                <a:gd name="T67" fmla="*/ 102 h 128"/>
                <a:gd name="T68" fmla="*/ 117 w 130"/>
                <a:gd name="T69" fmla="*/ 104 h 128"/>
                <a:gd name="T70" fmla="*/ 116 w 130"/>
                <a:gd name="T71" fmla="*/ 104 h 128"/>
                <a:gd name="T72" fmla="*/ 25 w 130"/>
                <a:gd name="T73" fmla="*/ 13 h 128"/>
                <a:gd name="T74" fmla="*/ 25 w 130"/>
                <a:gd name="T75" fmla="*/ 12 h 128"/>
                <a:gd name="T76" fmla="*/ 27 w 130"/>
                <a:gd name="T77" fmla="*/ 8 h 128"/>
                <a:gd name="T78" fmla="*/ 29 w 130"/>
                <a:gd name="T79" fmla="*/ 8 h 128"/>
                <a:gd name="T80" fmla="*/ 32 w 130"/>
                <a:gd name="T81" fmla="*/ 9 h 128"/>
                <a:gd name="T82" fmla="*/ 120 w 130"/>
                <a:gd name="T83" fmla="*/ 97 h 128"/>
                <a:gd name="T84" fmla="*/ 121 w 130"/>
                <a:gd name="T85" fmla="*/ 10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0" h="128">
                  <a:moveTo>
                    <a:pt x="37" y="4"/>
                  </a:moveTo>
                  <a:cubicBezTo>
                    <a:pt x="35" y="1"/>
                    <a:pt x="32" y="0"/>
                    <a:pt x="29" y="0"/>
                  </a:cubicBezTo>
                  <a:cubicBezTo>
                    <a:pt x="27" y="0"/>
                    <a:pt x="26" y="0"/>
                    <a:pt x="24" y="1"/>
                  </a:cubicBezTo>
                  <a:cubicBezTo>
                    <a:pt x="20" y="3"/>
                    <a:pt x="17" y="7"/>
                    <a:pt x="17" y="12"/>
                  </a:cubicBezTo>
                  <a:cubicBezTo>
                    <a:pt x="17" y="67"/>
                    <a:pt x="17" y="67"/>
                    <a:pt x="17" y="67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0" y="84"/>
                    <a:pt x="0" y="92"/>
                    <a:pt x="5" y="96"/>
                  </a:cubicBezTo>
                  <a:cubicBezTo>
                    <a:pt x="33" y="124"/>
                    <a:pt x="33" y="124"/>
                    <a:pt x="33" y="124"/>
                  </a:cubicBezTo>
                  <a:cubicBezTo>
                    <a:pt x="35" y="127"/>
                    <a:pt x="38" y="128"/>
                    <a:pt x="41" y="128"/>
                  </a:cubicBezTo>
                  <a:cubicBezTo>
                    <a:pt x="44" y="128"/>
                    <a:pt x="47" y="127"/>
                    <a:pt x="49" y="124"/>
                  </a:cubicBezTo>
                  <a:cubicBezTo>
                    <a:pt x="62" y="112"/>
                    <a:pt x="62" y="112"/>
                    <a:pt x="62" y="112"/>
                  </a:cubicBezTo>
                  <a:cubicBezTo>
                    <a:pt x="117" y="112"/>
                    <a:pt x="117" y="112"/>
                    <a:pt x="117" y="112"/>
                  </a:cubicBezTo>
                  <a:cubicBezTo>
                    <a:pt x="122" y="112"/>
                    <a:pt x="126" y="109"/>
                    <a:pt x="128" y="105"/>
                  </a:cubicBezTo>
                  <a:cubicBezTo>
                    <a:pt x="130" y="100"/>
                    <a:pt x="129" y="95"/>
                    <a:pt x="125" y="92"/>
                  </a:cubicBezTo>
                  <a:lnTo>
                    <a:pt x="37" y="4"/>
                  </a:lnTo>
                  <a:close/>
                  <a:moveTo>
                    <a:pt x="56" y="106"/>
                  </a:moveTo>
                  <a:cubicBezTo>
                    <a:pt x="44" y="119"/>
                    <a:pt x="44" y="119"/>
                    <a:pt x="44" y="119"/>
                  </a:cubicBezTo>
                  <a:cubicBezTo>
                    <a:pt x="43" y="120"/>
                    <a:pt x="42" y="120"/>
                    <a:pt x="41" y="120"/>
                  </a:cubicBezTo>
                  <a:cubicBezTo>
                    <a:pt x="40" y="120"/>
                    <a:pt x="39" y="120"/>
                    <a:pt x="38" y="119"/>
                  </a:cubicBezTo>
                  <a:cubicBezTo>
                    <a:pt x="10" y="91"/>
                    <a:pt x="10" y="91"/>
                    <a:pt x="10" y="91"/>
                  </a:cubicBezTo>
                  <a:cubicBezTo>
                    <a:pt x="9" y="90"/>
                    <a:pt x="9" y="89"/>
                    <a:pt x="9" y="88"/>
                  </a:cubicBezTo>
                  <a:cubicBezTo>
                    <a:pt x="9" y="87"/>
                    <a:pt x="9" y="86"/>
                    <a:pt x="10" y="85"/>
                  </a:cubicBezTo>
                  <a:cubicBezTo>
                    <a:pt x="23" y="73"/>
                    <a:pt x="23" y="73"/>
                    <a:pt x="23" y="73"/>
                  </a:cubicBezTo>
                  <a:cubicBezTo>
                    <a:pt x="23" y="73"/>
                    <a:pt x="23" y="73"/>
                    <a:pt x="23" y="73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6" y="106"/>
                    <a:pt x="56" y="106"/>
                    <a:pt x="56" y="106"/>
                  </a:cubicBezTo>
                  <a:close/>
                  <a:moveTo>
                    <a:pt x="62" y="104"/>
                  </a:moveTo>
                  <a:cubicBezTo>
                    <a:pt x="61" y="104"/>
                    <a:pt x="61" y="104"/>
                    <a:pt x="60" y="104"/>
                  </a:cubicBezTo>
                  <a:cubicBezTo>
                    <a:pt x="25" y="69"/>
                    <a:pt x="25" y="69"/>
                    <a:pt x="25" y="69"/>
                  </a:cubicBezTo>
                  <a:cubicBezTo>
                    <a:pt x="25" y="68"/>
                    <a:pt x="25" y="68"/>
                    <a:pt x="25" y="67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110" y="104"/>
                    <a:pt x="110" y="104"/>
                    <a:pt x="110" y="104"/>
                  </a:cubicBezTo>
                  <a:lnTo>
                    <a:pt x="62" y="104"/>
                  </a:lnTo>
                  <a:close/>
                  <a:moveTo>
                    <a:pt x="121" y="102"/>
                  </a:moveTo>
                  <a:cubicBezTo>
                    <a:pt x="120" y="103"/>
                    <a:pt x="119" y="104"/>
                    <a:pt x="117" y="104"/>
                  </a:cubicBezTo>
                  <a:cubicBezTo>
                    <a:pt x="116" y="104"/>
                    <a:pt x="116" y="104"/>
                    <a:pt x="116" y="104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5" y="10"/>
                    <a:pt x="26" y="9"/>
                    <a:pt x="27" y="8"/>
                  </a:cubicBezTo>
                  <a:cubicBezTo>
                    <a:pt x="28" y="8"/>
                    <a:pt x="28" y="8"/>
                    <a:pt x="29" y="8"/>
                  </a:cubicBezTo>
                  <a:cubicBezTo>
                    <a:pt x="30" y="8"/>
                    <a:pt x="31" y="8"/>
                    <a:pt x="32" y="9"/>
                  </a:cubicBezTo>
                  <a:cubicBezTo>
                    <a:pt x="120" y="97"/>
                    <a:pt x="120" y="97"/>
                    <a:pt x="120" y="97"/>
                  </a:cubicBezTo>
                  <a:cubicBezTo>
                    <a:pt x="121" y="98"/>
                    <a:pt x="121" y="100"/>
                    <a:pt x="121" y="1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Freeform 234"/>
            <p:cNvSpPr/>
            <p:nvPr/>
          </p:nvSpPr>
          <p:spPr bwMode="auto">
            <a:xfrm>
              <a:off x="6562726" y="1392238"/>
              <a:ext cx="230188" cy="230187"/>
            </a:xfrm>
            <a:custGeom>
              <a:avLst/>
              <a:gdLst>
                <a:gd name="T0" fmla="*/ 4 w 60"/>
                <a:gd name="T1" fmla="*/ 8 h 60"/>
                <a:gd name="T2" fmla="*/ 4 w 60"/>
                <a:gd name="T3" fmla="*/ 8 h 60"/>
                <a:gd name="T4" fmla="*/ 52 w 60"/>
                <a:gd name="T5" fmla="*/ 56 h 60"/>
                <a:gd name="T6" fmla="*/ 52 w 60"/>
                <a:gd name="T7" fmla="*/ 56 h 60"/>
                <a:gd name="T8" fmla="*/ 56 w 60"/>
                <a:gd name="T9" fmla="*/ 60 h 60"/>
                <a:gd name="T10" fmla="*/ 60 w 60"/>
                <a:gd name="T11" fmla="*/ 56 h 60"/>
                <a:gd name="T12" fmla="*/ 60 w 60"/>
                <a:gd name="T13" fmla="*/ 56 h 60"/>
                <a:gd name="T14" fmla="*/ 4 w 60"/>
                <a:gd name="T15" fmla="*/ 0 h 60"/>
                <a:gd name="T16" fmla="*/ 4 w 60"/>
                <a:gd name="T17" fmla="*/ 0 h 60"/>
                <a:gd name="T18" fmla="*/ 0 w 60"/>
                <a:gd name="T19" fmla="*/ 4 h 60"/>
                <a:gd name="T20" fmla="*/ 4 w 60"/>
                <a:gd name="T21" fmla="*/ 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60">
                  <a:moveTo>
                    <a:pt x="4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30" y="8"/>
                    <a:pt x="52" y="30"/>
                    <a:pt x="52" y="56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2" y="58"/>
                    <a:pt x="54" y="60"/>
                    <a:pt x="56" y="60"/>
                  </a:cubicBezTo>
                  <a:cubicBezTo>
                    <a:pt x="58" y="60"/>
                    <a:pt x="60" y="58"/>
                    <a:pt x="60" y="56"/>
                  </a:cubicBezTo>
                  <a:cubicBezTo>
                    <a:pt x="60" y="56"/>
                    <a:pt x="60" y="56"/>
                    <a:pt x="60" y="56"/>
                  </a:cubicBezTo>
                  <a:cubicBezTo>
                    <a:pt x="60" y="25"/>
                    <a:pt x="35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8"/>
                    <a:pt x="4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5" name="Group 235"/>
          <p:cNvGrpSpPr/>
          <p:nvPr/>
        </p:nvGrpSpPr>
        <p:grpSpPr>
          <a:xfrm>
            <a:off x="1857924" y="3599897"/>
            <a:ext cx="282929" cy="300430"/>
            <a:chOff x="6881813" y="2154238"/>
            <a:chExt cx="461963" cy="490538"/>
          </a:xfrm>
          <a:solidFill>
            <a:schemeClr val="accent2"/>
          </a:solidFill>
        </p:grpSpPr>
        <p:sp>
          <p:nvSpPr>
            <p:cNvPr id="46" name="Freeform 22"/>
            <p:cNvSpPr>
              <a:spLocks noEditPoints="1"/>
            </p:cNvSpPr>
            <p:nvPr/>
          </p:nvSpPr>
          <p:spPr bwMode="auto">
            <a:xfrm>
              <a:off x="6881813" y="2154238"/>
              <a:ext cx="461963" cy="490538"/>
            </a:xfrm>
            <a:custGeom>
              <a:avLst/>
              <a:gdLst>
                <a:gd name="T0" fmla="*/ 104 w 120"/>
                <a:gd name="T1" fmla="*/ 0 h 128"/>
                <a:gd name="T2" fmla="*/ 16 w 120"/>
                <a:gd name="T3" fmla="*/ 0 h 128"/>
                <a:gd name="T4" fmla="*/ 0 w 120"/>
                <a:gd name="T5" fmla="*/ 16 h 128"/>
                <a:gd name="T6" fmla="*/ 0 w 120"/>
                <a:gd name="T7" fmla="*/ 112 h 128"/>
                <a:gd name="T8" fmla="*/ 16 w 120"/>
                <a:gd name="T9" fmla="*/ 128 h 128"/>
                <a:gd name="T10" fmla="*/ 104 w 120"/>
                <a:gd name="T11" fmla="*/ 128 h 128"/>
                <a:gd name="T12" fmla="*/ 120 w 120"/>
                <a:gd name="T13" fmla="*/ 112 h 128"/>
                <a:gd name="T14" fmla="*/ 120 w 120"/>
                <a:gd name="T15" fmla="*/ 16 h 128"/>
                <a:gd name="T16" fmla="*/ 104 w 120"/>
                <a:gd name="T17" fmla="*/ 0 h 128"/>
                <a:gd name="T18" fmla="*/ 112 w 120"/>
                <a:gd name="T19" fmla="*/ 112 h 128"/>
                <a:gd name="T20" fmla="*/ 104 w 120"/>
                <a:gd name="T21" fmla="*/ 120 h 128"/>
                <a:gd name="T22" fmla="*/ 16 w 120"/>
                <a:gd name="T23" fmla="*/ 120 h 128"/>
                <a:gd name="T24" fmla="*/ 8 w 120"/>
                <a:gd name="T25" fmla="*/ 112 h 128"/>
                <a:gd name="T26" fmla="*/ 8 w 120"/>
                <a:gd name="T27" fmla="*/ 16 h 128"/>
                <a:gd name="T28" fmla="*/ 16 w 120"/>
                <a:gd name="T29" fmla="*/ 8 h 128"/>
                <a:gd name="T30" fmla="*/ 104 w 120"/>
                <a:gd name="T31" fmla="*/ 8 h 128"/>
                <a:gd name="T32" fmla="*/ 112 w 120"/>
                <a:gd name="T33" fmla="*/ 16 h 128"/>
                <a:gd name="T34" fmla="*/ 112 w 120"/>
                <a:gd name="T35" fmla="*/ 11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0" h="128">
                  <a:moveTo>
                    <a:pt x="104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21"/>
                    <a:pt x="7" y="128"/>
                    <a:pt x="16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13" y="128"/>
                    <a:pt x="120" y="121"/>
                    <a:pt x="120" y="112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7"/>
                    <a:pt x="113" y="0"/>
                    <a:pt x="104" y="0"/>
                  </a:cubicBezTo>
                  <a:close/>
                  <a:moveTo>
                    <a:pt x="112" y="112"/>
                  </a:moveTo>
                  <a:cubicBezTo>
                    <a:pt x="112" y="116"/>
                    <a:pt x="108" y="120"/>
                    <a:pt x="104" y="120"/>
                  </a:cubicBezTo>
                  <a:cubicBezTo>
                    <a:pt x="16" y="120"/>
                    <a:pt x="16" y="120"/>
                    <a:pt x="16" y="120"/>
                  </a:cubicBezTo>
                  <a:cubicBezTo>
                    <a:pt x="12" y="120"/>
                    <a:pt x="8" y="116"/>
                    <a:pt x="8" y="112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2"/>
                    <a:pt x="12" y="8"/>
                    <a:pt x="16" y="8"/>
                  </a:cubicBezTo>
                  <a:cubicBezTo>
                    <a:pt x="104" y="8"/>
                    <a:pt x="104" y="8"/>
                    <a:pt x="104" y="8"/>
                  </a:cubicBezTo>
                  <a:cubicBezTo>
                    <a:pt x="108" y="8"/>
                    <a:pt x="112" y="12"/>
                    <a:pt x="112" y="16"/>
                  </a:cubicBezTo>
                  <a:lnTo>
                    <a:pt x="112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Freeform 23"/>
            <p:cNvSpPr>
              <a:spLocks noEditPoints="1"/>
            </p:cNvSpPr>
            <p:nvPr/>
          </p:nvSpPr>
          <p:spPr bwMode="auto">
            <a:xfrm>
              <a:off x="6942138" y="2214563"/>
              <a:ext cx="339725" cy="307975"/>
            </a:xfrm>
            <a:custGeom>
              <a:avLst/>
              <a:gdLst>
                <a:gd name="T0" fmla="*/ 84 w 88"/>
                <a:gd name="T1" fmla="*/ 0 h 80"/>
                <a:gd name="T2" fmla="*/ 4 w 88"/>
                <a:gd name="T3" fmla="*/ 0 h 80"/>
                <a:gd name="T4" fmla="*/ 0 w 88"/>
                <a:gd name="T5" fmla="*/ 4 h 80"/>
                <a:gd name="T6" fmla="*/ 0 w 88"/>
                <a:gd name="T7" fmla="*/ 76 h 80"/>
                <a:gd name="T8" fmla="*/ 4 w 88"/>
                <a:gd name="T9" fmla="*/ 80 h 80"/>
                <a:gd name="T10" fmla="*/ 84 w 88"/>
                <a:gd name="T11" fmla="*/ 80 h 80"/>
                <a:gd name="T12" fmla="*/ 88 w 88"/>
                <a:gd name="T13" fmla="*/ 76 h 80"/>
                <a:gd name="T14" fmla="*/ 88 w 88"/>
                <a:gd name="T15" fmla="*/ 4 h 80"/>
                <a:gd name="T16" fmla="*/ 84 w 88"/>
                <a:gd name="T17" fmla="*/ 0 h 80"/>
                <a:gd name="T18" fmla="*/ 84 w 88"/>
                <a:gd name="T19" fmla="*/ 4 h 80"/>
                <a:gd name="T20" fmla="*/ 84 w 88"/>
                <a:gd name="T21" fmla="*/ 59 h 80"/>
                <a:gd name="T22" fmla="*/ 71 w 88"/>
                <a:gd name="T23" fmla="*/ 45 h 80"/>
                <a:gd name="T24" fmla="*/ 68 w 88"/>
                <a:gd name="T25" fmla="*/ 44 h 80"/>
                <a:gd name="T26" fmla="*/ 65 w 88"/>
                <a:gd name="T27" fmla="*/ 45 h 80"/>
                <a:gd name="T28" fmla="*/ 55 w 88"/>
                <a:gd name="T29" fmla="*/ 57 h 80"/>
                <a:gd name="T30" fmla="*/ 23 w 88"/>
                <a:gd name="T31" fmla="*/ 21 h 80"/>
                <a:gd name="T32" fmla="*/ 20 w 88"/>
                <a:gd name="T33" fmla="*/ 20 h 80"/>
                <a:gd name="T34" fmla="*/ 17 w 88"/>
                <a:gd name="T35" fmla="*/ 21 h 80"/>
                <a:gd name="T36" fmla="*/ 4 w 88"/>
                <a:gd name="T37" fmla="*/ 36 h 80"/>
                <a:gd name="T38" fmla="*/ 4 w 88"/>
                <a:gd name="T39" fmla="*/ 4 h 80"/>
                <a:gd name="T40" fmla="*/ 84 w 88"/>
                <a:gd name="T41" fmla="*/ 4 h 80"/>
                <a:gd name="T42" fmla="*/ 4 w 88"/>
                <a:gd name="T43" fmla="*/ 42 h 80"/>
                <a:gd name="T44" fmla="*/ 20 w 88"/>
                <a:gd name="T45" fmla="*/ 24 h 80"/>
                <a:gd name="T46" fmla="*/ 52 w 88"/>
                <a:gd name="T47" fmla="*/ 61 h 80"/>
                <a:gd name="T48" fmla="*/ 55 w 88"/>
                <a:gd name="T49" fmla="*/ 63 h 80"/>
                <a:gd name="T50" fmla="*/ 66 w 88"/>
                <a:gd name="T51" fmla="*/ 76 h 80"/>
                <a:gd name="T52" fmla="*/ 4 w 88"/>
                <a:gd name="T53" fmla="*/ 76 h 80"/>
                <a:gd name="T54" fmla="*/ 4 w 88"/>
                <a:gd name="T55" fmla="*/ 42 h 80"/>
                <a:gd name="T56" fmla="*/ 71 w 88"/>
                <a:gd name="T57" fmla="*/ 76 h 80"/>
                <a:gd name="T58" fmla="*/ 57 w 88"/>
                <a:gd name="T59" fmla="*/ 60 h 80"/>
                <a:gd name="T60" fmla="*/ 68 w 88"/>
                <a:gd name="T61" fmla="*/ 48 h 80"/>
                <a:gd name="T62" fmla="*/ 84 w 88"/>
                <a:gd name="T63" fmla="*/ 66 h 80"/>
                <a:gd name="T64" fmla="*/ 84 w 88"/>
                <a:gd name="T65" fmla="*/ 76 h 80"/>
                <a:gd name="T66" fmla="*/ 71 w 88"/>
                <a:gd name="T67" fmla="*/ 7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8" h="80">
                  <a:moveTo>
                    <a:pt x="8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8"/>
                    <a:pt x="2" y="80"/>
                    <a:pt x="4" y="80"/>
                  </a:cubicBezTo>
                  <a:cubicBezTo>
                    <a:pt x="84" y="80"/>
                    <a:pt x="84" y="80"/>
                    <a:pt x="84" y="80"/>
                  </a:cubicBezTo>
                  <a:cubicBezTo>
                    <a:pt x="86" y="80"/>
                    <a:pt x="88" y="78"/>
                    <a:pt x="88" y="76"/>
                  </a:cubicBezTo>
                  <a:cubicBezTo>
                    <a:pt x="88" y="4"/>
                    <a:pt x="88" y="4"/>
                    <a:pt x="88" y="4"/>
                  </a:cubicBezTo>
                  <a:cubicBezTo>
                    <a:pt x="88" y="2"/>
                    <a:pt x="86" y="0"/>
                    <a:pt x="84" y="0"/>
                  </a:cubicBezTo>
                  <a:close/>
                  <a:moveTo>
                    <a:pt x="84" y="4"/>
                  </a:moveTo>
                  <a:cubicBezTo>
                    <a:pt x="84" y="59"/>
                    <a:pt x="84" y="59"/>
                    <a:pt x="84" y="59"/>
                  </a:cubicBezTo>
                  <a:cubicBezTo>
                    <a:pt x="71" y="45"/>
                    <a:pt x="71" y="45"/>
                    <a:pt x="71" y="45"/>
                  </a:cubicBezTo>
                  <a:cubicBezTo>
                    <a:pt x="70" y="44"/>
                    <a:pt x="69" y="44"/>
                    <a:pt x="68" y="44"/>
                  </a:cubicBezTo>
                  <a:cubicBezTo>
                    <a:pt x="67" y="44"/>
                    <a:pt x="66" y="44"/>
                    <a:pt x="65" y="45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2" y="20"/>
                    <a:pt x="21" y="20"/>
                    <a:pt x="20" y="20"/>
                  </a:cubicBezTo>
                  <a:cubicBezTo>
                    <a:pt x="19" y="20"/>
                    <a:pt x="18" y="20"/>
                    <a:pt x="17" y="21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84" y="4"/>
                  </a:lnTo>
                  <a:close/>
                  <a:moveTo>
                    <a:pt x="4" y="42"/>
                  </a:moveTo>
                  <a:cubicBezTo>
                    <a:pt x="20" y="24"/>
                    <a:pt x="20" y="24"/>
                    <a:pt x="20" y="24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66" y="76"/>
                    <a:pt x="66" y="76"/>
                    <a:pt x="66" y="76"/>
                  </a:cubicBezTo>
                  <a:cubicBezTo>
                    <a:pt x="4" y="76"/>
                    <a:pt x="4" y="76"/>
                    <a:pt x="4" y="76"/>
                  </a:cubicBezTo>
                  <a:lnTo>
                    <a:pt x="4" y="42"/>
                  </a:lnTo>
                  <a:close/>
                  <a:moveTo>
                    <a:pt x="71" y="76"/>
                  </a:moveTo>
                  <a:cubicBezTo>
                    <a:pt x="57" y="60"/>
                    <a:pt x="57" y="60"/>
                    <a:pt x="57" y="60"/>
                  </a:cubicBezTo>
                  <a:cubicBezTo>
                    <a:pt x="68" y="48"/>
                    <a:pt x="68" y="48"/>
                    <a:pt x="68" y="48"/>
                  </a:cubicBezTo>
                  <a:cubicBezTo>
                    <a:pt x="84" y="66"/>
                    <a:pt x="84" y="66"/>
                    <a:pt x="84" y="66"/>
                  </a:cubicBezTo>
                  <a:cubicBezTo>
                    <a:pt x="84" y="76"/>
                    <a:pt x="84" y="76"/>
                    <a:pt x="84" y="76"/>
                  </a:cubicBezTo>
                  <a:lnTo>
                    <a:pt x="71" y="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Freeform 24"/>
            <p:cNvSpPr>
              <a:spLocks noEditPoints="1"/>
            </p:cNvSpPr>
            <p:nvPr/>
          </p:nvSpPr>
          <p:spPr bwMode="auto">
            <a:xfrm>
              <a:off x="7127875" y="2260600"/>
              <a:ext cx="92075" cy="92075"/>
            </a:xfrm>
            <a:custGeom>
              <a:avLst/>
              <a:gdLst>
                <a:gd name="T0" fmla="*/ 12 w 24"/>
                <a:gd name="T1" fmla="*/ 24 h 24"/>
                <a:gd name="T2" fmla="*/ 24 w 24"/>
                <a:gd name="T3" fmla="*/ 12 h 24"/>
                <a:gd name="T4" fmla="*/ 12 w 24"/>
                <a:gd name="T5" fmla="*/ 0 h 24"/>
                <a:gd name="T6" fmla="*/ 0 w 24"/>
                <a:gd name="T7" fmla="*/ 12 h 24"/>
                <a:gd name="T8" fmla="*/ 12 w 24"/>
                <a:gd name="T9" fmla="*/ 24 h 24"/>
                <a:gd name="T10" fmla="*/ 12 w 24"/>
                <a:gd name="T11" fmla="*/ 4 h 24"/>
                <a:gd name="T12" fmla="*/ 20 w 24"/>
                <a:gd name="T13" fmla="*/ 12 h 24"/>
                <a:gd name="T14" fmla="*/ 12 w 24"/>
                <a:gd name="T15" fmla="*/ 20 h 24"/>
                <a:gd name="T16" fmla="*/ 4 w 24"/>
                <a:gd name="T17" fmla="*/ 12 h 24"/>
                <a:gd name="T18" fmla="*/ 12 w 24"/>
                <a:gd name="T19" fmla="*/ 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cubicBezTo>
                    <a:pt x="19" y="24"/>
                    <a:pt x="24" y="19"/>
                    <a:pt x="24" y="12"/>
                  </a:cubicBezTo>
                  <a:cubicBezTo>
                    <a:pt x="24" y="5"/>
                    <a:pt x="19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19"/>
                    <a:pt x="5" y="24"/>
                    <a:pt x="12" y="24"/>
                  </a:cubicBezTo>
                  <a:close/>
                  <a:moveTo>
                    <a:pt x="12" y="4"/>
                  </a:moveTo>
                  <a:cubicBezTo>
                    <a:pt x="16" y="4"/>
                    <a:pt x="20" y="8"/>
                    <a:pt x="20" y="12"/>
                  </a:cubicBezTo>
                  <a:cubicBezTo>
                    <a:pt x="20" y="16"/>
                    <a:pt x="16" y="20"/>
                    <a:pt x="12" y="20"/>
                  </a:cubicBezTo>
                  <a:cubicBezTo>
                    <a:pt x="8" y="20"/>
                    <a:pt x="4" y="16"/>
                    <a:pt x="4" y="12"/>
                  </a:cubicBezTo>
                  <a:cubicBezTo>
                    <a:pt x="4" y="8"/>
                    <a:pt x="8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9" name="Freeform 28"/>
          <p:cNvSpPr>
            <a:spLocks noEditPoints="1"/>
          </p:cNvSpPr>
          <p:nvPr/>
        </p:nvSpPr>
        <p:spPr bwMode="auto">
          <a:xfrm>
            <a:off x="1848687" y="4319144"/>
            <a:ext cx="301402" cy="301402"/>
          </a:xfrm>
          <a:custGeom>
            <a:avLst/>
            <a:gdLst>
              <a:gd name="T0" fmla="*/ 114 w 128"/>
              <a:gd name="T1" fmla="*/ 29 h 128"/>
              <a:gd name="T2" fmla="*/ 112 w 128"/>
              <a:gd name="T3" fmla="*/ 8 h 128"/>
              <a:gd name="T4" fmla="*/ 24 w 128"/>
              <a:gd name="T5" fmla="*/ 0 h 128"/>
              <a:gd name="T6" fmla="*/ 16 w 128"/>
              <a:gd name="T7" fmla="*/ 27 h 128"/>
              <a:gd name="T8" fmla="*/ 2 w 128"/>
              <a:gd name="T9" fmla="*/ 45 h 128"/>
              <a:gd name="T10" fmla="*/ 0 w 128"/>
              <a:gd name="T11" fmla="*/ 56 h 128"/>
              <a:gd name="T12" fmla="*/ 12 w 128"/>
              <a:gd name="T13" fmla="*/ 68 h 128"/>
              <a:gd name="T14" fmla="*/ 20 w 128"/>
              <a:gd name="T15" fmla="*/ 128 h 128"/>
              <a:gd name="T16" fmla="*/ 116 w 128"/>
              <a:gd name="T17" fmla="*/ 120 h 128"/>
              <a:gd name="T18" fmla="*/ 116 w 128"/>
              <a:gd name="T19" fmla="*/ 68 h 128"/>
              <a:gd name="T20" fmla="*/ 128 w 128"/>
              <a:gd name="T21" fmla="*/ 52 h 128"/>
              <a:gd name="T22" fmla="*/ 104 w 128"/>
              <a:gd name="T23" fmla="*/ 8 h 128"/>
              <a:gd name="T24" fmla="*/ 24 w 128"/>
              <a:gd name="T25" fmla="*/ 24 h 128"/>
              <a:gd name="T26" fmla="*/ 24 w 128"/>
              <a:gd name="T27" fmla="*/ 8 h 128"/>
              <a:gd name="T28" fmla="*/ 41 w 128"/>
              <a:gd name="T29" fmla="*/ 60 h 128"/>
              <a:gd name="T30" fmla="*/ 40 w 128"/>
              <a:gd name="T31" fmla="*/ 32 h 128"/>
              <a:gd name="T32" fmla="*/ 41 w 128"/>
              <a:gd name="T33" fmla="*/ 60 h 128"/>
              <a:gd name="T34" fmla="*/ 62 w 128"/>
              <a:gd name="T35" fmla="*/ 32 h 128"/>
              <a:gd name="T36" fmla="*/ 45 w 128"/>
              <a:gd name="T37" fmla="*/ 60 h 128"/>
              <a:gd name="T38" fmla="*/ 66 w 128"/>
              <a:gd name="T39" fmla="*/ 32 h 128"/>
              <a:gd name="T40" fmla="*/ 83 w 128"/>
              <a:gd name="T41" fmla="*/ 60 h 128"/>
              <a:gd name="T42" fmla="*/ 66 w 128"/>
              <a:gd name="T43" fmla="*/ 32 h 128"/>
              <a:gd name="T44" fmla="*/ 88 w 128"/>
              <a:gd name="T45" fmla="*/ 32 h 128"/>
              <a:gd name="T46" fmla="*/ 87 w 128"/>
              <a:gd name="T47" fmla="*/ 60 h 128"/>
              <a:gd name="T48" fmla="*/ 8 w 128"/>
              <a:gd name="T49" fmla="*/ 56 h 128"/>
              <a:gd name="T50" fmla="*/ 9 w 128"/>
              <a:gd name="T51" fmla="*/ 50 h 128"/>
              <a:gd name="T52" fmla="*/ 24 w 128"/>
              <a:gd name="T53" fmla="*/ 32 h 128"/>
              <a:gd name="T54" fmla="*/ 19 w 128"/>
              <a:gd name="T55" fmla="*/ 60 h 128"/>
              <a:gd name="T56" fmla="*/ 8 w 128"/>
              <a:gd name="T57" fmla="*/ 56 h 128"/>
              <a:gd name="T58" fmla="*/ 50 w 128"/>
              <a:gd name="T59" fmla="*/ 120 h 128"/>
              <a:gd name="T60" fmla="*/ 80 w 128"/>
              <a:gd name="T61" fmla="*/ 80 h 128"/>
              <a:gd name="T62" fmla="*/ 108 w 128"/>
              <a:gd name="T63" fmla="*/ 120 h 128"/>
              <a:gd name="T64" fmla="*/ 84 w 128"/>
              <a:gd name="T65" fmla="*/ 80 h 128"/>
              <a:gd name="T66" fmla="*/ 50 w 128"/>
              <a:gd name="T67" fmla="*/ 76 h 128"/>
              <a:gd name="T68" fmla="*/ 46 w 128"/>
              <a:gd name="T69" fmla="*/ 120 h 128"/>
              <a:gd name="T70" fmla="*/ 20 w 128"/>
              <a:gd name="T71" fmla="*/ 68 h 128"/>
              <a:gd name="T72" fmla="*/ 108 w 128"/>
              <a:gd name="T73" fmla="*/ 120 h 128"/>
              <a:gd name="T74" fmla="*/ 116 w 128"/>
              <a:gd name="T75" fmla="*/ 60 h 128"/>
              <a:gd name="T76" fmla="*/ 93 w 128"/>
              <a:gd name="T77" fmla="*/ 32 h 128"/>
              <a:gd name="T78" fmla="*/ 104 w 128"/>
              <a:gd name="T79" fmla="*/ 32 h 128"/>
              <a:gd name="T80" fmla="*/ 119 w 128"/>
              <a:gd name="T81" fmla="*/ 50 h 128"/>
              <a:gd name="T82" fmla="*/ 120 w 128"/>
              <a:gd name="T83" fmla="*/ 56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28" h="128">
                <a:moveTo>
                  <a:pt x="126" y="45"/>
                </a:moveTo>
                <a:cubicBezTo>
                  <a:pt x="114" y="29"/>
                  <a:pt x="114" y="29"/>
                  <a:pt x="114" y="29"/>
                </a:cubicBezTo>
                <a:cubicBezTo>
                  <a:pt x="113" y="28"/>
                  <a:pt x="113" y="28"/>
                  <a:pt x="112" y="27"/>
                </a:cubicBezTo>
                <a:cubicBezTo>
                  <a:pt x="112" y="8"/>
                  <a:pt x="112" y="8"/>
                  <a:pt x="112" y="8"/>
                </a:cubicBezTo>
                <a:cubicBezTo>
                  <a:pt x="112" y="4"/>
                  <a:pt x="108" y="0"/>
                  <a:pt x="104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0" y="0"/>
                  <a:pt x="16" y="4"/>
                  <a:pt x="16" y="8"/>
                </a:cubicBezTo>
                <a:cubicBezTo>
                  <a:pt x="16" y="27"/>
                  <a:pt x="16" y="27"/>
                  <a:pt x="16" y="27"/>
                </a:cubicBezTo>
                <a:cubicBezTo>
                  <a:pt x="15" y="28"/>
                  <a:pt x="15" y="28"/>
                  <a:pt x="14" y="29"/>
                </a:cubicBezTo>
                <a:cubicBezTo>
                  <a:pt x="2" y="45"/>
                  <a:pt x="2" y="45"/>
                  <a:pt x="2" y="45"/>
                </a:cubicBezTo>
                <a:cubicBezTo>
                  <a:pt x="1" y="47"/>
                  <a:pt x="0" y="49"/>
                  <a:pt x="0" y="52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3"/>
                  <a:pt x="5" y="68"/>
                  <a:pt x="12" y="68"/>
                </a:cubicBezTo>
                <a:cubicBezTo>
                  <a:pt x="12" y="68"/>
                  <a:pt x="12" y="68"/>
                  <a:pt x="12" y="68"/>
                </a:cubicBezTo>
                <a:cubicBezTo>
                  <a:pt x="12" y="120"/>
                  <a:pt x="12" y="120"/>
                  <a:pt x="12" y="120"/>
                </a:cubicBezTo>
                <a:cubicBezTo>
                  <a:pt x="12" y="124"/>
                  <a:pt x="16" y="128"/>
                  <a:pt x="20" y="128"/>
                </a:cubicBezTo>
                <a:cubicBezTo>
                  <a:pt x="108" y="128"/>
                  <a:pt x="108" y="128"/>
                  <a:pt x="108" y="128"/>
                </a:cubicBezTo>
                <a:cubicBezTo>
                  <a:pt x="112" y="128"/>
                  <a:pt x="116" y="124"/>
                  <a:pt x="116" y="120"/>
                </a:cubicBezTo>
                <a:cubicBezTo>
                  <a:pt x="116" y="68"/>
                  <a:pt x="116" y="68"/>
                  <a:pt x="116" y="68"/>
                </a:cubicBezTo>
                <a:cubicBezTo>
                  <a:pt x="116" y="68"/>
                  <a:pt x="116" y="68"/>
                  <a:pt x="116" y="68"/>
                </a:cubicBezTo>
                <a:cubicBezTo>
                  <a:pt x="123" y="68"/>
                  <a:pt x="128" y="63"/>
                  <a:pt x="128" y="56"/>
                </a:cubicBezTo>
                <a:cubicBezTo>
                  <a:pt x="128" y="52"/>
                  <a:pt x="128" y="52"/>
                  <a:pt x="128" y="52"/>
                </a:cubicBezTo>
                <a:cubicBezTo>
                  <a:pt x="128" y="49"/>
                  <a:pt x="127" y="47"/>
                  <a:pt x="126" y="45"/>
                </a:cubicBezTo>
                <a:close/>
                <a:moveTo>
                  <a:pt x="104" y="8"/>
                </a:moveTo>
                <a:cubicBezTo>
                  <a:pt x="104" y="24"/>
                  <a:pt x="104" y="24"/>
                  <a:pt x="104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4" y="8"/>
                  <a:pt x="24" y="8"/>
                  <a:pt x="24" y="8"/>
                </a:cubicBezTo>
                <a:lnTo>
                  <a:pt x="104" y="8"/>
                </a:lnTo>
                <a:close/>
                <a:moveTo>
                  <a:pt x="41" y="60"/>
                </a:moveTo>
                <a:cubicBezTo>
                  <a:pt x="24" y="60"/>
                  <a:pt x="24" y="60"/>
                  <a:pt x="24" y="60"/>
                </a:cubicBezTo>
                <a:cubicBezTo>
                  <a:pt x="40" y="32"/>
                  <a:pt x="40" y="32"/>
                  <a:pt x="40" y="32"/>
                </a:cubicBezTo>
                <a:cubicBezTo>
                  <a:pt x="49" y="32"/>
                  <a:pt x="49" y="32"/>
                  <a:pt x="49" y="32"/>
                </a:cubicBezTo>
                <a:lnTo>
                  <a:pt x="41" y="60"/>
                </a:lnTo>
                <a:close/>
                <a:moveTo>
                  <a:pt x="53" y="32"/>
                </a:moveTo>
                <a:cubicBezTo>
                  <a:pt x="62" y="32"/>
                  <a:pt x="62" y="32"/>
                  <a:pt x="62" y="32"/>
                </a:cubicBezTo>
                <a:cubicBezTo>
                  <a:pt x="62" y="60"/>
                  <a:pt x="62" y="60"/>
                  <a:pt x="62" y="60"/>
                </a:cubicBezTo>
                <a:cubicBezTo>
                  <a:pt x="45" y="60"/>
                  <a:pt x="45" y="60"/>
                  <a:pt x="45" y="60"/>
                </a:cubicBezTo>
                <a:lnTo>
                  <a:pt x="53" y="32"/>
                </a:lnTo>
                <a:close/>
                <a:moveTo>
                  <a:pt x="66" y="32"/>
                </a:moveTo>
                <a:cubicBezTo>
                  <a:pt x="75" y="32"/>
                  <a:pt x="75" y="32"/>
                  <a:pt x="75" y="32"/>
                </a:cubicBezTo>
                <a:cubicBezTo>
                  <a:pt x="83" y="60"/>
                  <a:pt x="83" y="60"/>
                  <a:pt x="83" y="60"/>
                </a:cubicBezTo>
                <a:cubicBezTo>
                  <a:pt x="66" y="60"/>
                  <a:pt x="66" y="60"/>
                  <a:pt x="66" y="60"/>
                </a:cubicBezTo>
                <a:lnTo>
                  <a:pt x="66" y="32"/>
                </a:lnTo>
                <a:close/>
                <a:moveTo>
                  <a:pt x="79" y="32"/>
                </a:moveTo>
                <a:cubicBezTo>
                  <a:pt x="88" y="32"/>
                  <a:pt x="88" y="32"/>
                  <a:pt x="88" y="32"/>
                </a:cubicBezTo>
                <a:cubicBezTo>
                  <a:pt x="104" y="60"/>
                  <a:pt x="104" y="60"/>
                  <a:pt x="104" y="60"/>
                </a:cubicBezTo>
                <a:cubicBezTo>
                  <a:pt x="87" y="60"/>
                  <a:pt x="87" y="60"/>
                  <a:pt x="87" y="60"/>
                </a:cubicBezTo>
                <a:lnTo>
                  <a:pt x="79" y="32"/>
                </a:lnTo>
                <a:close/>
                <a:moveTo>
                  <a:pt x="8" y="56"/>
                </a:moveTo>
                <a:cubicBezTo>
                  <a:pt x="8" y="52"/>
                  <a:pt x="8" y="52"/>
                  <a:pt x="8" y="52"/>
                </a:cubicBezTo>
                <a:cubicBezTo>
                  <a:pt x="8" y="51"/>
                  <a:pt x="8" y="50"/>
                  <a:pt x="9" y="50"/>
                </a:cubicBezTo>
                <a:cubicBezTo>
                  <a:pt x="21" y="34"/>
                  <a:pt x="21" y="34"/>
                  <a:pt x="21" y="34"/>
                </a:cubicBezTo>
                <a:cubicBezTo>
                  <a:pt x="22" y="33"/>
                  <a:pt x="23" y="32"/>
                  <a:pt x="24" y="32"/>
                </a:cubicBezTo>
                <a:cubicBezTo>
                  <a:pt x="35" y="32"/>
                  <a:pt x="35" y="32"/>
                  <a:pt x="35" y="32"/>
                </a:cubicBezTo>
                <a:cubicBezTo>
                  <a:pt x="19" y="60"/>
                  <a:pt x="19" y="60"/>
                  <a:pt x="19" y="60"/>
                </a:cubicBezTo>
                <a:cubicBezTo>
                  <a:pt x="12" y="60"/>
                  <a:pt x="12" y="60"/>
                  <a:pt x="12" y="60"/>
                </a:cubicBezTo>
                <a:cubicBezTo>
                  <a:pt x="10" y="60"/>
                  <a:pt x="8" y="58"/>
                  <a:pt x="8" y="56"/>
                </a:cubicBezTo>
                <a:close/>
                <a:moveTo>
                  <a:pt x="80" y="120"/>
                </a:moveTo>
                <a:cubicBezTo>
                  <a:pt x="50" y="120"/>
                  <a:pt x="50" y="120"/>
                  <a:pt x="50" y="120"/>
                </a:cubicBezTo>
                <a:cubicBezTo>
                  <a:pt x="50" y="80"/>
                  <a:pt x="50" y="80"/>
                  <a:pt x="50" y="80"/>
                </a:cubicBezTo>
                <a:cubicBezTo>
                  <a:pt x="80" y="80"/>
                  <a:pt x="80" y="80"/>
                  <a:pt x="80" y="80"/>
                </a:cubicBezTo>
                <a:lnTo>
                  <a:pt x="80" y="120"/>
                </a:lnTo>
                <a:close/>
                <a:moveTo>
                  <a:pt x="108" y="120"/>
                </a:moveTo>
                <a:cubicBezTo>
                  <a:pt x="84" y="120"/>
                  <a:pt x="84" y="120"/>
                  <a:pt x="84" y="120"/>
                </a:cubicBezTo>
                <a:cubicBezTo>
                  <a:pt x="84" y="80"/>
                  <a:pt x="84" y="80"/>
                  <a:pt x="84" y="80"/>
                </a:cubicBezTo>
                <a:cubicBezTo>
                  <a:pt x="84" y="78"/>
                  <a:pt x="82" y="76"/>
                  <a:pt x="80" y="76"/>
                </a:cubicBezTo>
                <a:cubicBezTo>
                  <a:pt x="50" y="76"/>
                  <a:pt x="50" y="76"/>
                  <a:pt x="50" y="76"/>
                </a:cubicBezTo>
                <a:cubicBezTo>
                  <a:pt x="48" y="76"/>
                  <a:pt x="46" y="78"/>
                  <a:pt x="46" y="80"/>
                </a:cubicBezTo>
                <a:cubicBezTo>
                  <a:pt x="46" y="120"/>
                  <a:pt x="46" y="120"/>
                  <a:pt x="46" y="120"/>
                </a:cubicBezTo>
                <a:cubicBezTo>
                  <a:pt x="20" y="120"/>
                  <a:pt x="20" y="120"/>
                  <a:pt x="20" y="120"/>
                </a:cubicBezTo>
                <a:cubicBezTo>
                  <a:pt x="20" y="68"/>
                  <a:pt x="20" y="68"/>
                  <a:pt x="20" y="68"/>
                </a:cubicBezTo>
                <a:cubicBezTo>
                  <a:pt x="108" y="68"/>
                  <a:pt x="108" y="68"/>
                  <a:pt x="108" y="68"/>
                </a:cubicBezTo>
                <a:lnTo>
                  <a:pt x="108" y="120"/>
                </a:lnTo>
                <a:close/>
                <a:moveTo>
                  <a:pt x="120" y="56"/>
                </a:moveTo>
                <a:cubicBezTo>
                  <a:pt x="120" y="58"/>
                  <a:pt x="118" y="60"/>
                  <a:pt x="116" y="60"/>
                </a:cubicBezTo>
                <a:cubicBezTo>
                  <a:pt x="109" y="60"/>
                  <a:pt x="109" y="60"/>
                  <a:pt x="109" y="60"/>
                </a:cubicBezTo>
                <a:cubicBezTo>
                  <a:pt x="93" y="32"/>
                  <a:pt x="93" y="32"/>
                  <a:pt x="93" y="32"/>
                </a:cubicBezTo>
                <a:cubicBezTo>
                  <a:pt x="104" y="32"/>
                  <a:pt x="104" y="32"/>
                  <a:pt x="104" y="32"/>
                </a:cubicBezTo>
                <a:cubicBezTo>
                  <a:pt x="104" y="32"/>
                  <a:pt x="104" y="32"/>
                  <a:pt x="104" y="32"/>
                </a:cubicBezTo>
                <a:cubicBezTo>
                  <a:pt x="105" y="32"/>
                  <a:pt x="106" y="33"/>
                  <a:pt x="107" y="34"/>
                </a:cubicBezTo>
                <a:cubicBezTo>
                  <a:pt x="119" y="50"/>
                  <a:pt x="119" y="50"/>
                  <a:pt x="119" y="50"/>
                </a:cubicBezTo>
                <a:cubicBezTo>
                  <a:pt x="120" y="50"/>
                  <a:pt x="120" y="51"/>
                  <a:pt x="120" y="52"/>
                </a:cubicBezTo>
                <a:lnTo>
                  <a:pt x="120" y="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0" name="Group 240"/>
          <p:cNvGrpSpPr/>
          <p:nvPr/>
        </p:nvGrpSpPr>
        <p:grpSpPr>
          <a:xfrm>
            <a:off x="1847715" y="5091779"/>
            <a:ext cx="303346" cy="300430"/>
            <a:chOff x="7219950" y="3429000"/>
            <a:chExt cx="495300" cy="490538"/>
          </a:xfrm>
          <a:solidFill>
            <a:schemeClr val="accent2"/>
          </a:solidFill>
        </p:grpSpPr>
        <p:sp>
          <p:nvSpPr>
            <p:cNvPr id="51" name="Freeform 32"/>
            <p:cNvSpPr>
              <a:spLocks noEditPoints="1"/>
            </p:cNvSpPr>
            <p:nvPr/>
          </p:nvSpPr>
          <p:spPr bwMode="auto">
            <a:xfrm>
              <a:off x="7219950" y="3475038"/>
              <a:ext cx="452438" cy="444500"/>
            </a:xfrm>
            <a:custGeom>
              <a:avLst/>
              <a:gdLst>
                <a:gd name="T0" fmla="*/ 84 w 118"/>
                <a:gd name="T1" fmla="*/ 3 h 116"/>
                <a:gd name="T2" fmla="*/ 77 w 118"/>
                <a:gd name="T3" fmla="*/ 0 h 116"/>
                <a:gd name="T4" fmla="*/ 70 w 118"/>
                <a:gd name="T5" fmla="*/ 3 h 116"/>
                <a:gd name="T6" fmla="*/ 64 w 118"/>
                <a:gd name="T7" fmla="*/ 9 h 116"/>
                <a:gd name="T8" fmla="*/ 61 w 118"/>
                <a:gd name="T9" fmla="*/ 16 h 116"/>
                <a:gd name="T10" fmla="*/ 62 w 118"/>
                <a:gd name="T11" fmla="*/ 21 h 116"/>
                <a:gd name="T12" fmla="*/ 8 w 118"/>
                <a:gd name="T13" fmla="*/ 43 h 116"/>
                <a:gd name="T14" fmla="*/ 1 w 118"/>
                <a:gd name="T15" fmla="*/ 51 h 116"/>
                <a:gd name="T16" fmla="*/ 5 w 118"/>
                <a:gd name="T17" fmla="*/ 62 h 116"/>
                <a:gd name="T18" fmla="*/ 55 w 118"/>
                <a:gd name="T19" fmla="*/ 112 h 116"/>
                <a:gd name="T20" fmla="*/ 64 w 118"/>
                <a:gd name="T21" fmla="*/ 116 h 116"/>
                <a:gd name="T22" fmla="*/ 64 w 118"/>
                <a:gd name="T23" fmla="*/ 116 h 116"/>
                <a:gd name="T24" fmla="*/ 66 w 118"/>
                <a:gd name="T25" fmla="*/ 116 h 116"/>
                <a:gd name="T26" fmla="*/ 75 w 118"/>
                <a:gd name="T27" fmla="*/ 108 h 116"/>
                <a:gd name="T28" fmla="*/ 96 w 118"/>
                <a:gd name="T29" fmla="*/ 55 h 116"/>
                <a:gd name="T30" fmla="*/ 102 w 118"/>
                <a:gd name="T31" fmla="*/ 57 h 116"/>
                <a:gd name="T32" fmla="*/ 109 w 118"/>
                <a:gd name="T33" fmla="*/ 54 h 116"/>
                <a:gd name="T34" fmla="*/ 115 w 118"/>
                <a:gd name="T35" fmla="*/ 48 h 116"/>
                <a:gd name="T36" fmla="*/ 118 w 118"/>
                <a:gd name="T37" fmla="*/ 41 h 116"/>
                <a:gd name="T38" fmla="*/ 115 w 118"/>
                <a:gd name="T39" fmla="*/ 34 h 116"/>
                <a:gd name="T40" fmla="*/ 84 w 118"/>
                <a:gd name="T41" fmla="*/ 3 h 116"/>
                <a:gd name="T42" fmla="*/ 68 w 118"/>
                <a:gd name="T43" fmla="*/ 105 h 116"/>
                <a:gd name="T44" fmla="*/ 65 w 118"/>
                <a:gd name="T45" fmla="*/ 108 h 116"/>
                <a:gd name="T46" fmla="*/ 64 w 118"/>
                <a:gd name="T47" fmla="*/ 108 h 116"/>
                <a:gd name="T48" fmla="*/ 61 w 118"/>
                <a:gd name="T49" fmla="*/ 107 h 116"/>
                <a:gd name="T50" fmla="*/ 10 w 118"/>
                <a:gd name="T51" fmla="*/ 56 h 116"/>
                <a:gd name="T52" fmla="*/ 9 w 118"/>
                <a:gd name="T53" fmla="*/ 53 h 116"/>
                <a:gd name="T54" fmla="*/ 11 w 118"/>
                <a:gd name="T55" fmla="*/ 50 h 116"/>
                <a:gd name="T56" fmla="*/ 36 w 118"/>
                <a:gd name="T57" fmla="*/ 40 h 116"/>
                <a:gd name="T58" fmla="*/ 87 w 118"/>
                <a:gd name="T59" fmla="*/ 58 h 116"/>
                <a:gd name="T60" fmla="*/ 68 w 118"/>
                <a:gd name="T61" fmla="*/ 105 h 116"/>
                <a:gd name="T62" fmla="*/ 109 w 118"/>
                <a:gd name="T63" fmla="*/ 42 h 116"/>
                <a:gd name="T64" fmla="*/ 103 w 118"/>
                <a:gd name="T65" fmla="*/ 48 h 116"/>
                <a:gd name="T66" fmla="*/ 100 w 118"/>
                <a:gd name="T67" fmla="*/ 48 h 116"/>
                <a:gd name="T68" fmla="*/ 93 w 118"/>
                <a:gd name="T69" fmla="*/ 41 h 116"/>
                <a:gd name="T70" fmla="*/ 88 w 118"/>
                <a:gd name="T71" fmla="*/ 55 h 116"/>
                <a:gd name="T72" fmla="*/ 88 w 118"/>
                <a:gd name="T73" fmla="*/ 54 h 116"/>
                <a:gd name="T74" fmla="*/ 53 w 118"/>
                <a:gd name="T75" fmla="*/ 39 h 116"/>
                <a:gd name="T76" fmla="*/ 42 w 118"/>
                <a:gd name="T77" fmla="*/ 38 h 116"/>
                <a:gd name="T78" fmla="*/ 76 w 118"/>
                <a:gd name="T79" fmla="*/ 24 h 116"/>
                <a:gd name="T80" fmla="*/ 70 w 118"/>
                <a:gd name="T81" fmla="*/ 17 h 116"/>
                <a:gd name="T82" fmla="*/ 70 w 118"/>
                <a:gd name="T83" fmla="*/ 14 h 116"/>
                <a:gd name="T84" fmla="*/ 75 w 118"/>
                <a:gd name="T85" fmla="*/ 9 h 116"/>
                <a:gd name="T86" fmla="*/ 78 w 118"/>
                <a:gd name="T87" fmla="*/ 9 h 116"/>
                <a:gd name="T88" fmla="*/ 109 w 118"/>
                <a:gd name="T89" fmla="*/ 39 h 116"/>
                <a:gd name="T90" fmla="*/ 109 w 118"/>
                <a:gd name="T91" fmla="*/ 4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8" h="116">
                  <a:moveTo>
                    <a:pt x="84" y="3"/>
                  </a:moveTo>
                  <a:cubicBezTo>
                    <a:pt x="82" y="1"/>
                    <a:pt x="79" y="0"/>
                    <a:pt x="77" y="0"/>
                  </a:cubicBezTo>
                  <a:cubicBezTo>
                    <a:pt x="74" y="0"/>
                    <a:pt x="71" y="1"/>
                    <a:pt x="70" y="3"/>
                  </a:cubicBezTo>
                  <a:cubicBezTo>
                    <a:pt x="64" y="9"/>
                    <a:pt x="64" y="9"/>
                    <a:pt x="64" y="9"/>
                  </a:cubicBezTo>
                  <a:cubicBezTo>
                    <a:pt x="62" y="10"/>
                    <a:pt x="61" y="13"/>
                    <a:pt x="61" y="16"/>
                  </a:cubicBezTo>
                  <a:cubicBezTo>
                    <a:pt x="61" y="18"/>
                    <a:pt x="62" y="19"/>
                    <a:pt x="62" y="21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5" y="44"/>
                    <a:pt x="2" y="48"/>
                    <a:pt x="1" y="51"/>
                  </a:cubicBezTo>
                  <a:cubicBezTo>
                    <a:pt x="0" y="55"/>
                    <a:pt x="2" y="59"/>
                    <a:pt x="5" y="62"/>
                  </a:cubicBezTo>
                  <a:cubicBezTo>
                    <a:pt x="55" y="112"/>
                    <a:pt x="55" y="112"/>
                    <a:pt x="55" y="112"/>
                  </a:cubicBezTo>
                  <a:cubicBezTo>
                    <a:pt x="58" y="115"/>
                    <a:pt x="61" y="116"/>
                    <a:pt x="64" y="116"/>
                  </a:cubicBezTo>
                  <a:cubicBezTo>
                    <a:pt x="64" y="116"/>
                    <a:pt x="64" y="116"/>
                    <a:pt x="64" y="116"/>
                  </a:cubicBezTo>
                  <a:cubicBezTo>
                    <a:pt x="65" y="116"/>
                    <a:pt x="66" y="116"/>
                    <a:pt x="66" y="116"/>
                  </a:cubicBezTo>
                  <a:cubicBezTo>
                    <a:pt x="70" y="115"/>
                    <a:pt x="74" y="112"/>
                    <a:pt x="75" y="108"/>
                  </a:cubicBezTo>
                  <a:cubicBezTo>
                    <a:pt x="96" y="55"/>
                    <a:pt x="96" y="55"/>
                    <a:pt x="96" y="55"/>
                  </a:cubicBezTo>
                  <a:cubicBezTo>
                    <a:pt x="98" y="56"/>
                    <a:pt x="100" y="57"/>
                    <a:pt x="102" y="57"/>
                  </a:cubicBezTo>
                  <a:cubicBezTo>
                    <a:pt x="105" y="57"/>
                    <a:pt x="107" y="56"/>
                    <a:pt x="109" y="54"/>
                  </a:cubicBezTo>
                  <a:cubicBezTo>
                    <a:pt x="115" y="48"/>
                    <a:pt x="115" y="48"/>
                    <a:pt x="115" y="48"/>
                  </a:cubicBezTo>
                  <a:cubicBezTo>
                    <a:pt x="117" y="46"/>
                    <a:pt x="118" y="44"/>
                    <a:pt x="118" y="41"/>
                  </a:cubicBezTo>
                  <a:cubicBezTo>
                    <a:pt x="118" y="38"/>
                    <a:pt x="117" y="36"/>
                    <a:pt x="115" y="34"/>
                  </a:cubicBezTo>
                  <a:lnTo>
                    <a:pt x="84" y="3"/>
                  </a:lnTo>
                  <a:close/>
                  <a:moveTo>
                    <a:pt x="68" y="105"/>
                  </a:moveTo>
                  <a:cubicBezTo>
                    <a:pt x="67" y="107"/>
                    <a:pt x="66" y="108"/>
                    <a:pt x="65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3" y="108"/>
                    <a:pt x="62" y="108"/>
                    <a:pt x="61" y="107"/>
                  </a:cubicBezTo>
                  <a:cubicBezTo>
                    <a:pt x="10" y="56"/>
                    <a:pt x="10" y="56"/>
                    <a:pt x="10" y="56"/>
                  </a:cubicBezTo>
                  <a:cubicBezTo>
                    <a:pt x="9" y="56"/>
                    <a:pt x="9" y="54"/>
                    <a:pt x="9" y="53"/>
                  </a:cubicBezTo>
                  <a:cubicBezTo>
                    <a:pt x="9" y="52"/>
                    <a:pt x="10" y="51"/>
                    <a:pt x="11" y="50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53" y="46"/>
                    <a:pt x="70" y="40"/>
                    <a:pt x="87" y="58"/>
                  </a:cubicBezTo>
                  <a:lnTo>
                    <a:pt x="68" y="105"/>
                  </a:lnTo>
                  <a:close/>
                  <a:moveTo>
                    <a:pt x="109" y="42"/>
                  </a:moveTo>
                  <a:cubicBezTo>
                    <a:pt x="103" y="48"/>
                    <a:pt x="103" y="48"/>
                    <a:pt x="103" y="48"/>
                  </a:cubicBezTo>
                  <a:cubicBezTo>
                    <a:pt x="103" y="49"/>
                    <a:pt x="101" y="49"/>
                    <a:pt x="100" y="48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88" y="55"/>
                    <a:pt x="88" y="55"/>
                    <a:pt x="88" y="55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76" y="42"/>
                    <a:pt x="64" y="41"/>
                    <a:pt x="53" y="39"/>
                  </a:cubicBezTo>
                  <a:cubicBezTo>
                    <a:pt x="49" y="39"/>
                    <a:pt x="46" y="38"/>
                    <a:pt x="42" y="38"/>
                  </a:cubicBezTo>
                  <a:cubicBezTo>
                    <a:pt x="76" y="24"/>
                    <a:pt x="76" y="24"/>
                    <a:pt x="76" y="24"/>
                  </a:cubicBezTo>
                  <a:cubicBezTo>
                    <a:pt x="70" y="17"/>
                    <a:pt x="70" y="17"/>
                    <a:pt x="70" y="17"/>
                  </a:cubicBezTo>
                  <a:cubicBezTo>
                    <a:pt x="69" y="16"/>
                    <a:pt x="69" y="15"/>
                    <a:pt x="70" y="14"/>
                  </a:cubicBezTo>
                  <a:cubicBezTo>
                    <a:pt x="75" y="9"/>
                    <a:pt x="75" y="9"/>
                    <a:pt x="75" y="9"/>
                  </a:cubicBezTo>
                  <a:cubicBezTo>
                    <a:pt x="76" y="8"/>
                    <a:pt x="77" y="8"/>
                    <a:pt x="78" y="9"/>
                  </a:cubicBezTo>
                  <a:cubicBezTo>
                    <a:pt x="109" y="39"/>
                    <a:pt x="109" y="39"/>
                    <a:pt x="109" y="39"/>
                  </a:cubicBezTo>
                  <a:cubicBezTo>
                    <a:pt x="110" y="40"/>
                    <a:pt x="110" y="42"/>
                    <a:pt x="109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Freeform 33"/>
            <p:cNvSpPr>
              <a:spLocks noEditPoints="1"/>
            </p:cNvSpPr>
            <p:nvPr/>
          </p:nvSpPr>
          <p:spPr bwMode="auto">
            <a:xfrm>
              <a:off x="7439025" y="3675063"/>
              <a:ext cx="76200" cy="76200"/>
            </a:xfrm>
            <a:custGeom>
              <a:avLst/>
              <a:gdLst>
                <a:gd name="T0" fmla="*/ 10 w 20"/>
                <a:gd name="T1" fmla="*/ 20 h 20"/>
                <a:gd name="T2" fmla="*/ 20 w 20"/>
                <a:gd name="T3" fmla="*/ 10 h 20"/>
                <a:gd name="T4" fmla="*/ 10 w 20"/>
                <a:gd name="T5" fmla="*/ 0 h 20"/>
                <a:gd name="T6" fmla="*/ 0 w 20"/>
                <a:gd name="T7" fmla="*/ 10 h 20"/>
                <a:gd name="T8" fmla="*/ 10 w 20"/>
                <a:gd name="T9" fmla="*/ 20 h 20"/>
                <a:gd name="T10" fmla="*/ 10 w 20"/>
                <a:gd name="T11" fmla="*/ 4 h 20"/>
                <a:gd name="T12" fmla="*/ 16 w 20"/>
                <a:gd name="T13" fmla="*/ 10 h 20"/>
                <a:gd name="T14" fmla="*/ 10 w 20"/>
                <a:gd name="T15" fmla="*/ 16 h 20"/>
                <a:gd name="T16" fmla="*/ 4 w 20"/>
                <a:gd name="T17" fmla="*/ 10 h 20"/>
                <a:gd name="T18" fmla="*/ 10 w 20"/>
                <a:gd name="T19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cubicBezTo>
                    <a:pt x="16" y="20"/>
                    <a:pt x="20" y="16"/>
                    <a:pt x="20" y="10"/>
                  </a:cubicBezTo>
                  <a:cubicBezTo>
                    <a:pt x="20" y="4"/>
                    <a:pt x="16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16"/>
                    <a:pt x="4" y="20"/>
                    <a:pt x="10" y="20"/>
                  </a:cubicBezTo>
                  <a:close/>
                  <a:moveTo>
                    <a:pt x="10" y="4"/>
                  </a:moveTo>
                  <a:cubicBezTo>
                    <a:pt x="13" y="4"/>
                    <a:pt x="16" y="7"/>
                    <a:pt x="16" y="10"/>
                  </a:cubicBezTo>
                  <a:cubicBezTo>
                    <a:pt x="16" y="13"/>
                    <a:pt x="13" y="16"/>
                    <a:pt x="10" y="16"/>
                  </a:cubicBezTo>
                  <a:cubicBezTo>
                    <a:pt x="7" y="16"/>
                    <a:pt x="4" y="13"/>
                    <a:pt x="4" y="10"/>
                  </a:cubicBezTo>
                  <a:cubicBezTo>
                    <a:pt x="4" y="7"/>
                    <a:pt x="7" y="4"/>
                    <a:pt x="1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Freeform 34"/>
            <p:cNvSpPr>
              <a:spLocks noEditPoints="1"/>
            </p:cNvSpPr>
            <p:nvPr/>
          </p:nvSpPr>
          <p:spPr bwMode="auto">
            <a:xfrm>
              <a:off x="7639050" y="3429000"/>
              <a:ext cx="76200" cy="76200"/>
            </a:xfrm>
            <a:custGeom>
              <a:avLst/>
              <a:gdLst>
                <a:gd name="T0" fmla="*/ 10 w 20"/>
                <a:gd name="T1" fmla="*/ 0 h 20"/>
                <a:gd name="T2" fmla="*/ 0 w 20"/>
                <a:gd name="T3" fmla="*/ 10 h 20"/>
                <a:gd name="T4" fmla="*/ 10 w 20"/>
                <a:gd name="T5" fmla="*/ 20 h 20"/>
                <a:gd name="T6" fmla="*/ 20 w 20"/>
                <a:gd name="T7" fmla="*/ 10 h 20"/>
                <a:gd name="T8" fmla="*/ 10 w 20"/>
                <a:gd name="T9" fmla="*/ 0 h 20"/>
                <a:gd name="T10" fmla="*/ 10 w 20"/>
                <a:gd name="T11" fmla="*/ 16 h 20"/>
                <a:gd name="T12" fmla="*/ 4 w 20"/>
                <a:gd name="T13" fmla="*/ 10 h 20"/>
                <a:gd name="T14" fmla="*/ 10 w 20"/>
                <a:gd name="T15" fmla="*/ 4 h 20"/>
                <a:gd name="T16" fmla="*/ 16 w 20"/>
                <a:gd name="T17" fmla="*/ 10 h 20"/>
                <a:gd name="T18" fmla="*/ 10 w 20"/>
                <a:gd name="T19" fmla="*/ 1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0">
                  <a:moveTo>
                    <a:pt x="10" y="0"/>
                  </a:moveTo>
                  <a:cubicBezTo>
                    <a:pt x="4" y="0"/>
                    <a:pt x="0" y="4"/>
                    <a:pt x="0" y="10"/>
                  </a:cubicBezTo>
                  <a:cubicBezTo>
                    <a:pt x="0" y="16"/>
                    <a:pt x="4" y="20"/>
                    <a:pt x="10" y="20"/>
                  </a:cubicBezTo>
                  <a:cubicBezTo>
                    <a:pt x="16" y="20"/>
                    <a:pt x="20" y="16"/>
                    <a:pt x="20" y="10"/>
                  </a:cubicBezTo>
                  <a:cubicBezTo>
                    <a:pt x="20" y="4"/>
                    <a:pt x="16" y="0"/>
                    <a:pt x="10" y="0"/>
                  </a:cubicBezTo>
                  <a:close/>
                  <a:moveTo>
                    <a:pt x="10" y="16"/>
                  </a:moveTo>
                  <a:cubicBezTo>
                    <a:pt x="7" y="16"/>
                    <a:pt x="4" y="13"/>
                    <a:pt x="4" y="10"/>
                  </a:cubicBezTo>
                  <a:cubicBezTo>
                    <a:pt x="4" y="7"/>
                    <a:pt x="7" y="4"/>
                    <a:pt x="10" y="4"/>
                  </a:cubicBezTo>
                  <a:cubicBezTo>
                    <a:pt x="13" y="4"/>
                    <a:pt x="16" y="7"/>
                    <a:pt x="16" y="10"/>
                  </a:cubicBezTo>
                  <a:cubicBezTo>
                    <a:pt x="16" y="13"/>
                    <a:pt x="13" y="16"/>
                    <a:pt x="1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Freeform 35"/>
            <p:cNvSpPr>
              <a:spLocks noEditPoints="1"/>
            </p:cNvSpPr>
            <p:nvPr/>
          </p:nvSpPr>
          <p:spPr bwMode="auto">
            <a:xfrm>
              <a:off x="7346950" y="3659188"/>
              <a:ext cx="61913" cy="61913"/>
            </a:xfrm>
            <a:custGeom>
              <a:avLst/>
              <a:gdLst>
                <a:gd name="T0" fmla="*/ 0 w 16"/>
                <a:gd name="T1" fmla="*/ 8 h 16"/>
                <a:gd name="T2" fmla="*/ 8 w 16"/>
                <a:gd name="T3" fmla="*/ 16 h 16"/>
                <a:gd name="T4" fmla="*/ 16 w 16"/>
                <a:gd name="T5" fmla="*/ 8 h 16"/>
                <a:gd name="T6" fmla="*/ 8 w 16"/>
                <a:gd name="T7" fmla="*/ 0 h 16"/>
                <a:gd name="T8" fmla="*/ 0 w 16"/>
                <a:gd name="T9" fmla="*/ 8 h 16"/>
                <a:gd name="T10" fmla="*/ 8 w 16"/>
                <a:gd name="T11" fmla="*/ 4 h 16"/>
                <a:gd name="T12" fmla="*/ 12 w 16"/>
                <a:gd name="T13" fmla="*/ 8 h 16"/>
                <a:gd name="T14" fmla="*/ 8 w 16"/>
                <a:gd name="T15" fmla="*/ 12 h 16"/>
                <a:gd name="T16" fmla="*/ 4 w 16"/>
                <a:gd name="T17" fmla="*/ 8 h 16"/>
                <a:gd name="T18" fmla="*/ 8 w 16"/>
                <a:gd name="T19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16">
                  <a:moveTo>
                    <a:pt x="0" y="8"/>
                  </a:moveTo>
                  <a:cubicBezTo>
                    <a:pt x="0" y="12"/>
                    <a:pt x="4" y="16"/>
                    <a:pt x="8" y="16"/>
                  </a:cubicBezTo>
                  <a:cubicBezTo>
                    <a:pt x="12" y="16"/>
                    <a:pt x="16" y="12"/>
                    <a:pt x="16" y="8"/>
                  </a:cubicBezTo>
                  <a:cubicBezTo>
                    <a:pt x="16" y="4"/>
                    <a:pt x="12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lose/>
                  <a:moveTo>
                    <a:pt x="8" y="4"/>
                  </a:moveTo>
                  <a:cubicBezTo>
                    <a:pt x="10" y="4"/>
                    <a:pt x="12" y="6"/>
                    <a:pt x="12" y="8"/>
                  </a:cubicBezTo>
                  <a:cubicBezTo>
                    <a:pt x="12" y="10"/>
                    <a:pt x="10" y="12"/>
                    <a:pt x="8" y="12"/>
                  </a:cubicBezTo>
                  <a:cubicBezTo>
                    <a:pt x="6" y="12"/>
                    <a:pt x="4" y="10"/>
                    <a:pt x="4" y="8"/>
                  </a:cubicBezTo>
                  <a:cubicBezTo>
                    <a:pt x="4" y="6"/>
                    <a:pt x="6" y="4"/>
                    <a:pt x="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Oval 36"/>
            <p:cNvSpPr>
              <a:spLocks noChangeArrowheads="1"/>
            </p:cNvSpPr>
            <p:nvPr/>
          </p:nvSpPr>
          <p:spPr bwMode="auto">
            <a:xfrm>
              <a:off x="7408863" y="3767138"/>
              <a:ext cx="30163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Oval 37"/>
            <p:cNvSpPr>
              <a:spLocks noChangeArrowheads="1"/>
            </p:cNvSpPr>
            <p:nvPr/>
          </p:nvSpPr>
          <p:spPr bwMode="auto">
            <a:xfrm>
              <a:off x="7653338" y="3536950"/>
              <a:ext cx="31750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id-ID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7" name="矩形 56"/>
          <p:cNvSpPr/>
          <p:nvPr/>
        </p:nvSpPr>
        <p:spPr>
          <a:xfrm>
            <a:off x="2243553" y="2800437"/>
            <a:ext cx="4205269" cy="547137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2244274" y="2518731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2243553" y="3570434"/>
            <a:ext cx="4205269" cy="547137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2244274" y="3288728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2243553" y="4340431"/>
            <a:ext cx="4205269" cy="547137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2244274" y="4058725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2243553" y="5110428"/>
            <a:ext cx="4205269" cy="547137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2244274" y="4828722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7" name="矩形: 圆角 36"/>
          <p:cNvSpPr/>
          <p:nvPr/>
        </p:nvSpPr>
        <p:spPr>
          <a:xfrm>
            <a:off x="7445752" y="2719626"/>
            <a:ext cx="2242259" cy="409885"/>
          </a:xfrm>
          <a:prstGeom prst="roundRect">
            <a:avLst>
              <a:gd name="adj" fmla="val 30853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/>
          </a:p>
        </p:txBody>
      </p:sp>
      <p:sp>
        <p:nvSpPr>
          <p:cNvPr id="38" name="文本框 37"/>
          <p:cNvSpPr txBox="1"/>
          <p:nvPr/>
        </p:nvSpPr>
        <p:spPr>
          <a:xfrm>
            <a:off x="7468902" y="2724513"/>
            <a:ext cx="1995334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000" spc="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04</a:t>
            </a:r>
            <a:endParaRPr lang="zh-CN" altLang="en-US" sz="2000" spc="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370617" y="3289220"/>
            <a:ext cx="3196942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CN" altLang="en-US" sz="24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请输入您的标题</a:t>
            </a:r>
            <a:endParaRPr lang="zh-CN" altLang="en-US" sz="2400" spc="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7399452" y="3613080"/>
            <a:ext cx="2738556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add your text here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264477" y="419031"/>
            <a:ext cx="3196942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CN" altLang="en-US" sz="24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请输入您的标题</a:t>
            </a:r>
            <a:endParaRPr lang="zh-CN" altLang="en-US" sz="2400" spc="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16462" y="777616"/>
            <a:ext cx="2738556" cy="335156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add your text here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1208" y="316531"/>
            <a:ext cx="1217706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54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5400" spc="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Oval 9"/>
          <p:cNvSpPr/>
          <p:nvPr/>
        </p:nvSpPr>
        <p:spPr>
          <a:xfrm>
            <a:off x="1658306" y="2561648"/>
            <a:ext cx="1994703" cy="199470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28" name="Oval 16"/>
          <p:cNvSpPr/>
          <p:nvPr/>
        </p:nvSpPr>
        <p:spPr>
          <a:xfrm>
            <a:off x="3985460" y="2561648"/>
            <a:ext cx="1994703" cy="19947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30" name="Oval 23"/>
          <p:cNvSpPr/>
          <p:nvPr/>
        </p:nvSpPr>
        <p:spPr>
          <a:xfrm>
            <a:off x="6312614" y="2561648"/>
            <a:ext cx="1994703" cy="199470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32" name="Oval 35"/>
          <p:cNvSpPr/>
          <p:nvPr/>
        </p:nvSpPr>
        <p:spPr>
          <a:xfrm>
            <a:off x="8639768" y="2561648"/>
            <a:ext cx="1994703" cy="19947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35" name="Oval 43"/>
          <p:cNvSpPr/>
          <p:nvPr/>
        </p:nvSpPr>
        <p:spPr>
          <a:xfrm>
            <a:off x="5343405" y="2382034"/>
            <a:ext cx="699411" cy="699414"/>
          </a:xfrm>
          <a:prstGeom prst="ellipse">
            <a:avLst/>
          </a:prstGeom>
          <a:solidFill>
            <a:schemeClr val="accent2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bg1"/>
              </a:solidFill>
              <a:latin typeface="Sosa" pitchFamily="2" charset="0"/>
            </a:endParaRPr>
          </a:p>
        </p:txBody>
      </p:sp>
      <p:sp>
        <p:nvSpPr>
          <p:cNvPr id="37" name="Oval 46"/>
          <p:cNvSpPr/>
          <p:nvPr/>
        </p:nvSpPr>
        <p:spPr>
          <a:xfrm>
            <a:off x="7643746" y="2432446"/>
            <a:ext cx="699411" cy="699414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bg1"/>
              </a:solidFill>
              <a:latin typeface="Sosa" pitchFamily="2" charset="0"/>
            </a:endParaRPr>
          </a:p>
        </p:txBody>
      </p:sp>
      <p:sp>
        <p:nvSpPr>
          <p:cNvPr id="39" name="Oval 51"/>
          <p:cNvSpPr/>
          <p:nvPr/>
        </p:nvSpPr>
        <p:spPr>
          <a:xfrm>
            <a:off x="2978805" y="2404234"/>
            <a:ext cx="699410" cy="699414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dirty="0">
              <a:solidFill>
                <a:schemeClr val="bg1"/>
              </a:solidFill>
              <a:latin typeface="Sosa" pitchFamily="2" charset="0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2991418" y="2423711"/>
            <a:ext cx="646649" cy="63782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chemeClr val="bg1"/>
                </a:solidFill>
                <a:latin typeface="Sosa" pitchFamily="2" charset="0"/>
              </a:rPr>
              <a:t> </a:t>
            </a:r>
            <a:endParaRPr lang="en-US" sz="3200" dirty="0">
              <a:solidFill>
                <a:schemeClr val="bg1"/>
              </a:solidFill>
              <a:latin typeface="Sosa" pitchFamily="2" charset="0"/>
            </a:endParaRPr>
          </a:p>
        </p:txBody>
      </p:sp>
      <p:sp>
        <p:nvSpPr>
          <p:cNvPr id="42" name="Oval 56"/>
          <p:cNvSpPr/>
          <p:nvPr/>
        </p:nvSpPr>
        <p:spPr>
          <a:xfrm>
            <a:off x="10016521" y="2417013"/>
            <a:ext cx="699410" cy="699414"/>
          </a:xfrm>
          <a:prstGeom prst="ellipse">
            <a:avLst/>
          </a:prstGeom>
          <a:solidFill>
            <a:schemeClr val="accent2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dirty="0">
              <a:solidFill>
                <a:schemeClr val="bg1"/>
              </a:solidFill>
              <a:latin typeface="Sosa" pitchFamily="2" charset="0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3114412" y="2417013"/>
            <a:ext cx="531798" cy="637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</a:rPr>
              <a:t>1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5439474" y="2417013"/>
            <a:ext cx="531798" cy="637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</a:rPr>
              <a:t>2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7785018" y="2417013"/>
            <a:ext cx="531798" cy="637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</a:rPr>
              <a:t>3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10115276" y="2418493"/>
            <a:ext cx="531798" cy="637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</a:rPr>
              <a:t>4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sp>
        <p:nvSpPr>
          <p:cNvPr id="55" name="Title 13"/>
          <p:cNvSpPr txBox="1"/>
          <p:nvPr/>
        </p:nvSpPr>
        <p:spPr>
          <a:xfrm>
            <a:off x="1289300" y="3336964"/>
            <a:ext cx="2653358" cy="369332"/>
          </a:xfrm>
          <a:prstGeom prst="rect">
            <a:avLst/>
          </a:prstGeom>
          <a:noFill/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text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  <p:sp>
        <p:nvSpPr>
          <p:cNvPr id="56" name="Title 13"/>
          <p:cNvSpPr txBox="1"/>
          <p:nvPr/>
        </p:nvSpPr>
        <p:spPr>
          <a:xfrm>
            <a:off x="3646209" y="3336964"/>
            <a:ext cx="2653358" cy="369332"/>
          </a:xfrm>
          <a:prstGeom prst="rect">
            <a:avLst/>
          </a:prstGeom>
          <a:noFill/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text</a:t>
            </a:r>
            <a:endParaRPr lang="en-US" altLang="zh-CN" sz="1600" dirty="0">
              <a:solidFill>
                <a:schemeClr val="bg1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  <p:sp>
        <p:nvSpPr>
          <p:cNvPr id="57" name="Title 13"/>
          <p:cNvSpPr txBox="1"/>
          <p:nvPr/>
        </p:nvSpPr>
        <p:spPr>
          <a:xfrm>
            <a:off x="6003119" y="3336964"/>
            <a:ext cx="2653358" cy="369332"/>
          </a:xfrm>
          <a:prstGeom prst="rect">
            <a:avLst/>
          </a:prstGeom>
          <a:noFill/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text</a:t>
            </a:r>
            <a:endParaRPr lang="en-US" altLang="zh-CN" sz="1600" dirty="0">
              <a:solidFill>
                <a:schemeClr val="bg1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  <p:sp>
        <p:nvSpPr>
          <p:cNvPr id="58" name="Title 13"/>
          <p:cNvSpPr txBox="1"/>
          <p:nvPr/>
        </p:nvSpPr>
        <p:spPr>
          <a:xfrm>
            <a:off x="8360028" y="3336964"/>
            <a:ext cx="2653358" cy="369332"/>
          </a:xfrm>
          <a:prstGeom prst="rect">
            <a:avLst/>
          </a:prstGeom>
          <a:noFill/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ea typeface="Open Sans" pitchFamily="34" charset="0"/>
                <a:cs typeface="Arial" panose="020B0604020202020204" pitchFamily="34" charset="0"/>
              </a:rPr>
              <a:t>text</a:t>
            </a:r>
            <a:endParaRPr lang="en-US" altLang="zh-CN" sz="1600" dirty="0">
              <a:solidFill>
                <a:schemeClr val="bg1"/>
              </a:solidFill>
              <a:latin typeface="Arial" panose="020B0604020202020204" pitchFamily="34" charset="0"/>
              <a:ea typeface="Open Sans" pitchFamily="34" charset="0"/>
              <a:cs typeface="Arial" panose="020B0604020202020204" pitchFamily="34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1493093" y="4992035"/>
            <a:ext cx="2168124" cy="1031886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1675157" y="4679849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3858145" y="4992035"/>
            <a:ext cx="2168124" cy="1031886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4040209" y="4679849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6223197" y="4992035"/>
            <a:ext cx="2168124" cy="1031886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6405261" y="4679849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8588249" y="4992035"/>
            <a:ext cx="2168124" cy="1031886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8770313" y="4679849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264477" y="419031"/>
            <a:ext cx="3196942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CN" altLang="en-US" sz="24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请输入您的标题</a:t>
            </a:r>
            <a:endParaRPr lang="zh-CN" altLang="en-US" sz="2400" spc="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16462" y="777616"/>
            <a:ext cx="2738556" cy="335156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add your text here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1208" y="316531"/>
            <a:ext cx="1217706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54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5400" spc="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356030" y="2326511"/>
            <a:ext cx="3913242" cy="3691632"/>
            <a:chOff x="1479322" y="2240817"/>
            <a:chExt cx="4291690" cy="4048648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1479322" y="2353178"/>
              <a:ext cx="4179329" cy="3817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1400"/>
            </a:p>
          </p:txBody>
        </p:sp>
        <p:sp>
          <p:nvSpPr>
            <p:cNvPr id="10" name="Freeform 5"/>
            <p:cNvSpPr/>
            <p:nvPr/>
          </p:nvSpPr>
          <p:spPr bwMode="auto">
            <a:xfrm>
              <a:off x="1831060" y="3640440"/>
              <a:ext cx="2653911" cy="2649025"/>
            </a:xfrm>
            <a:custGeom>
              <a:avLst/>
              <a:gdLst>
                <a:gd name="T0" fmla="*/ 0 w 423"/>
                <a:gd name="T1" fmla="*/ 28 h 424"/>
                <a:gd name="T2" fmla="*/ 158 w 423"/>
                <a:gd name="T3" fmla="*/ 232 h 424"/>
                <a:gd name="T4" fmla="*/ 167 w 423"/>
                <a:gd name="T5" fmla="*/ 341 h 424"/>
                <a:gd name="T6" fmla="*/ 342 w 423"/>
                <a:gd name="T7" fmla="*/ 388 h 424"/>
                <a:gd name="T8" fmla="*/ 389 w 423"/>
                <a:gd name="T9" fmla="*/ 213 h 424"/>
                <a:gd name="T10" fmla="*/ 205 w 423"/>
                <a:gd name="T11" fmla="*/ 0 h 424"/>
                <a:gd name="T12" fmla="*/ 72 w 423"/>
                <a:gd name="T13" fmla="*/ 50 h 424"/>
                <a:gd name="T14" fmla="*/ 0 w 423"/>
                <a:gd name="T15" fmla="*/ 28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3" h="424">
                  <a:moveTo>
                    <a:pt x="0" y="28"/>
                  </a:moveTo>
                  <a:cubicBezTo>
                    <a:pt x="50" y="67"/>
                    <a:pt x="117" y="81"/>
                    <a:pt x="158" y="232"/>
                  </a:cubicBezTo>
                  <a:cubicBezTo>
                    <a:pt x="145" y="267"/>
                    <a:pt x="147" y="306"/>
                    <a:pt x="167" y="341"/>
                  </a:cubicBezTo>
                  <a:cubicBezTo>
                    <a:pt x="201" y="401"/>
                    <a:pt x="279" y="424"/>
                    <a:pt x="342" y="388"/>
                  </a:cubicBezTo>
                  <a:cubicBezTo>
                    <a:pt x="404" y="352"/>
                    <a:pt x="423" y="273"/>
                    <a:pt x="389" y="213"/>
                  </a:cubicBezTo>
                  <a:cubicBezTo>
                    <a:pt x="342" y="132"/>
                    <a:pt x="254" y="164"/>
                    <a:pt x="205" y="0"/>
                  </a:cubicBezTo>
                  <a:cubicBezTo>
                    <a:pt x="156" y="18"/>
                    <a:pt x="128" y="50"/>
                    <a:pt x="72" y="50"/>
                  </a:cubicBezTo>
                  <a:cubicBezTo>
                    <a:pt x="46" y="50"/>
                    <a:pt x="23" y="44"/>
                    <a:pt x="0" y="28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1400"/>
            </a:p>
          </p:txBody>
        </p:sp>
        <p:sp>
          <p:nvSpPr>
            <p:cNvPr id="11" name="Freeform 6"/>
            <p:cNvSpPr/>
            <p:nvPr/>
          </p:nvSpPr>
          <p:spPr bwMode="auto">
            <a:xfrm>
              <a:off x="1479322" y="2353178"/>
              <a:ext cx="3293878" cy="1606025"/>
            </a:xfrm>
            <a:custGeom>
              <a:avLst/>
              <a:gdLst>
                <a:gd name="T0" fmla="*/ 525 w 525"/>
                <a:gd name="T1" fmla="*/ 1 h 257"/>
                <a:gd name="T2" fmla="*/ 227 w 525"/>
                <a:gd name="T3" fmla="*/ 47 h 257"/>
                <a:gd name="T4" fmla="*/ 128 w 525"/>
                <a:gd name="T5" fmla="*/ 0 h 257"/>
                <a:gd name="T6" fmla="*/ 0 w 525"/>
                <a:gd name="T7" fmla="*/ 128 h 257"/>
                <a:gd name="T8" fmla="*/ 128 w 525"/>
                <a:gd name="T9" fmla="*/ 256 h 257"/>
                <a:gd name="T10" fmla="*/ 405 w 525"/>
                <a:gd name="T11" fmla="*/ 204 h 257"/>
                <a:gd name="T12" fmla="*/ 428 w 525"/>
                <a:gd name="T13" fmla="*/ 65 h 257"/>
                <a:gd name="T14" fmla="*/ 525 w 525"/>
                <a:gd name="T15" fmla="*/ 1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5" h="257">
                  <a:moveTo>
                    <a:pt x="525" y="1"/>
                  </a:moveTo>
                  <a:cubicBezTo>
                    <a:pt x="439" y="9"/>
                    <a:pt x="413" y="97"/>
                    <a:pt x="227" y="47"/>
                  </a:cubicBezTo>
                  <a:cubicBezTo>
                    <a:pt x="203" y="18"/>
                    <a:pt x="168" y="0"/>
                    <a:pt x="128" y="0"/>
                  </a:cubicBezTo>
                  <a:cubicBezTo>
                    <a:pt x="59" y="0"/>
                    <a:pt x="0" y="56"/>
                    <a:pt x="0" y="128"/>
                  </a:cubicBezTo>
                  <a:cubicBezTo>
                    <a:pt x="0" y="201"/>
                    <a:pt x="59" y="256"/>
                    <a:pt x="128" y="256"/>
                  </a:cubicBezTo>
                  <a:cubicBezTo>
                    <a:pt x="222" y="257"/>
                    <a:pt x="238" y="165"/>
                    <a:pt x="405" y="204"/>
                  </a:cubicBezTo>
                  <a:cubicBezTo>
                    <a:pt x="414" y="153"/>
                    <a:pt x="400" y="113"/>
                    <a:pt x="428" y="65"/>
                  </a:cubicBezTo>
                  <a:cubicBezTo>
                    <a:pt x="448" y="29"/>
                    <a:pt x="483" y="6"/>
                    <a:pt x="5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1400"/>
            </a:p>
          </p:txBody>
        </p:sp>
        <p:sp>
          <p:nvSpPr>
            <p:cNvPr id="12" name="Freeform 7"/>
            <p:cNvSpPr/>
            <p:nvPr/>
          </p:nvSpPr>
          <p:spPr bwMode="auto">
            <a:xfrm>
              <a:off x="3581200" y="2240817"/>
              <a:ext cx="2189812" cy="3298763"/>
            </a:xfrm>
            <a:custGeom>
              <a:avLst/>
              <a:gdLst>
                <a:gd name="T0" fmla="*/ 124 w 349"/>
                <a:gd name="T1" fmla="*/ 528 h 528"/>
                <a:gd name="T2" fmla="*/ 225 w 349"/>
                <a:gd name="T3" fmla="*/ 273 h 528"/>
                <a:gd name="T4" fmla="*/ 314 w 349"/>
                <a:gd name="T5" fmla="*/ 211 h 528"/>
                <a:gd name="T6" fmla="*/ 267 w 349"/>
                <a:gd name="T7" fmla="*/ 36 h 528"/>
                <a:gd name="T8" fmla="*/ 93 w 349"/>
                <a:gd name="T9" fmla="*/ 83 h 528"/>
                <a:gd name="T10" fmla="*/ 0 w 349"/>
                <a:gd name="T11" fmla="*/ 347 h 528"/>
                <a:gd name="T12" fmla="*/ 110 w 349"/>
                <a:gd name="T13" fmla="*/ 437 h 528"/>
                <a:gd name="T14" fmla="*/ 124 w 349"/>
                <a:gd name="T15" fmla="*/ 52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9" h="528">
                  <a:moveTo>
                    <a:pt x="124" y="528"/>
                  </a:moveTo>
                  <a:cubicBezTo>
                    <a:pt x="140" y="459"/>
                    <a:pt x="104" y="394"/>
                    <a:pt x="225" y="273"/>
                  </a:cubicBezTo>
                  <a:cubicBezTo>
                    <a:pt x="261" y="267"/>
                    <a:pt x="294" y="245"/>
                    <a:pt x="314" y="211"/>
                  </a:cubicBezTo>
                  <a:cubicBezTo>
                    <a:pt x="349" y="151"/>
                    <a:pt x="330" y="72"/>
                    <a:pt x="267" y="36"/>
                  </a:cubicBezTo>
                  <a:cubicBezTo>
                    <a:pt x="205" y="0"/>
                    <a:pt x="127" y="23"/>
                    <a:pt x="93" y="83"/>
                  </a:cubicBezTo>
                  <a:cubicBezTo>
                    <a:pt x="46" y="163"/>
                    <a:pt x="117" y="223"/>
                    <a:pt x="0" y="347"/>
                  </a:cubicBezTo>
                  <a:cubicBezTo>
                    <a:pt x="40" y="381"/>
                    <a:pt x="82" y="389"/>
                    <a:pt x="110" y="437"/>
                  </a:cubicBezTo>
                  <a:cubicBezTo>
                    <a:pt x="126" y="464"/>
                    <a:pt x="131" y="495"/>
                    <a:pt x="124" y="52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1400"/>
            </a:p>
          </p:txBody>
        </p:sp>
        <p:sp>
          <p:nvSpPr>
            <p:cNvPr id="13" name="Freeform 8"/>
            <p:cNvSpPr/>
            <p:nvPr/>
          </p:nvSpPr>
          <p:spPr bwMode="auto">
            <a:xfrm>
              <a:off x="2929019" y="4705385"/>
              <a:ext cx="1286041" cy="1281156"/>
            </a:xfrm>
            <a:custGeom>
              <a:avLst/>
              <a:gdLst>
                <a:gd name="T0" fmla="*/ 103 w 205"/>
                <a:gd name="T1" fmla="*/ 0 h 205"/>
                <a:gd name="T2" fmla="*/ 0 w 205"/>
                <a:gd name="T3" fmla="*/ 102 h 205"/>
                <a:gd name="T4" fmla="*/ 102 w 205"/>
                <a:gd name="T5" fmla="*/ 205 h 205"/>
                <a:gd name="T6" fmla="*/ 205 w 205"/>
                <a:gd name="T7" fmla="*/ 102 h 205"/>
                <a:gd name="T8" fmla="*/ 103 w 205"/>
                <a:gd name="T9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103" y="0"/>
                  </a:moveTo>
                  <a:cubicBezTo>
                    <a:pt x="46" y="0"/>
                    <a:pt x="0" y="46"/>
                    <a:pt x="0" y="102"/>
                  </a:cubicBezTo>
                  <a:cubicBezTo>
                    <a:pt x="0" y="159"/>
                    <a:pt x="46" y="205"/>
                    <a:pt x="102" y="205"/>
                  </a:cubicBezTo>
                  <a:cubicBezTo>
                    <a:pt x="159" y="205"/>
                    <a:pt x="205" y="159"/>
                    <a:pt x="205" y="102"/>
                  </a:cubicBezTo>
                  <a:cubicBezTo>
                    <a:pt x="205" y="46"/>
                    <a:pt x="159" y="0"/>
                    <a:pt x="103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1400"/>
            </a:p>
          </p:txBody>
        </p:sp>
        <p:sp>
          <p:nvSpPr>
            <p:cNvPr id="14" name="Freeform 9"/>
            <p:cNvSpPr/>
            <p:nvPr/>
          </p:nvSpPr>
          <p:spPr bwMode="auto">
            <a:xfrm>
              <a:off x="1642978" y="2469164"/>
              <a:ext cx="1286041" cy="1287262"/>
            </a:xfrm>
            <a:custGeom>
              <a:avLst/>
              <a:gdLst>
                <a:gd name="T0" fmla="*/ 102 w 205"/>
                <a:gd name="T1" fmla="*/ 0 h 206"/>
                <a:gd name="T2" fmla="*/ 0 w 205"/>
                <a:gd name="T3" fmla="*/ 103 h 206"/>
                <a:gd name="T4" fmla="*/ 102 w 205"/>
                <a:gd name="T5" fmla="*/ 206 h 206"/>
                <a:gd name="T6" fmla="*/ 205 w 205"/>
                <a:gd name="T7" fmla="*/ 103 h 206"/>
                <a:gd name="T8" fmla="*/ 102 w 205"/>
                <a:gd name="T9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6">
                  <a:moveTo>
                    <a:pt x="102" y="0"/>
                  </a:moveTo>
                  <a:cubicBezTo>
                    <a:pt x="46" y="0"/>
                    <a:pt x="0" y="46"/>
                    <a:pt x="0" y="103"/>
                  </a:cubicBezTo>
                  <a:cubicBezTo>
                    <a:pt x="0" y="159"/>
                    <a:pt x="46" y="206"/>
                    <a:pt x="102" y="206"/>
                  </a:cubicBezTo>
                  <a:cubicBezTo>
                    <a:pt x="159" y="206"/>
                    <a:pt x="205" y="160"/>
                    <a:pt x="205" y="103"/>
                  </a:cubicBezTo>
                  <a:cubicBezTo>
                    <a:pt x="205" y="46"/>
                    <a:pt x="159" y="0"/>
                    <a:pt x="102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1400"/>
            </a:p>
          </p:txBody>
        </p:sp>
        <p:sp>
          <p:nvSpPr>
            <p:cNvPr id="15" name="Freeform 10"/>
            <p:cNvSpPr/>
            <p:nvPr/>
          </p:nvSpPr>
          <p:spPr bwMode="auto">
            <a:xfrm>
              <a:off x="4227274" y="2463057"/>
              <a:ext cx="1287263" cy="1281156"/>
            </a:xfrm>
            <a:custGeom>
              <a:avLst/>
              <a:gdLst>
                <a:gd name="T0" fmla="*/ 103 w 205"/>
                <a:gd name="T1" fmla="*/ 0 h 205"/>
                <a:gd name="T2" fmla="*/ 0 w 205"/>
                <a:gd name="T3" fmla="*/ 102 h 205"/>
                <a:gd name="T4" fmla="*/ 102 w 205"/>
                <a:gd name="T5" fmla="*/ 205 h 205"/>
                <a:gd name="T6" fmla="*/ 205 w 205"/>
                <a:gd name="T7" fmla="*/ 103 h 205"/>
                <a:gd name="T8" fmla="*/ 103 w 205"/>
                <a:gd name="T9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103" y="0"/>
                  </a:moveTo>
                  <a:cubicBezTo>
                    <a:pt x="46" y="0"/>
                    <a:pt x="0" y="46"/>
                    <a:pt x="0" y="102"/>
                  </a:cubicBezTo>
                  <a:cubicBezTo>
                    <a:pt x="0" y="159"/>
                    <a:pt x="46" y="205"/>
                    <a:pt x="102" y="205"/>
                  </a:cubicBezTo>
                  <a:cubicBezTo>
                    <a:pt x="159" y="205"/>
                    <a:pt x="205" y="159"/>
                    <a:pt x="205" y="103"/>
                  </a:cubicBezTo>
                  <a:cubicBezTo>
                    <a:pt x="205" y="46"/>
                    <a:pt x="159" y="0"/>
                    <a:pt x="103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1400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687603" y="2791332"/>
              <a:ext cx="1196789" cy="55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Add your  text here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4296710" y="2791332"/>
              <a:ext cx="1196789" cy="55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Add your  text here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2982805" y="5022797"/>
              <a:ext cx="1196789" cy="555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Add your  text here</a:t>
              </a:r>
              <a:endPara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9" name="矩形 18"/>
          <p:cNvSpPr/>
          <p:nvPr/>
        </p:nvSpPr>
        <p:spPr>
          <a:xfrm>
            <a:off x="6561097" y="2945471"/>
            <a:ext cx="4515875" cy="547137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 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561818" y="2663765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561097" y="3994986"/>
            <a:ext cx="4515875" cy="547137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 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561818" y="3713280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561097" y="5044501"/>
            <a:ext cx="4515875" cy="547137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 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561818" y="4762795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41" name="组合 40"/>
          <p:cNvGrpSpPr/>
          <p:nvPr/>
        </p:nvGrpSpPr>
        <p:grpSpPr>
          <a:xfrm>
            <a:off x="6585510" y="2341378"/>
            <a:ext cx="4847052" cy="1889448"/>
            <a:chOff x="784393" y="2239520"/>
            <a:chExt cx="6083560" cy="1889448"/>
          </a:xfrm>
        </p:grpSpPr>
        <p:cxnSp>
          <p:nvCxnSpPr>
            <p:cNvPr id="42" name="直接连接符 41"/>
            <p:cNvCxnSpPr/>
            <p:nvPr/>
          </p:nvCxnSpPr>
          <p:spPr>
            <a:xfrm>
              <a:off x="784393" y="2239520"/>
              <a:ext cx="6083560" cy="0"/>
            </a:xfrm>
            <a:prstGeom prst="line">
              <a:avLst/>
            </a:prstGeom>
            <a:ln w="2222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784393" y="4128968"/>
              <a:ext cx="6083560" cy="0"/>
            </a:xfrm>
            <a:prstGeom prst="line">
              <a:avLst/>
            </a:prstGeom>
            <a:ln w="2222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矩形 43"/>
          <p:cNvSpPr/>
          <p:nvPr/>
        </p:nvSpPr>
        <p:spPr>
          <a:xfrm>
            <a:off x="7272578" y="3484825"/>
            <a:ext cx="4233074" cy="56881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6771190" y="2488562"/>
            <a:ext cx="4847051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dist"/>
            <a:r>
              <a:rPr lang="zh-CN" altLang="en-US" sz="4800" b="1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感谢您的观看</a:t>
            </a:r>
            <a:endParaRPr lang="zh-CN" altLang="en-US" sz="4800" b="1" spc="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3" name="文本框 22"/>
          <p:cNvSpPr txBox="1"/>
          <p:nvPr/>
        </p:nvSpPr>
        <p:spPr>
          <a:xfrm>
            <a:off x="9476175" y="616025"/>
            <a:ext cx="2005572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zh-CN" altLang="en-US" sz="4000" b="1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 录</a:t>
            </a:r>
            <a:endParaRPr lang="zh-CN" altLang="en-US" sz="4000" b="1" spc="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7408872" y="2929594"/>
            <a:ext cx="4072875" cy="409885"/>
            <a:chOff x="7432022" y="2929594"/>
            <a:chExt cx="4072875" cy="409885"/>
          </a:xfrm>
        </p:grpSpPr>
        <p:sp>
          <p:nvSpPr>
            <p:cNvPr id="25" name="矩形: 圆角 24"/>
            <p:cNvSpPr/>
            <p:nvPr/>
          </p:nvSpPr>
          <p:spPr>
            <a:xfrm>
              <a:off x="7432022" y="2929594"/>
              <a:ext cx="4072875" cy="409885"/>
            </a:xfrm>
            <a:prstGeom prst="roundRect">
              <a:avLst>
                <a:gd name="adj" fmla="val 30853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zh-CN" altLang="en-US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7966273" y="2934481"/>
              <a:ext cx="3515474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r"/>
              <a:r>
                <a:rPr lang="en-US" altLang="zh-CN" sz="2000" spc="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01.</a:t>
              </a:r>
              <a:r>
                <a:rPr lang="zh-CN" altLang="en-US" sz="2000" spc="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点击此处输入标题</a:t>
              </a:r>
              <a:endParaRPr lang="zh-CN" altLang="en-US" sz="2000" spc="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7408872" y="3774547"/>
            <a:ext cx="4072875" cy="409885"/>
            <a:chOff x="7432022" y="3681949"/>
            <a:chExt cx="4072875" cy="409885"/>
          </a:xfrm>
        </p:grpSpPr>
        <p:sp>
          <p:nvSpPr>
            <p:cNvPr id="28" name="矩形: 圆角 27"/>
            <p:cNvSpPr/>
            <p:nvPr/>
          </p:nvSpPr>
          <p:spPr>
            <a:xfrm>
              <a:off x="7432022" y="3681949"/>
              <a:ext cx="4072875" cy="409885"/>
            </a:xfrm>
            <a:prstGeom prst="roundRect">
              <a:avLst>
                <a:gd name="adj" fmla="val 30853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zh-CN" altLang="en-US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7966273" y="3686836"/>
              <a:ext cx="3515474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r"/>
              <a:r>
                <a:rPr lang="en-US" altLang="zh-CN" sz="2000" spc="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02.</a:t>
              </a:r>
              <a:r>
                <a:rPr lang="zh-CN" altLang="en-US" sz="2000" spc="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点击此处输入标题</a:t>
              </a:r>
              <a:endParaRPr lang="zh-CN" altLang="en-US" sz="2000" spc="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7408872" y="4619500"/>
            <a:ext cx="4072875" cy="409885"/>
            <a:chOff x="7432022" y="4434304"/>
            <a:chExt cx="4072875" cy="409885"/>
          </a:xfrm>
        </p:grpSpPr>
        <p:sp>
          <p:nvSpPr>
            <p:cNvPr id="31" name="矩形: 圆角 30"/>
            <p:cNvSpPr/>
            <p:nvPr/>
          </p:nvSpPr>
          <p:spPr>
            <a:xfrm>
              <a:off x="7432022" y="4434304"/>
              <a:ext cx="4072875" cy="409885"/>
            </a:xfrm>
            <a:prstGeom prst="roundRect">
              <a:avLst>
                <a:gd name="adj" fmla="val 30853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zh-CN" altLang="en-US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7966273" y="4439191"/>
              <a:ext cx="3515474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r"/>
              <a:r>
                <a:rPr lang="en-US" altLang="zh-CN" sz="2000" spc="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03.</a:t>
              </a:r>
              <a:r>
                <a:rPr lang="zh-CN" altLang="en-US" sz="2000" spc="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点击此处输入标题</a:t>
              </a:r>
              <a:endParaRPr lang="zh-CN" altLang="en-US" sz="2000" spc="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7408872" y="5464452"/>
            <a:ext cx="4072875" cy="409885"/>
            <a:chOff x="7432022" y="5186659"/>
            <a:chExt cx="4072875" cy="409885"/>
          </a:xfrm>
        </p:grpSpPr>
        <p:sp>
          <p:nvSpPr>
            <p:cNvPr id="34" name="矩形: 圆角 33"/>
            <p:cNvSpPr/>
            <p:nvPr/>
          </p:nvSpPr>
          <p:spPr>
            <a:xfrm>
              <a:off x="7432022" y="5186659"/>
              <a:ext cx="4072875" cy="409885"/>
            </a:xfrm>
            <a:prstGeom prst="roundRect">
              <a:avLst>
                <a:gd name="adj" fmla="val 30853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zh-CN" altLang="en-US"/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7966273" y="5191546"/>
              <a:ext cx="3515474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r"/>
              <a:r>
                <a:rPr lang="en-US" altLang="zh-CN" sz="2000" spc="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04.</a:t>
              </a:r>
              <a:r>
                <a:rPr lang="zh-CN" altLang="en-US" sz="2000" spc="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点击此处输入标题</a:t>
              </a:r>
              <a:endParaRPr lang="zh-CN" altLang="en-US" sz="2000" spc="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6" name="矩形 35"/>
          <p:cNvSpPr/>
          <p:nvPr/>
        </p:nvSpPr>
        <p:spPr>
          <a:xfrm>
            <a:off x="9712435" y="1098970"/>
            <a:ext cx="1675100" cy="57785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7" name="矩形: 圆角 36"/>
          <p:cNvSpPr/>
          <p:nvPr/>
        </p:nvSpPr>
        <p:spPr>
          <a:xfrm>
            <a:off x="7445752" y="2719626"/>
            <a:ext cx="2242259" cy="409885"/>
          </a:xfrm>
          <a:prstGeom prst="roundRect">
            <a:avLst>
              <a:gd name="adj" fmla="val 30853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/>
          </a:p>
        </p:txBody>
      </p:sp>
      <p:sp>
        <p:nvSpPr>
          <p:cNvPr id="38" name="文本框 37"/>
          <p:cNvSpPr txBox="1"/>
          <p:nvPr/>
        </p:nvSpPr>
        <p:spPr>
          <a:xfrm>
            <a:off x="7468902" y="2724513"/>
            <a:ext cx="1995334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000" spc="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01</a:t>
            </a:r>
            <a:endParaRPr lang="zh-CN" altLang="en-US" sz="2000" spc="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370617" y="3289220"/>
            <a:ext cx="3196942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CN" altLang="en-US" sz="24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请输入您的标题</a:t>
            </a:r>
            <a:endParaRPr lang="zh-CN" altLang="en-US" sz="2400" spc="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7399452" y="3613080"/>
            <a:ext cx="2738556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add your text here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264477" y="419031"/>
            <a:ext cx="3196942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CN" altLang="en-US" sz="24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请输入您的标题</a:t>
            </a:r>
            <a:endParaRPr lang="zh-CN" altLang="en-US" sz="2400" spc="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16462" y="777616"/>
            <a:ext cx="2738556" cy="335156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add your text here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1208" y="316531"/>
            <a:ext cx="1217706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54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5400" spc="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810493" y="2182769"/>
            <a:ext cx="5544274" cy="17173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5879941" y="2257059"/>
            <a:ext cx="5405378" cy="3460831"/>
          </a:xfrm>
          <a:prstGeom prst="rect">
            <a:avLst/>
          </a:prstGeom>
          <a:blipFill dpi="0"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486138" y="2606715"/>
            <a:ext cx="4834358" cy="78951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 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 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764431" y="2257857"/>
            <a:ext cx="3556065" cy="416011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TEXT HERE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86138" y="4667008"/>
            <a:ext cx="4834358" cy="78951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 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 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764431" y="4318150"/>
            <a:ext cx="3556065" cy="416011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TEXT HERE</a:t>
            </a: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264477" y="419031"/>
            <a:ext cx="3196942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CN" altLang="en-US" sz="24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请输入您的标题</a:t>
            </a:r>
            <a:endParaRPr lang="zh-CN" altLang="en-US" sz="2400" spc="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16462" y="777616"/>
            <a:ext cx="2738556" cy="335156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add your text here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1208" y="316531"/>
            <a:ext cx="1217706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54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5400" spc="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Freeform 44"/>
          <p:cNvSpPr/>
          <p:nvPr/>
        </p:nvSpPr>
        <p:spPr bwMode="auto">
          <a:xfrm>
            <a:off x="6833003" y="3267023"/>
            <a:ext cx="524615" cy="433377"/>
          </a:xfrm>
          <a:custGeom>
            <a:avLst/>
            <a:gdLst>
              <a:gd name="T0" fmla="*/ 161 w 161"/>
              <a:gd name="T1" fmla="*/ 122 h 133"/>
              <a:gd name="T2" fmla="*/ 144 w 161"/>
              <a:gd name="T3" fmla="*/ 133 h 133"/>
              <a:gd name="T4" fmla="*/ 36 w 161"/>
              <a:gd name="T5" fmla="*/ 34 h 133"/>
              <a:gd name="T6" fmla="*/ 28 w 161"/>
              <a:gd name="T7" fmla="*/ 50 h 133"/>
              <a:gd name="T8" fmla="*/ 0 w 161"/>
              <a:gd name="T9" fmla="*/ 3 h 133"/>
              <a:gd name="T10" fmla="*/ 54 w 161"/>
              <a:gd name="T11" fmla="*/ 0 h 133"/>
              <a:gd name="T12" fmla="*/ 45 w 161"/>
              <a:gd name="T13" fmla="*/ 16 h 133"/>
              <a:gd name="T14" fmla="*/ 161 w 161"/>
              <a:gd name="T15" fmla="*/ 122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1" h="133">
                <a:moveTo>
                  <a:pt x="161" y="122"/>
                </a:moveTo>
                <a:cubicBezTo>
                  <a:pt x="144" y="133"/>
                  <a:pt x="144" y="133"/>
                  <a:pt x="144" y="133"/>
                </a:cubicBezTo>
                <a:cubicBezTo>
                  <a:pt x="118" y="95"/>
                  <a:pt x="81" y="61"/>
                  <a:pt x="36" y="34"/>
                </a:cubicBezTo>
                <a:cubicBezTo>
                  <a:pt x="28" y="50"/>
                  <a:pt x="28" y="50"/>
                  <a:pt x="28" y="50"/>
                </a:cubicBezTo>
                <a:cubicBezTo>
                  <a:pt x="0" y="3"/>
                  <a:pt x="0" y="3"/>
                  <a:pt x="0" y="3"/>
                </a:cubicBezTo>
                <a:cubicBezTo>
                  <a:pt x="54" y="0"/>
                  <a:pt x="54" y="0"/>
                  <a:pt x="54" y="0"/>
                </a:cubicBezTo>
                <a:cubicBezTo>
                  <a:pt x="45" y="16"/>
                  <a:pt x="45" y="16"/>
                  <a:pt x="45" y="16"/>
                </a:cubicBezTo>
                <a:cubicBezTo>
                  <a:pt x="94" y="45"/>
                  <a:pt x="133" y="81"/>
                  <a:pt x="161" y="12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Freeform 61"/>
          <p:cNvSpPr/>
          <p:nvPr/>
        </p:nvSpPr>
        <p:spPr bwMode="auto">
          <a:xfrm>
            <a:off x="6552775" y="4805023"/>
            <a:ext cx="547423" cy="290004"/>
          </a:xfrm>
          <a:custGeom>
            <a:avLst/>
            <a:gdLst>
              <a:gd name="T0" fmla="*/ 168 w 168"/>
              <a:gd name="T1" fmla="*/ 0 h 89"/>
              <a:gd name="T2" fmla="*/ 145 w 168"/>
              <a:gd name="T3" fmla="*/ 50 h 89"/>
              <a:gd name="T4" fmla="*/ 135 w 168"/>
              <a:gd name="T5" fmla="*/ 35 h 89"/>
              <a:gd name="T6" fmla="*/ 5 w 168"/>
              <a:gd name="T7" fmla="*/ 89 h 89"/>
              <a:gd name="T8" fmla="*/ 0 w 168"/>
              <a:gd name="T9" fmla="*/ 70 h 89"/>
              <a:gd name="T10" fmla="*/ 124 w 168"/>
              <a:gd name="T11" fmla="*/ 19 h 89"/>
              <a:gd name="T12" fmla="*/ 114 w 168"/>
              <a:gd name="T13" fmla="*/ 4 h 89"/>
              <a:gd name="T14" fmla="*/ 168 w 168"/>
              <a:gd name="T15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8" h="89">
                <a:moveTo>
                  <a:pt x="168" y="0"/>
                </a:moveTo>
                <a:cubicBezTo>
                  <a:pt x="145" y="50"/>
                  <a:pt x="145" y="50"/>
                  <a:pt x="145" y="50"/>
                </a:cubicBezTo>
                <a:cubicBezTo>
                  <a:pt x="135" y="35"/>
                  <a:pt x="135" y="35"/>
                  <a:pt x="135" y="35"/>
                </a:cubicBezTo>
                <a:cubicBezTo>
                  <a:pt x="96" y="59"/>
                  <a:pt x="53" y="77"/>
                  <a:pt x="5" y="89"/>
                </a:cubicBezTo>
                <a:cubicBezTo>
                  <a:pt x="0" y="70"/>
                  <a:pt x="0" y="70"/>
                  <a:pt x="0" y="70"/>
                </a:cubicBezTo>
                <a:cubicBezTo>
                  <a:pt x="45" y="58"/>
                  <a:pt x="87" y="41"/>
                  <a:pt x="124" y="19"/>
                </a:cubicBezTo>
                <a:cubicBezTo>
                  <a:pt x="114" y="4"/>
                  <a:pt x="114" y="4"/>
                  <a:pt x="114" y="4"/>
                </a:cubicBezTo>
                <a:lnTo>
                  <a:pt x="16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Freeform 62"/>
          <p:cNvSpPr/>
          <p:nvPr/>
        </p:nvSpPr>
        <p:spPr bwMode="auto">
          <a:xfrm>
            <a:off x="4887695" y="4544345"/>
            <a:ext cx="524615" cy="433377"/>
          </a:xfrm>
          <a:custGeom>
            <a:avLst/>
            <a:gdLst>
              <a:gd name="T0" fmla="*/ 107 w 161"/>
              <a:gd name="T1" fmla="*/ 133 h 133"/>
              <a:gd name="T2" fmla="*/ 116 w 161"/>
              <a:gd name="T3" fmla="*/ 117 h 133"/>
              <a:gd name="T4" fmla="*/ 0 w 161"/>
              <a:gd name="T5" fmla="*/ 11 h 133"/>
              <a:gd name="T6" fmla="*/ 17 w 161"/>
              <a:gd name="T7" fmla="*/ 0 h 133"/>
              <a:gd name="T8" fmla="*/ 125 w 161"/>
              <a:gd name="T9" fmla="*/ 99 h 133"/>
              <a:gd name="T10" fmla="*/ 133 w 161"/>
              <a:gd name="T11" fmla="*/ 84 h 133"/>
              <a:gd name="T12" fmla="*/ 161 w 161"/>
              <a:gd name="T13" fmla="*/ 130 h 133"/>
              <a:gd name="T14" fmla="*/ 107 w 161"/>
              <a:gd name="T15" fmla="*/ 133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1" h="133">
                <a:moveTo>
                  <a:pt x="107" y="133"/>
                </a:moveTo>
                <a:cubicBezTo>
                  <a:pt x="116" y="117"/>
                  <a:pt x="116" y="117"/>
                  <a:pt x="116" y="117"/>
                </a:cubicBezTo>
                <a:cubicBezTo>
                  <a:pt x="67" y="89"/>
                  <a:pt x="28" y="52"/>
                  <a:pt x="0" y="11"/>
                </a:cubicBezTo>
                <a:cubicBezTo>
                  <a:pt x="17" y="0"/>
                  <a:pt x="17" y="0"/>
                  <a:pt x="17" y="0"/>
                </a:cubicBezTo>
                <a:cubicBezTo>
                  <a:pt x="43" y="38"/>
                  <a:pt x="80" y="72"/>
                  <a:pt x="125" y="99"/>
                </a:cubicBezTo>
                <a:cubicBezTo>
                  <a:pt x="133" y="84"/>
                  <a:pt x="133" y="84"/>
                  <a:pt x="133" y="84"/>
                </a:cubicBezTo>
                <a:cubicBezTo>
                  <a:pt x="161" y="130"/>
                  <a:pt x="161" y="130"/>
                  <a:pt x="161" y="130"/>
                </a:cubicBezTo>
                <a:lnTo>
                  <a:pt x="107" y="13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Freeform 63"/>
          <p:cNvSpPr/>
          <p:nvPr/>
        </p:nvSpPr>
        <p:spPr bwMode="auto">
          <a:xfrm>
            <a:off x="5151631" y="3149719"/>
            <a:ext cx="540907" cy="286745"/>
          </a:xfrm>
          <a:custGeom>
            <a:avLst/>
            <a:gdLst>
              <a:gd name="T0" fmla="*/ 44 w 166"/>
              <a:gd name="T1" fmla="*/ 70 h 88"/>
              <a:gd name="T2" fmla="*/ 54 w 166"/>
              <a:gd name="T3" fmla="*/ 84 h 88"/>
              <a:gd name="T4" fmla="*/ 0 w 166"/>
              <a:gd name="T5" fmla="*/ 88 h 88"/>
              <a:gd name="T6" fmla="*/ 23 w 166"/>
              <a:gd name="T7" fmla="*/ 38 h 88"/>
              <a:gd name="T8" fmla="*/ 33 w 166"/>
              <a:gd name="T9" fmla="*/ 53 h 88"/>
              <a:gd name="T10" fmla="*/ 161 w 166"/>
              <a:gd name="T11" fmla="*/ 0 h 88"/>
              <a:gd name="T12" fmla="*/ 166 w 166"/>
              <a:gd name="T13" fmla="*/ 20 h 88"/>
              <a:gd name="T14" fmla="*/ 44 w 166"/>
              <a:gd name="T15" fmla="*/ 7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6" h="88">
                <a:moveTo>
                  <a:pt x="44" y="70"/>
                </a:moveTo>
                <a:cubicBezTo>
                  <a:pt x="54" y="84"/>
                  <a:pt x="54" y="84"/>
                  <a:pt x="54" y="84"/>
                </a:cubicBezTo>
                <a:cubicBezTo>
                  <a:pt x="0" y="88"/>
                  <a:pt x="0" y="88"/>
                  <a:pt x="0" y="88"/>
                </a:cubicBezTo>
                <a:cubicBezTo>
                  <a:pt x="23" y="38"/>
                  <a:pt x="23" y="38"/>
                  <a:pt x="23" y="38"/>
                </a:cubicBezTo>
                <a:cubicBezTo>
                  <a:pt x="33" y="53"/>
                  <a:pt x="33" y="53"/>
                  <a:pt x="33" y="53"/>
                </a:cubicBezTo>
                <a:cubicBezTo>
                  <a:pt x="71" y="30"/>
                  <a:pt x="114" y="12"/>
                  <a:pt x="161" y="0"/>
                </a:cubicBezTo>
                <a:cubicBezTo>
                  <a:pt x="166" y="20"/>
                  <a:pt x="166" y="20"/>
                  <a:pt x="166" y="20"/>
                </a:cubicBezTo>
                <a:cubicBezTo>
                  <a:pt x="121" y="31"/>
                  <a:pt x="81" y="48"/>
                  <a:pt x="44" y="7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Line 64"/>
          <p:cNvSpPr>
            <a:spLocks noChangeShapeType="1"/>
          </p:cNvSpPr>
          <p:nvPr/>
        </p:nvSpPr>
        <p:spPr bwMode="auto">
          <a:xfrm>
            <a:off x="5278711" y="3348484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Line 65"/>
          <p:cNvSpPr>
            <a:spLocks noChangeShapeType="1"/>
          </p:cNvSpPr>
          <p:nvPr/>
        </p:nvSpPr>
        <p:spPr bwMode="auto">
          <a:xfrm>
            <a:off x="5278711" y="3348484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Freeform 45"/>
          <p:cNvSpPr/>
          <p:nvPr/>
        </p:nvSpPr>
        <p:spPr bwMode="auto">
          <a:xfrm>
            <a:off x="5464445" y="2791287"/>
            <a:ext cx="1316423" cy="1182825"/>
          </a:xfrm>
          <a:custGeom>
            <a:avLst/>
            <a:gdLst>
              <a:gd name="T0" fmla="*/ 131 w 404"/>
              <a:gd name="T1" fmla="*/ 363 h 363"/>
              <a:gd name="T2" fmla="*/ 80 w 404"/>
              <a:gd name="T3" fmla="*/ 334 h 363"/>
              <a:gd name="T4" fmla="*/ 10 w 404"/>
              <a:gd name="T5" fmla="*/ 211 h 363"/>
              <a:gd name="T6" fmla="*/ 10 w 404"/>
              <a:gd name="T7" fmla="*/ 152 h 363"/>
              <a:gd name="T8" fmla="*/ 80 w 404"/>
              <a:gd name="T9" fmla="*/ 30 h 363"/>
              <a:gd name="T10" fmla="*/ 131 w 404"/>
              <a:gd name="T11" fmla="*/ 0 h 363"/>
              <a:gd name="T12" fmla="*/ 273 w 404"/>
              <a:gd name="T13" fmla="*/ 0 h 363"/>
              <a:gd name="T14" fmla="*/ 324 w 404"/>
              <a:gd name="T15" fmla="*/ 30 h 363"/>
              <a:gd name="T16" fmla="*/ 394 w 404"/>
              <a:gd name="T17" fmla="*/ 152 h 363"/>
              <a:gd name="T18" fmla="*/ 394 w 404"/>
              <a:gd name="T19" fmla="*/ 211 h 363"/>
              <a:gd name="T20" fmla="*/ 324 w 404"/>
              <a:gd name="T21" fmla="*/ 334 h 363"/>
              <a:gd name="T22" fmla="*/ 273 w 404"/>
              <a:gd name="T23" fmla="*/ 363 h 363"/>
              <a:gd name="T24" fmla="*/ 131 w 404"/>
              <a:gd name="T25" fmla="*/ 363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04" h="363">
                <a:moveTo>
                  <a:pt x="131" y="363"/>
                </a:moveTo>
                <a:cubicBezTo>
                  <a:pt x="113" y="363"/>
                  <a:pt x="90" y="350"/>
                  <a:pt x="80" y="334"/>
                </a:cubicBezTo>
                <a:cubicBezTo>
                  <a:pt x="10" y="211"/>
                  <a:pt x="10" y="211"/>
                  <a:pt x="10" y="211"/>
                </a:cubicBezTo>
                <a:cubicBezTo>
                  <a:pt x="0" y="195"/>
                  <a:pt x="0" y="169"/>
                  <a:pt x="10" y="152"/>
                </a:cubicBezTo>
                <a:cubicBezTo>
                  <a:pt x="80" y="30"/>
                  <a:pt x="80" y="30"/>
                  <a:pt x="80" y="30"/>
                </a:cubicBezTo>
                <a:cubicBezTo>
                  <a:pt x="90" y="14"/>
                  <a:pt x="113" y="0"/>
                  <a:pt x="131" y="0"/>
                </a:cubicBezTo>
                <a:cubicBezTo>
                  <a:pt x="273" y="0"/>
                  <a:pt x="273" y="0"/>
                  <a:pt x="273" y="0"/>
                </a:cubicBezTo>
                <a:cubicBezTo>
                  <a:pt x="291" y="0"/>
                  <a:pt x="314" y="14"/>
                  <a:pt x="324" y="30"/>
                </a:cubicBezTo>
                <a:cubicBezTo>
                  <a:pt x="394" y="152"/>
                  <a:pt x="394" y="152"/>
                  <a:pt x="394" y="152"/>
                </a:cubicBezTo>
                <a:cubicBezTo>
                  <a:pt x="404" y="169"/>
                  <a:pt x="404" y="195"/>
                  <a:pt x="394" y="211"/>
                </a:cubicBezTo>
                <a:cubicBezTo>
                  <a:pt x="324" y="334"/>
                  <a:pt x="324" y="334"/>
                  <a:pt x="324" y="334"/>
                </a:cubicBezTo>
                <a:cubicBezTo>
                  <a:pt x="314" y="350"/>
                  <a:pt x="291" y="363"/>
                  <a:pt x="273" y="363"/>
                </a:cubicBezTo>
                <a:lnTo>
                  <a:pt x="131" y="3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Freeform 46"/>
          <p:cNvSpPr/>
          <p:nvPr/>
        </p:nvSpPr>
        <p:spPr bwMode="auto">
          <a:xfrm>
            <a:off x="5464445" y="4270633"/>
            <a:ext cx="1316423" cy="1182825"/>
          </a:xfrm>
          <a:custGeom>
            <a:avLst/>
            <a:gdLst>
              <a:gd name="T0" fmla="*/ 131 w 404"/>
              <a:gd name="T1" fmla="*/ 363 h 363"/>
              <a:gd name="T2" fmla="*/ 80 w 404"/>
              <a:gd name="T3" fmla="*/ 333 h 363"/>
              <a:gd name="T4" fmla="*/ 10 w 404"/>
              <a:gd name="T5" fmla="*/ 211 h 363"/>
              <a:gd name="T6" fmla="*/ 10 w 404"/>
              <a:gd name="T7" fmla="*/ 152 h 363"/>
              <a:gd name="T8" fmla="*/ 80 w 404"/>
              <a:gd name="T9" fmla="*/ 29 h 363"/>
              <a:gd name="T10" fmla="*/ 131 w 404"/>
              <a:gd name="T11" fmla="*/ 0 h 363"/>
              <a:gd name="T12" fmla="*/ 273 w 404"/>
              <a:gd name="T13" fmla="*/ 0 h 363"/>
              <a:gd name="T14" fmla="*/ 324 w 404"/>
              <a:gd name="T15" fmla="*/ 29 h 363"/>
              <a:gd name="T16" fmla="*/ 394 w 404"/>
              <a:gd name="T17" fmla="*/ 152 h 363"/>
              <a:gd name="T18" fmla="*/ 394 w 404"/>
              <a:gd name="T19" fmla="*/ 211 h 363"/>
              <a:gd name="T20" fmla="*/ 324 w 404"/>
              <a:gd name="T21" fmla="*/ 333 h 363"/>
              <a:gd name="T22" fmla="*/ 273 w 404"/>
              <a:gd name="T23" fmla="*/ 363 h 363"/>
              <a:gd name="T24" fmla="*/ 131 w 404"/>
              <a:gd name="T25" fmla="*/ 363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04" h="363">
                <a:moveTo>
                  <a:pt x="131" y="363"/>
                </a:moveTo>
                <a:cubicBezTo>
                  <a:pt x="113" y="363"/>
                  <a:pt x="90" y="350"/>
                  <a:pt x="80" y="333"/>
                </a:cubicBezTo>
                <a:cubicBezTo>
                  <a:pt x="10" y="211"/>
                  <a:pt x="10" y="211"/>
                  <a:pt x="10" y="211"/>
                </a:cubicBezTo>
                <a:cubicBezTo>
                  <a:pt x="0" y="195"/>
                  <a:pt x="0" y="168"/>
                  <a:pt x="10" y="152"/>
                </a:cubicBezTo>
                <a:cubicBezTo>
                  <a:pt x="80" y="29"/>
                  <a:pt x="80" y="29"/>
                  <a:pt x="80" y="29"/>
                </a:cubicBezTo>
                <a:cubicBezTo>
                  <a:pt x="90" y="13"/>
                  <a:pt x="113" y="0"/>
                  <a:pt x="131" y="0"/>
                </a:cubicBezTo>
                <a:cubicBezTo>
                  <a:pt x="273" y="0"/>
                  <a:pt x="273" y="0"/>
                  <a:pt x="273" y="0"/>
                </a:cubicBezTo>
                <a:cubicBezTo>
                  <a:pt x="291" y="0"/>
                  <a:pt x="314" y="13"/>
                  <a:pt x="324" y="29"/>
                </a:cubicBezTo>
                <a:cubicBezTo>
                  <a:pt x="394" y="152"/>
                  <a:pt x="394" y="152"/>
                  <a:pt x="394" y="152"/>
                </a:cubicBezTo>
                <a:cubicBezTo>
                  <a:pt x="404" y="168"/>
                  <a:pt x="404" y="195"/>
                  <a:pt x="394" y="211"/>
                </a:cubicBezTo>
                <a:cubicBezTo>
                  <a:pt x="324" y="333"/>
                  <a:pt x="324" y="333"/>
                  <a:pt x="324" y="333"/>
                </a:cubicBezTo>
                <a:cubicBezTo>
                  <a:pt x="314" y="350"/>
                  <a:pt x="291" y="363"/>
                  <a:pt x="273" y="363"/>
                </a:cubicBezTo>
                <a:lnTo>
                  <a:pt x="131" y="3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Freeform 47"/>
          <p:cNvSpPr/>
          <p:nvPr/>
        </p:nvSpPr>
        <p:spPr bwMode="auto">
          <a:xfrm>
            <a:off x="4183866" y="3530961"/>
            <a:ext cx="1316423" cy="1182825"/>
          </a:xfrm>
          <a:custGeom>
            <a:avLst/>
            <a:gdLst>
              <a:gd name="T0" fmla="*/ 131 w 404"/>
              <a:gd name="T1" fmla="*/ 363 h 363"/>
              <a:gd name="T2" fmla="*/ 80 w 404"/>
              <a:gd name="T3" fmla="*/ 334 h 363"/>
              <a:gd name="T4" fmla="*/ 10 w 404"/>
              <a:gd name="T5" fmla="*/ 211 h 363"/>
              <a:gd name="T6" fmla="*/ 10 w 404"/>
              <a:gd name="T7" fmla="*/ 152 h 363"/>
              <a:gd name="T8" fmla="*/ 80 w 404"/>
              <a:gd name="T9" fmla="*/ 30 h 363"/>
              <a:gd name="T10" fmla="*/ 131 w 404"/>
              <a:gd name="T11" fmla="*/ 0 h 363"/>
              <a:gd name="T12" fmla="*/ 273 w 404"/>
              <a:gd name="T13" fmla="*/ 0 h 363"/>
              <a:gd name="T14" fmla="*/ 324 w 404"/>
              <a:gd name="T15" fmla="*/ 30 h 363"/>
              <a:gd name="T16" fmla="*/ 395 w 404"/>
              <a:gd name="T17" fmla="*/ 152 h 363"/>
              <a:gd name="T18" fmla="*/ 395 w 404"/>
              <a:gd name="T19" fmla="*/ 211 h 363"/>
              <a:gd name="T20" fmla="*/ 324 w 404"/>
              <a:gd name="T21" fmla="*/ 334 h 363"/>
              <a:gd name="T22" fmla="*/ 273 w 404"/>
              <a:gd name="T23" fmla="*/ 363 h 363"/>
              <a:gd name="T24" fmla="*/ 131 w 404"/>
              <a:gd name="T25" fmla="*/ 363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04" h="363">
                <a:moveTo>
                  <a:pt x="131" y="363"/>
                </a:moveTo>
                <a:cubicBezTo>
                  <a:pt x="113" y="363"/>
                  <a:pt x="90" y="350"/>
                  <a:pt x="80" y="334"/>
                </a:cubicBezTo>
                <a:cubicBezTo>
                  <a:pt x="10" y="211"/>
                  <a:pt x="10" y="211"/>
                  <a:pt x="10" y="211"/>
                </a:cubicBezTo>
                <a:cubicBezTo>
                  <a:pt x="0" y="195"/>
                  <a:pt x="0" y="168"/>
                  <a:pt x="10" y="152"/>
                </a:cubicBezTo>
                <a:cubicBezTo>
                  <a:pt x="80" y="30"/>
                  <a:pt x="80" y="30"/>
                  <a:pt x="80" y="30"/>
                </a:cubicBezTo>
                <a:cubicBezTo>
                  <a:pt x="90" y="13"/>
                  <a:pt x="113" y="0"/>
                  <a:pt x="131" y="0"/>
                </a:cubicBezTo>
                <a:cubicBezTo>
                  <a:pt x="273" y="0"/>
                  <a:pt x="273" y="0"/>
                  <a:pt x="273" y="0"/>
                </a:cubicBezTo>
                <a:cubicBezTo>
                  <a:pt x="292" y="0"/>
                  <a:pt x="315" y="13"/>
                  <a:pt x="324" y="30"/>
                </a:cubicBezTo>
                <a:cubicBezTo>
                  <a:pt x="395" y="152"/>
                  <a:pt x="395" y="152"/>
                  <a:pt x="395" y="152"/>
                </a:cubicBezTo>
                <a:cubicBezTo>
                  <a:pt x="404" y="168"/>
                  <a:pt x="404" y="195"/>
                  <a:pt x="395" y="211"/>
                </a:cubicBezTo>
                <a:cubicBezTo>
                  <a:pt x="324" y="334"/>
                  <a:pt x="324" y="334"/>
                  <a:pt x="324" y="334"/>
                </a:cubicBezTo>
                <a:cubicBezTo>
                  <a:pt x="315" y="350"/>
                  <a:pt x="292" y="363"/>
                  <a:pt x="273" y="363"/>
                </a:cubicBezTo>
                <a:lnTo>
                  <a:pt x="131" y="36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Freeform 48"/>
          <p:cNvSpPr/>
          <p:nvPr/>
        </p:nvSpPr>
        <p:spPr bwMode="auto">
          <a:xfrm>
            <a:off x="6745025" y="3530961"/>
            <a:ext cx="1316423" cy="1182825"/>
          </a:xfrm>
          <a:custGeom>
            <a:avLst/>
            <a:gdLst>
              <a:gd name="T0" fmla="*/ 273 w 404"/>
              <a:gd name="T1" fmla="*/ 363 h 363"/>
              <a:gd name="T2" fmla="*/ 324 w 404"/>
              <a:gd name="T3" fmla="*/ 334 h 363"/>
              <a:gd name="T4" fmla="*/ 394 w 404"/>
              <a:gd name="T5" fmla="*/ 211 h 363"/>
              <a:gd name="T6" fmla="*/ 394 w 404"/>
              <a:gd name="T7" fmla="*/ 152 h 363"/>
              <a:gd name="T8" fmla="*/ 324 w 404"/>
              <a:gd name="T9" fmla="*/ 30 h 363"/>
              <a:gd name="T10" fmla="*/ 273 w 404"/>
              <a:gd name="T11" fmla="*/ 0 h 363"/>
              <a:gd name="T12" fmla="*/ 131 w 404"/>
              <a:gd name="T13" fmla="*/ 0 h 363"/>
              <a:gd name="T14" fmla="*/ 80 w 404"/>
              <a:gd name="T15" fmla="*/ 30 h 363"/>
              <a:gd name="T16" fmla="*/ 9 w 404"/>
              <a:gd name="T17" fmla="*/ 152 h 363"/>
              <a:gd name="T18" fmla="*/ 9 w 404"/>
              <a:gd name="T19" fmla="*/ 211 h 363"/>
              <a:gd name="T20" fmla="*/ 80 w 404"/>
              <a:gd name="T21" fmla="*/ 334 h 363"/>
              <a:gd name="T22" fmla="*/ 131 w 404"/>
              <a:gd name="T23" fmla="*/ 363 h 363"/>
              <a:gd name="T24" fmla="*/ 273 w 404"/>
              <a:gd name="T25" fmla="*/ 363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04" h="363">
                <a:moveTo>
                  <a:pt x="273" y="363"/>
                </a:moveTo>
                <a:cubicBezTo>
                  <a:pt x="291" y="363"/>
                  <a:pt x="314" y="350"/>
                  <a:pt x="324" y="334"/>
                </a:cubicBezTo>
                <a:cubicBezTo>
                  <a:pt x="394" y="211"/>
                  <a:pt x="394" y="211"/>
                  <a:pt x="394" y="211"/>
                </a:cubicBezTo>
                <a:cubicBezTo>
                  <a:pt x="404" y="195"/>
                  <a:pt x="404" y="168"/>
                  <a:pt x="394" y="152"/>
                </a:cubicBezTo>
                <a:cubicBezTo>
                  <a:pt x="324" y="30"/>
                  <a:pt x="324" y="30"/>
                  <a:pt x="324" y="30"/>
                </a:cubicBezTo>
                <a:cubicBezTo>
                  <a:pt x="314" y="13"/>
                  <a:pt x="291" y="0"/>
                  <a:pt x="273" y="0"/>
                </a:cubicBezTo>
                <a:cubicBezTo>
                  <a:pt x="131" y="0"/>
                  <a:pt x="131" y="0"/>
                  <a:pt x="131" y="0"/>
                </a:cubicBezTo>
                <a:cubicBezTo>
                  <a:pt x="112" y="0"/>
                  <a:pt x="89" y="13"/>
                  <a:pt x="80" y="30"/>
                </a:cubicBezTo>
                <a:cubicBezTo>
                  <a:pt x="9" y="152"/>
                  <a:pt x="9" y="152"/>
                  <a:pt x="9" y="152"/>
                </a:cubicBezTo>
                <a:cubicBezTo>
                  <a:pt x="0" y="168"/>
                  <a:pt x="0" y="195"/>
                  <a:pt x="9" y="211"/>
                </a:cubicBezTo>
                <a:cubicBezTo>
                  <a:pt x="80" y="334"/>
                  <a:pt x="80" y="334"/>
                  <a:pt x="80" y="334"/>
                </a:cubicBezTo>
                <a:cubicBezTo>
                  <a:pt x="89" y="350"/>
                  <a:pt x="112" y="363"/>
                  <a:pt x="131" y="363"/>
                </a:cubicBezTo>
                <a:lnTo>
                  <a:pt x="273" y="36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Freeform 57"/>
          <p:cNvSpPr>
            <a:spLocks noEditPoints="1"/>
          </p:cNvSpPr>
          <p:nvPr/>
        </p:nvSpPr>
        <p:spPr bwMode="auto">
          <a:xfrm>
            <a:off x="5858719" y="3113875"/>
            <a:ext cx="531131" cy="534389"/>
          </a:xfrm>
          <a:custGeom>
            <a:avLst/>
            <a:gdLst>
              <a:gd name="T0" fmla="*/ 128 w 163"/>
              <a:gd name="T1" fmla="*/ 36 h 164"/>
              <a:gd name="T2" fmla="*/ 123 w 163"/>
              <a:gd name="T3" fmla="*/ 36 h 164"/>
              <a:gd name="T4" fmla="*/ 123 w 163"/>
              <a:gd name="T5" fmla="*/ 41 h 164"/>
              <a:gd name="T6" fmla="*/ 123 w 163"/>
              <a:gd name="T7" fmla="*/ 89 h 164"/>
              <a:gd name="T8" fmla="*/ 123 w 163"/>
              <a:gd name="T9" fmla="*/ 94 h 164"/>
              <a:gd name="T10" fmla="*/ 128 w 163"/>
              <a:gd name="T11" fmla="*/ 94 h 164"/>
              <a:gd name="T12" fmla="*/ 128 w 163"/>
              <a:gd name="T13" fmla="*/ 36 h 164"/>
              <a:gd name="T14" fmla="*/ 141 w 163"/>
              <a:gd name="T15" fmla="*/ 23 h 164"/>
              <a:gd name="T16" fmla="*/ 58 w 163"/>
              <a:gd name="T17" fmla="*/ 23 h 164"/>
              <a:gd name="T18" fmla="*/ 49 w 163"/>
              <a:gd name="T19" fmla="*/ 95 h 164"/>
              <a:gd name="T20" fmla="*/ 7 w 163"/>
              <a:gd name="T21" fmla="*/ 139 h 164"/>
              <a:gd name="T22" fmla="*/ 10 w 163"/>
              <a:gd name="T23" fmla="*/ 153 h 164"/>
              <a:gd name="T24" fmla="*/ 25 w 163"/>
              <a:gd name="T25" fmla="*/ 157 h 164"/>
              <a:gd name="T26" fmla="*/ 68 w 163"/>
              <a:gd name="T27" fmla="*/ 115 h 164"/>
              <a:gd name="T28" fmla="*/ 141 w 163"/>
              <a:gd name="T29" fmla="*/ 106 h 164"/>
              <a:gd name="T30" fmla="*/ 141 w 163"/>
              <a:gd name="T31" fmla="*/ 23 h 164"/>
              <a:gd name="T32" fmla="*/ 133 w 163"/>
              <a:gd name="T33" fmla="*/ 99 h 164"/>
              <a:gd name="T34" fmla="*/ 65 w 163"/>
              <a:gd name="T35" fmla="*/ 99 h 164"/>
              <a:gd name="T36" fmla="*/ 65 w 163"/>
              <a:gd name="T37" fmla="*/ 31 h 164"/>
              <a:gd name="T38" fmla="*/ 133 w 163"/>
              <a:gd name="T39" fmla="*/ 31 h 164"/>
              <a:gd name="T40" fmla="*/ 133 w 163"/>
              <a:gd name="T41" fmla="*/ 99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63" h="164">
                <a:moveTo>
                  <a:pt x="128" y="36"/>
                </a:moveTo>
                <a:cubicBezTo>
                  <a:pt x="127" y="34"/>
                  <a:pt x="125" y="34"/>
                  <a:pt x="123" y="36"/>
                </a:cubicBezTo>
                <a:cubicBezTo>
                  <a:pt x="122" y="37"/>
                  <a:pt x="122" y="39"/>
                  <a:pt x="123" y="41"/>
                </a:cubicBezTo>
                <a:cubicBezTo>
                  <a:pt x="137" y="54"/>
                  <a:pt x="137" y="76"/>
                  <a:pt x="123" y="89"/>
                </a:cubicBezTo>
                <a:cubicBezTo>
                  <a:pt x="122" y="90"/>
                  <a:pt x="122" y="92"/>
                  <a:pt x="123" y="94"/>
                </a:cubicBezTo>
                <a:cubicBezTo>
                  <a:pt x="125" y="95"/>
                  <a:pt x="127" y="95"/>
                  <a:pt x="128" y="94"/>
                </a:cubicBezTo>
                <a:cubicBezTo>
                  <a:pt x="144" y="78"/>
                  <a:pt x="144" y="52"/>
                  <a:pt x="128" y="36"/>
                </a:cubicBezTo>
                <a:close/>
                <a:moveTo>
                  <a:pt x="141" y="23"/>
                </a:moveTo>
                <a:cubicBezTo>
                  <a:pt x="118" y="0"/>
                  <a:pt x="81" y="0"/>
                  <a:pt x="58" y="23"/>
                </a:cubicBezTo>
                <a:cubicBezTo>
                  <a:pt x="38" y="43"/>
                  <a:pt x="35" y="73"/>
                  <a:pt x="49" y="95"/>
                </a:cubicBezTo>
                <a:cubicBezTo>
                  <a:pt x="7" y="139"/>
                  <a:pt x="7" y="139"/>
                  <a:pt x="7" y="139"/>
                </a:cubicBezTo>
                <a:cubicBezTo>
                  <a:pt x="7" y="139"/>
                  <a:pt x="0" y="143"/>
                  <a:pt x="10" y="153"/>
                </a:cubicBezTo>
                <a:cubicBezTo>
                  <a:pt x="21" y="164"/>
                  <a:pt x="25" y="157"/>
                  <a:pt x="25" y="157"/>
                </a:cubicBezTo>
                <a:cubicBezTo>
                  <a:pt x="68" y="115"/>
                  <a:pt x="68" y="115"/>
                  <a:pt x="68" y="115"/>
                </a:cubicBezTo>
                <a:cubicBezTo>
                  <a:pt x="91" y="128"/>
                  <a:pt x="121" y="126"/>
                  <a:pt x="141" y="106"/>
                </a:cubicBezTo>
                <a:cubicBezTo>
                  <a:pt x="163" y="83"/>
                  <a:pt x="163" y="46"/>
                  <a:pt x="141" y="23"/>
                </a:cubicBezTo>
                <a:close/>
                <a:moveTo>
                  <a:pt x="133" y="99"/>
                </a:moveTo>
                <a:cubicBezTo>
                  <a:pt x="114" y="118"/>
                  <a:pt x="84" y="118"/>
                  <a:pt x="65" y="99"/>
                </a:cubicBezTo>
                <a:cubicBezTo>
                  <a:pt x="46" y="80"/>
                  <a:pt x="46" y="49"/>
                  <a:pt x="65" y="31"/>
                </a:cubicBezTo>
                <a:cubicBezTo>
                  <a:pt x="84" y="12"/>
                  <a:pt x="114" y="12"/>
                  <a:pt x="133" y="31"/>
                </a:cubicBezTo>
                <a:cubicBezTo>
                  <a:pt x="152" y="49"/>
                  <a:pt x="152" y="80"/>
                  <a:pt x="133" y="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Freeform 58"/>
          <p:cNvSpPr>
            <a:spLocks noEditPoints="1"/>
          </p:cNvSpPr>
          <p:nvPr/>
        </p:nvSpPr>
        <p:spPr bwMode="auto">
          <a:xfrm>
            <a:off x="4659602" y="3856807"/>
            <a:ext cx="364949" cy="527873"/>
          </a:xfrm>
          <a:custGeom>
            <a:avLst/>
            <a:gdLst>
              <a:gd name="T0" fmla="*/ 56 w 112"/>
              <a:gd name="T1" fmla="*/ 23 h 162"/>
              <a:gd name="T2" fmla="*/ 59 w 112"/>
              <a:gd name="T3" fmla="*/ 20 h 162"/>
              <a:gd name="T4" fmla="*/ 56 w 112"/>
              <a:gd name="T5" fmla="*/ 17 h 162"/>
              <a:gd name="T6" fmla="*/ 17 w 112"/>
              <a:gd name="T7" fmla="*/ 56 h 162"/>
              <a:gd name="T8" fmla="*/ 20 w 112"/>
              <a:gd name="T9" fmla="*/ 59 h 162"/>
              <a:gd name="T10" fmla="*/ 23 w 112"/>
              <a:gd name="T11" fmla="*/ 56 h 162"/>
              <a:gd name="T12" fmla="*/ 56 w 112"/>
              <a:gd name="T13" fmla="*/ 23 h 162"/>
              <a:gd name="T14" fmla="*/ 33 w 112"/>
              <a:gd name="T15" fmla="*/ 140 h 162"/>
              <a:gd name="T16" fmla="*/ 34 w 112"/>
              <a:gd name="T17" fmla="*/ 149 h 162"/>
              <a:gd name="T18" fmla="*/ 42 w 112"/>
              <a:gd name="T19" fmla="*/ 153 h 162"/>
              <a:gd name="T20" fmla="*/ 42 w 112"/>
              <a:gd name="T21" fmla="*/ 158 h 162"/>
              <a:gd name="T22" fmla="*/ 56 w 112"/>
              <a:gd name="T23" fmla="*/ 162 h 162"/>
              <a:gd name="T24" fmla="*/ 70 w 112"/>
              <a:gd name="T25" fmla="*/ 158 h 162"/>
              <a:gd name="T26" fmla="*/ 71 w 112"/>
              <a:gd name="T27" fmla="*/ 153 h 162"/>
              <a:gd name="T28" fmla="*/ 79 w 112"/>
              <a:gd name="T29" fmla="*/ 149 h 162"/>
              <a:gd name="T30" fmla="*/ 80 w 112"/>
              <a:gd name="T31" fmla="*/ 140 h 162"/>
              <a:gd name="T32" fmla="*/ 56 w 112"/>
              <a:gd name="T33" fmla="*/ 144 h 162"/>
              <a:gd name="T34" fmla="*/ 33 w 112"/>
              <a:gd name="T35" fmla="*/ 140 h 162"/>
              <a:gd name="T36" fmla="*/ 30 w 112"/>
              <a:gd name="T37" fmla="*/ 125 h 162"/>
              <a:gd name="T38" fmla="*/ 32 w 112"/>
              <a:gd name="T39" fmla="*/ 133 h 162"/>
              <a:gd name="T40" fmla="*/ 56 w 112"/>
              <a:gd name="T41" fmla="*/ 138 h 162"/>
              <a:gd name="T42" fmla="*/ 81 w 112"/>
              <a:gd name="T43" fmla="*/ 133 h 162"/>
              <a:gd name="T44" fmla="*/ 82 w 112"/>
              <a:gd name="T45" fmla="*/ 125 h 162"/>
              <a:gd name="T46" fmla="*/ 56 w 112"/>
              <a:gd name="T47" fmla="*/ 129 h 162"/>
              <a:gd name="T48" fmla="*/ 30 w 112"/>
              <a:gd name="T49" fmla="*/ 125 h 162"/>
              <a:gd name="T50" fmla="*/ 69 w 112"/>
              <a:gd name="T51" fmla="*/ 76 h 162"/>
              <a:gd name="T52" fmla="*/ 56 w 112"/>
              <a:gd name="T53" fmla="*/ 54 h 162"/>
              <a:gd name="T54" fmla="*/ 44 w 112"/>
              <a:gd name="T55" fmla="*/ 76 h 162"/>
              <a:gd name="T56" fmla="*/ 39 w 112"/>
              <a:gd name="T57" fmla="*/ 65 h 162"/>
              <a:gd name="T58" fmla="*/ 31 w 112"/>
              <a:gd name="T59" fmla="*/ 69 h 162"/>
              <a:gd name="T60" fmla="*/ 43 w 112"/>
              <a:gd name="T61" fmla="*/ 96 h 162"/>
              <a:gd name="T62" fmla="*/ 56 w 112"/>
              <a:gd name="T63" fmla="*/ 72 h 162"/>
              <a:gd name="T64" fmla="*/ 69 w 112"/>
              <a:gd name="T65" fmla="*/ 96 h 162"/>
              <a:gd name="T66" fmla="*/ 82 w 112"/>
              <a:gd name="T67" fmla="*/ 69 h 162"/>
              <a:gd name="T68" fmla="*/ 74 w 112"/>
              <a:gd name="T69" fmla="*/ 65 h 162"/>
              <a:gd name="T70" fmla="*/ 69 w 112"/>
              <a:gd name="T71" fmla="*/ 76 h 162"/>
              <a:gd name="T72" fmla="*/ 56 w 112"/>
              <a:gd name="T73" fmla="*/ 0 h 162"/>
              <a:gd name="T74" fmla="*/ 0 w 112"/>
              <a:gd name="T75" fmla="*/ 56 h 162"/>
              <a:gd name="T76" fmla="*/ 27 w 112"/>
              <a:gd name="T77" fmla="*/ 103 h 162"/>
              <a:gd name="T78" fmla="*/ 29 w 112"/>
              <a:gd name="T79" fmla="*/ 117 h 162"/>
              <a:gd name="T80" fmla="*/ 56 w 112"/>
              <a:gd name="T81" fmla="*/ 123 h 162"/>
              <a:gd name="T82" fmla="*/ 83 w 112"/>
              <a:gd name="T83" fmla="*/ 117 h 162"/>
              <a:gd name="T84" fmla="*/ 85 w 112"/>
              <a:gd name="T85" fmla="*/ 103 h 162"/>
              <a:gd name="T86" fmla="*/ 112 w 112"/>
              <a:gd name="T87" fmla="*/ 56 h 162"/>
              <a:gd name="T88" fmla="*/ 56 w 112"/>
              <a:gd name="T89" fmla="*/ 0 h 162"/>
              <a:gd name="T90" fmla="*/ 77 w 112"/>
              <a:gd name="T91" fmla="*/ 97 h 162"/>
              <a:gd name="T92" fmla="*/ 75 w 112"/>
              <a:gd name="T93" fmla="*/ 110 h 162"/>
              <a:gd name="T94" fmla="*/ 56 w 112"/>
              <a:gd name="T95" fmla="*/ 113 h 162"/>
              <a:gd name="T96" fmla="*/ 37 w 112"/>
              <a:gd name="T97" fmla="*/ 110 h 162"/>
              <a:gd name="T98" fmla="*/ 36 w 112"/>
              <a:gd name="T99" fmla="*/ 97 h 162"/>
              <a:gd name="T100" fmla="*/ 10 w 112"/>
              <a:gd name="T101" fmla="*/ 56 h 162"/>
              <a:gd name="T102" fmla="*/ 56 w 112"/>
              <a:gd name="T103" fmla="*/ 10 h 162"/>
              <a:gd name="T104" fmla="*/ 102 w 112"/>
              <a:gd name="T105" fmla="*/ 56 h 162"/>
              <a:gd name="T106" fmla="*/ 77 w 112"/>
              <a:gd name="T107" fmla="*/ 97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2" h="162">
                <a:moveTo>
                  <a:pt x="56" y="23"/>
                </a:moveTo>
                <a:cubicBezTo>
                  <a:pt x="58" y="23"/>
                  <a:pt x="59" y="22"/>
                  <a:pt x="59" y="20"/>
                </a:cubicBezTo>
                <a:cubicBezTo>
                  <a:pt x="59" y="18"/>
                  <a:pt x="58" y="17"/>
                  <a:pt x="56" y="17"/>
                </a:cubicBezTo>
                <a:cubicBezTo>
                  <a:pt x="35" y="17"/>
                  <a:pt x="17" y="34"/>
                  <a:pt x="17" y="56"/>
                </a:cubicBezTo>
                <a:cubicBezTo>
                  <a:pt x="17" y="57"/>
                  <a:pt x="19" y="59"/>
                  <a:pt x="20" y="59"/>
                </a:cubicBezTo>
                <a:cubicBezTo>
                  <a:pt x="22" y="59"/>
                  <a:pt x="23" y="57"/>
                  <a:pt x="23" y="56"/>
                </a:cubicBezTo>
                <a:cubicBezTo>
                  <a:pt x="23" y="38"/>
                  <a:pt x="38" y="23"/>
                  <a:pt x="56" y="23"/>
                </a:cubicBezTo>
                <a:close/>
                <a:moveTo>
                  <a:pt x="33" y="140"/>
                </a:moveTo>
                <a:cubicBezTo>
                  <a:pt x="34" y="149"/>
                  <a:pt x="34" y="149"/>
                  <a:pt x="34" y="149"/>
                </a:cubicBezTo>
                <a:cubicBezTo>
                  <a:pt x="34" y="149"/>
                  <a:pt x="36" y="152"/>
                  <a:pt x="42" y="153"/>
                </a:cubicBezTo>
                <a:cubicBezTo>
                  <a:pt x="42" y="158"/>
                  <a:pt x="42" y="158"/>
                  <a:pt x="42" y="158"/>
                </a:cubicBezTo>
                <a:cubicBezTo>
                  <a:pt x="42" y="158"/>
                  <a:pt x="45" y="162"/>
                  <a:pt x="56" y="162"/>
                </a:cubicBezTo>
                <a:cubicBezTo>
                  <a:pt x="67" y="162"/>
                  <a:pt x="70" y="158"/>
                  <a:pt x="70" y="158"/>
                </a:cubicBezTo>
                <a:cubicBezTo>
                  <a:pt x="71" y="153"/>
                  <a:pt x="71" y="153"/>
                  <a:pt x="71" y="153"/>
                </a:cubicBezTo>
                <a:cubicBezTo>
                  <a:pt x="77" y="152"/>
                  <a:pt x="79" y="149"/>
                  <a:pt x="79" y="149"/>
                </a:cubicBezTo>
                <a:cubicBezTo>
                  <a:pt x="80" y="140"/>
                  <a:pt x="80" y="140"/>
                  <a:pt x="80" y="140"/>
                </a:cubicBezTo>
                <a:cubicBezTo>
                  <a:pt x="73" y="143"/>
                  <a:pt x="65" y="144"/>
                  <a:pt x="56" y="144"/>
                </a:cubicBezTo>
                <a:cubicBezTo>
                  <a:pt x="48" y="144"/>
                  <a:pt x="40" y="143"/>
                  <a:pt x="33" y="140"/>
                </a:cubicBezTo>
                <a:close/>
                <a:moveTo>
                  <a:pt x="30" y="125"/>
                </a:moveTo>
                <a:cubicBezTo>
                  <a:pt x="32" y="133"/>
                  <a:pt x="32" y="133"/>
                  <a:pt x="32" y="133"/>
                </a:cubicBezTo>
                <a:cubicBezTo>
                  <a:pt x="39" y="136"/>
                  <a:pt x="47" y="138"/>
                  <a:pt x="56" y="138"/>
                </a:cubicBezTo>
                <a:cubicBezTo>
                  <a:pt x="65" y="138"/>
                  <a:pt x="74" y="136"/>
                  <a:pt x="81" y="133"/>
                </a:cubicBezTo>
                <a:cubicBezTo>
                  <a:pt x="82" y="125"/>
                  <a:pt x="82" y="125"/>
                  <a:pt x="82" y="125"/>
                </a:cubicBezTo>
                <a:cubicBezTo>
                  <a:pt x="74" y="128"/>
                  <a:pt x="65" y="129"/>
                  <a:pt x="56" y="129"/>
                </a:cubicBezTo>
                <a:cubicBezTo>
                  <a:pt x="47" y="129"/>
                  <a:pt x="38" y="128"/>
                  <a:pt x="30" y="125"/>
                </a:cubicBezTo>
                <a:close/>
                <a:moveTo>
                  <a:pt x="69" y="76"/>
                </a:moveTo>
                <a:cubicBezTo>
                  <a:pt x="56" y="54"/>
                  <a:pt x="56" y="54"/>
                  <a:pt x="56" y="54"/>
                </a:cubicBezTo>
                <a:cubicBezTo>
                  <a:pt x="44" y="76"/>
                  <a:pt x="44" y="76"/>
                  <a:pt x="44" y="76"/>
                </a:cubicBezTo>
                <a:cubicBezTo>
                  <a:pt x="39" y="65"/>
                  <a:pt x="39" y="65"/>
                  <a:pt x="39" y="65"/>
                </a:cubicBezTo>
                <a:cubicBezTo>
                  <a:pt x="31" y="69"/>
                  <a:pt x="31" y="69"/>
                  <a:pt x="31" y="69"/>
                </a:cubicBezTo>
                <a:cubicBezTo>
                  <a:pt x="43" y="96"/>
                  <a:pt x="43" y="96"/>
                  <a:pt x="43" y="96"/>
                </a:cubicBezTo>
                <a:cubicBezTo>
                  <a:pt x="56" y="72"/>
                  <a:pt x="56" y="72"/>
                  <a:pt x="56" y="72"/>
                </a:cubicBezTo>
                <a:cubicBezTo>
                  <a:pt x="69" y="96"/>
                  <a:pt x="69" y="96"/>
                  <a:pt x="69" y="96"/>
                </a:cubicBezTo>
                <a:cubicBezTo>
                  <a:pt x="82" y="69"/>
                  <a:pt x="82" y="69"/>
                  <a:pt x="82" y="69"/>
                </a:cubicBezTo>
                <a:cubicBezTo>
                  <a:pt x="74" y="65"/>
                  <a:pt x="74" y="65"/>
                  <a:pt x="74" y="65"/>
                </a:cubicBezTo>
                <a:lnTo>
                  <a:pt x="69" y="76"/>
                </a:lnTo>
                <a:close/>
                <a:moveTo>
                  <a:pt x="56" y="0"/>
                </a:moveTo>
                <a:cubicBezTo>
                  <a:pt x="25" y="0"/>
                  <a:pt x="0" y="25"/>
                  <a:pt x="0" y="56"/>
                </a:cubicBezTo>
                <a:cubicBezTo>
                  <a:pt x="0" y="76"/>
                  <a:pt x="11" y="94"/>
                  <a:pt x="27" y="103"/>
                </a:cubicBezTo>
                <a:cubicBezTo>
                  <a:pt x="29" y="117"/>
                  <a:pt x="29" y="117"/>
                  <a:pt x="29" y="117"/>
                </a:cubicBezTo>
                <a:cubicBezTo>
                  <a:pt x="37" y="121"/>
                  <a:pt x="46" y="123"/>
                  <a:pt x="56" y="123"/>
                </a:cubicBezTo>
                <a:cubicBezTo>
                  <a:pt x="66" y="123"/>
                  <a:pt x="75" y="121"/>
                  <a:pt x="83" y="117"/>
                </a:cubicBezTo>
                <a:cubicBezTo>
                  <a:pt x="85" y="103"/>
                  <a:pt x="85" y="103"/>
                  <a:pt x="85" y="103"/>
                </a:cubicBezTo>
                <a:cubicBezTo>
                  <a:pt x="101" y="94"/>
                  <a:pt x="112" y="76"/>
                  <a:pt x="112" y="56"/>
                </a:cubicBezTo>
                <a:cubicBezTo>
                  <a:pt x="112" y="25"/>
                  <a:pt x="87" y="0"/>
                  <a:pt x="56" y="0"/>
                </a:cubicBezTo>
                <a:close/>
                <a:moveTo>
                  <a:pt x="77" y="97"/>
                </a:moveTo>
                <a:cubicBezTo>
                  <a:pt x="75" y="110"/>
                  <a:pt x="75" y="110"/>
                  <a:pt x="75" y="110"/>
                </a:cubicBezTo>
                <a:cubicBezTo>
                  <a:pt x="75" y="110"/>
                  <a:pt x="70" y="113"/>
                  <a:pt x="56" y="113"/>
                </a:cubicBezTo>
                <a:cubicBezTo>
                  <a:pt x="42" y="113"/>
                  <a:pt x="37" y="110"/>
                  <a:pt x="37" y="110"/>
                </a:cubicBezTo>
                <a:cubicBezTo>
                  <a:pt x="36" y="97"/>
                  <a:pt x="36" y="97"/>
                  <a:pt x="36" y="97"/>
                </a:cubicBezTo>
                <a:cubicBezTo>
                  <a:pt x="21" y="89"/>
                  <a:pt x="10" y="74"/>
                  <a:pt x="10" y="56"/>
                </a:cubicBezTo>
                <a:cubicBezTo>
                  <a:pt x="10" y="30"/>
                  <a:pt x="31" y="10"/>
                  <a:pt x="56" y="10"/>
                </a:cubicBezTo>
                <a:cubicBezTo>
                  <a:pt x="82" y="10"/>
                  <a:pt x="102" y="30"/>
                  <a:pt x="102" y="56"/>
                </a:cubicBezTo>
                <a:cubicBezTo>
                  <a:pt x="102" y="74"/>
                  <a:pt x="92" y="89"/>
                  <a:pt x="77" y="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Freeform 59"/>
          <p:cNvSpPr>
            <a:spLocks noEditPoints="1"/>
          </p:cNvSpPr>
          <p:nvPr/>
        </p:nvSpPr>
        <p:spPr bwMode="auto">
          <a:xfrm>
            <a:off x="5881528" y="4658391"/>
            <a:ext cx="482253" cy="407308"/>
          </a:xfrm>
          <a:custGeom>
            <a:avLst/>
            <a:gdLst>
              <a:gd name="T0" fmla="*/ 6 w 148"/>
              <a:gd name="T1" fmla="*/ 120 h 125"/>
              <a:gd name="T2" fmla="*/ 12 w 148"/>
              <a:gd name="T3" fmla="*/ 125 h 125"/>
              <a:gd name="T4" fmla="*/ 39 w 148"/>
              <a:gd name="T5" fmla="*/ 125 h 125"/>
              <a:gd name="T6" fmla="*/ 39 w 148"/>
              <a:gd name="T7" fmla="*/ 68 h 125"/>
              <a:gd name="T8" fmla="*/ 6 w 148"/>
              <a:gd name="T9" fmla="*/ 101 h 125"/>
              <a:gd name="T10" fmla="*/ 6 w 148"/>
              <a:gd name="T11" fmla="*/ 120 h 125"/>
              <a:gd name="T12" fmla="*/ 52 w 148"/>
              <a:gd name="T13" fmla="*/ 81 h 125"/>
              <a:gd name="T14" fmla="*/ 52 w 148"/>
              <a:gd name="T15" fmla="*/ 125 h 125"/>
              <a:gd name="T16" fmla="*/ 85 w 148"/>
              <a:gd name="T17" fmla="*/ 125 h 125"/>
              <a:gd name="T18" fmla="*/ 85 w 148"/>
              <a:gd name="T19" fmla="*/ 86 h 125"/>
              <a:gd name="T20" fmla="*/ 71 w 148"/>
              <a:gd name="T21" fmla="*/ 100 h 125"/>
              <a:gd name="T22" fmla="*/ 52 w 148"/>
              <a:gd name="T23" fmla="*/ 81 h 125"/>
              <a:gd name="T24" fmla="*/ 98 w 148"/>
              <a:gd name="T25" fmla="*/ 73 h 125"/>
              <a:gd name="T26" fmla="*/ 98 w 148"/>
              <a:gd name="T27" fmla="*/ 125 h 125"/>
              <a:gd name="T28" fmla="*/ 126 w 148"/>
              <a:gd name="T29" fmla="*/ 125 h 125"/>
              <a:gd name="T30" fmla="*/ 131 w 148"/>
              <a:gd name="T31" fmla="*/ 120 h 125"/>
              <a:gd name="T32" fmla="*/ 131 w 148"/>
              <a:gd name="T33" fmla="*/ 68 h 125"/>
              <a:gd name="T34" fmla="*/ 131 w 148"/>
              <a:gd name="T35" fmla="*/ 40 h 125"/>
              <a:gd name="T36" fmla="*/ 103 w 148"/>
              <a:gd name="T37" fmla="*/ 68 h 125"/>
              <a:gd name="T38" fmla="*/ 98 w 148"/>
              <a:gd name="T39" fmla="*/ 73 h 125"/>
              <a:gd name="T40" fmla="*/ 118 w 148"/>
              <a:gd name="T41" fmla="*/ 2 h 125"/>
              <a:gd name="T42" fmla="*/ 113 w 148"/>
              <a:gd name="T43" fmla="*/ 9 h 125"/>
              <a:gd name="T44" fmla="*/ 119 w 148"/>
              <a:gd name="T45" fmla="*/ 14 h 125"/>
              <a:gd name="T46" fmla="*/ 126 w 148"/>
              <a:gd name="T47" fmla="*/ 13 h 125"/>
              <a:gd name="T48" fmla="*/ 71 w 148"/>
              <a:gd name="T49" fmla="*/ 68 h 125"/>
              <a:gd name="T50" fmla="*/ 39 w 148"/>
              <a:gd name="T51" fmla="*/ 36 h 125"/>
              <a:gd name="T52" fmla="*/ 2 w 148"/>
              <a:gd name="T53" fmla="*/ 73 h 125"/>
              <a:gd name="T54" fmla="*/ 2 w 148"/>
              <a:gd name="T55" fmla="*/ 81 h 125"/>
              <a:gd name="T56" fmla="*/ 10 w 148"/>
              <a:gd name="T57" fmla="*/ 81 h 125"/>
              <a:gd name="T58" fmla="*/ 39 w 148"/>
              <a:gd name="T59" fmla="*/ 53 h 125"/>
              <a:gd name="T60" fmla="*/ 71 w 148"/>
              <a:gd name="T61" fmla="*/ 85 h 125"/>
              <a:gd name="T62" fmla="*/ 134 w 148"/>
              <a:gd name="T63" fmla="*/ 22 h 125"/>
              <a:gd name="T64" fmla="*/ 133 w 148"/>
              <a:gd name="T65" fmla="*/ 28 h 125"/>
              <a:gd name="T66" fmla="*/ 139 w 148"/>
              <a:gd name="T67" fmla="*/ 35 h 125"/>
              <a:gd name="T68" fmla="*/ 139 w 148"/>
              <a:gd name="T69" fmla="*/ 35 h 125"/>
              <a:gd name="T70" fmla="*/ 145 w 148"/>
              <a:gd name="T71" fmla="*/ 29 h 125"/>
              <a:gd name="T72" fmla="*/ 148 w 148"/>
              <a:gd name="T73" fmla="*/ 0 h 125"/>
              <a:gd name="T74" fmla="*/ 118 w 148"/>
              <a:gd name="T75" fmla="*/ 2 h 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48" h="125">
                <a:moveTo>
                  <a:pt x="6" y="120"/>
                </a:moveTo>
                <a:cubicBezTo>
                  <a:pt x="6" y="123"/>
                  <a:pt x="9" y="125"/>
                  <a:pt x="12" y="125"/>
                </a:cubicBezTo>
                <a:cubicBezTo>
                  <a:pt x="39" y="125"/>
                  <a:pt x="39" y="125"/>
                  <a:pt x="39" y="125"/>
                </a:cubicBezTo>
                <a:cubicBezTo>
                  <a:pt x="39" y="68"/>
                  <a:pt x="39" y="68"/>
                  <a:pt x="39" y="68"/>
                </a:cubicBezTo>
                <a:cubicBezTo>
                  <a:pt x="6" y="101"/>
                  <a:pt x="6" y="101"/>
                  <a:pt x="6" y="101"/>
                </a:cubicBezTo>
                <a:lnTo>
                  <a:pt x="6" y="120"/>
                </a:lnTo>
                <a:close/>
                <a:moveTo>
                  <a:pt x="52" y="81"/>
                </a:moveTo>
                <a:cubicBezTo>
                  <a:pt x="52" y="125"/>
                  <a:pt x="52" y="125"/>
                  <a:pt x="52" y="125"/>
                </a:cubicBezTo>
                <a:cubicBezTo>
                  <a:pt x="85" y="125"/>
                  <a:pt x="85" y="125"/>
                  <a:pt x="85" y="125"/>
                </a:cubicBezTo>
                <a:cubicBezTo>
                  <a:pt x="85" y="86"/>
                  <a:pt x="85" y="86"/>
                  <a:pt x="85" y="86"/>
                </a:cubicBezTo>
                <a:cubicBezTo>
                  <a:pt x="71" y="100"/>
                  <a:pt x="71" y="100"/>
                  <a:pt x="71" y="100"/>
                </a:cubicBezTo>
                <a:lnTo>
                  <a:pt x="52" y="81"/>
                </a:lnTo>
                <a:close/>
                <a:moveTo>
                  <a:pt x="98" y="73"/>
                </a:moveTo>
                <a:cubicBezTo>
                  <a:pt x="98" y="125"/>
                  <a:pt x="98" y="125"/>
                  <a:pt x="98" y="125"/>
                </a:cubicBezTo>
                <a:cubicBezTo>
                  <a:pt x="126" y="125"/>
                  <a:pt x="126" y="125"/>
                  <a:pt x="126" y="125"/>
                </a:cubicBezTo>
                <a:cubicBezTo>
                  <a:pt x="129" y="125"/>
                  <a:pt x="131" y="123"/>
                  <a:pt x="131" y="120"/>
                </a:cubicBezTo>
                <a:cubicBezTo>
                  <a:pt x="131" y="68"/>
                  <a:pt x="131" y="68"/>
                  <a:pt x="131" y="68"/>
                </a:cubicBezTo>
                <a:cubicBezTo>
                  <a:pt x="131" y="40"/>
                  <a:pt x="131" y="40"/>
                  <a:pt x="131" y="40"/>
                </a:cubicBezTo>
                <a:cubicBezTo>
                  <a:pt x="103" y="68"/>
                  <a:pt x="103" y="68"/>
                  <a:pt x="103" y="68"/>
                </a:cubicBezTo>
                <a:lnTo>
                  <a:pt x="98" y="73"/>
                </a:lnTo>
                <a:close/>
                <a:moveTo>
                  <a:pt x="118" y="2"/>
                </a:moveTo>
                <a:cubicBezTo>
                  <a:pt x="115" y="3"/>
                  <a:pt x="113" y="5"/>
                  <a:pt x="113" y="9"/>
                </a:cubicBezTo>
                <a:cubicBezTo>
                  <a:pt x="113" y="12"/>
                  <a:pt x="116" y="14"/>
                  <a:pt x="119" y="14"/>
                </a:cubicBezTo>
                <a:cubicBezTo>
                  <a:pt x="126" y="13"/>
                  <a:pt x="126" y="13"/>
                  <a:pt x="126" y="13"/>
                </a:cubicBezTo>
                <a:cubicBezTo>
                  <a:pt x="71" y="68"/>
                  <a:pt x="71" y="68"/>
                  <a:pt x="71" y="68"/>
                </a:cubicBezTo>
                <a:cubicBezTo>
                  <a:pt x="39" y="36"/>
                  <a:pt x="39" y="36"/>
                  <a:pt x="39" y="36"/>
                </a:cubicBezTo>
                <a:cubicBezTo>
                  <a:pt x="2" y="73"/>
                  <a:pt x="2" y="73"/>
                  <a:pt x="2" y="73"/>
                </a:cubicBezTo>
                <a:cubicBezTo>
                  <a:pt x="0" y="75"/>
                  <a:pt x="0" y="79"/>
                  <a:pt x="2" y="81"/>
                </a:cubicBezTo>
                <a:cubicBezTo>
                  <a:pt x="4" y="84"/>
                  <a:pt x="8" y="84"/>
                  <a:pt x="10" y="81"/>
                </a:cubicBezTo>
                <a:cubicBezTo>
                  <a:pt x="39" y="53"/>
                  <a:pt x="39" y="53"/>
                  <a:pt x="39" y="53"/>
                </a:cubicBezTo>
                <a:cubicBezTo>
                  <a:pt x="71" y="85"/>
                  <a:pt x="71" y="85"/>
                  <a:pt x="71" y="85"/>
                </a:cubicBezTo>
                <a:cubicBezTo>
                  <a:pt x="134" y="22"/>
                  <a:pt x="134" y="22"/>
                  <a:pt x="134" y="22"/>
                </a:cubicBezTo>
                <a:cubicBezTo>
                  <a:pt x="133" y="28"/>
                  <a:pt x="133" y="28"/>
                  <a:pt x="133" y="28"/>
                </a:cubicBezTo>
                <a:cubicBezTo>
                  <a:pt x="133" y="31"/>
                  <a:pt x="135" y="34"/>
                  <a:pt x="139" y="35"/>
                </a:cubicBezTo>
                <a:cubicBezTo>
                  <a:pt x="139" y="35"/>
                  <a:pt x="139" y="35"/>
                  <a:pt x="139" y="35"/>
                </a:cubicBezTo>
                <a:cubicBezTo>
                  <a:pt x="142" y="35"/>
                  <a:pt x="145" y="32"/>
                  <a:pt x="145" y="29"/>
                </a:cubicBezTo>
                <a:cubicBezTo>
                  <a:pt x="148" y="0"/>
                  <a:pt x="148" y="0"/>
                  <a:pt x="148" y="0"/>
                </a:cubicBezTo>
                <a:lnTo>
                  <a:pt x="118" y="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Freeform 60"/>
          <p:cNvSpPr>
            <a:spLocks noEditPoints="1"/>
          </p:cNvSpPr>
          <p:nvPr/>
        </p:nvSpPr>
        <p:spPr bwMode="auto">
          <a:xfrm>
            <a:off x="7197953" y="3840515"/>
            <a:ext cx="410567" cy="518097"/>
          </a:xfrm>
          <a:custGeom>
            <a:avLst/>
            <a:gdLst>
              <a:gd name="T0" fmla="*/ 180 w 252"/>
              <a:gd name="T1" fmla="*/ 54 h 318"/>
              <a:gd name="T2" fmla="*/ 42 w 252"/>
              <a:gd name="T3" fmla="*/ 54 h 318"/>
              <a:gd name="T4" fmla="*/ 42 w 252"/>
              <a:gd name="T5" fmla="*/ 72 h 318"/>
              <a:gd name="T6" fmla="*/ 180 w 252"/>
              <a:gd name="T7" fmla="*/ 72 h 318"/>
              <a:gd name="T8" fmla="*/ 180 w 252"/>
              <a:gd name="T9" fmla="*/ 54 h 318"/>
              <a:gd name="T10" fmla="*/ 180 w 252"/>
              <a:gd name="T11" fmla="*/ 130 h 318"/>
              <a:gd name="T12" fmla="*/ 42 w 252"/>
              <a:gd name="T13" fmla="*/ 130 h 318"/>
              <a:gd name="T14" fmla="*/ 42 w 252"/>
              <a:gd name="T15" fmla="*/ 150 h 318"/>
              <a:gd name="T16" fmla="*/ 180 w 252"/>
              <a:gd name="T17" fmla="*/ 150 h 318"/>
              <a:gd name="T18" fmla="*/ 180 w 252"/>
              <a:gd name="T19" fmla="*/ 130 h 318"/>
              <a:gd name="T20" fmla="*/ 180 w 252"/>
              <a:gd name="T21" fmla="*/ 92 h 318"/>
              <a:gd name="T22" fmla="*/ 42 w 252"/>
              <a:gd name="T23" fmla="*/ 92 h 318"/>
              <a:gd name="T24" fmla="*/ 42 w 252"/>
              <a:gd name="T25" fmla="*/ 112 h 318"/>
              <a:gd name="T26" fmla="*/ 180 w 252"/>
              <a:gd name="T27" fmla="*/ 112 h 318"/>
              <a:gd name="T28" fmla="*/ 180 w 252"/>
              <a:gd name="T29" fmla="*/ 92 h 318"/>
              <a:gd name="T30" fmla="*/ 42 w 252"/>
              <a:gd name="T31" fmla="*/ 190 h 318"/>
              <a:gd name="T32" fmla="*/ 112 w 252"/>
              <a:gd name="T33" fmla="*/ 190 h 318"/>
              <a:gd name="T34" fmla="*/ 112 w 252"/>
              <a:gd name="T35" fmla="*/ 170 h 318"/>
              <a:gd name="T36" fmla="*/ 42 w 252"/>
              <a:gd name="T37" fmla="*/ 170 h 318"/>
              <a:gd name="T38" fmla="*/ 42 w 252"/>
              <a:gd name="T39" fmla="*/ 190 h 318"/>
              <a:gd name="T40" fmla="*/ 224 w 252"/>
              <a:gd name="T41" fmla="*/ 28 h 318"/>
              <a:gd name="T42" fmla="*/ 224 w 252"/>
              <a:gd name="T43" fmla="*/ 0 h 318"/>
              <a:gd name="T44" fmla="*/ 0 w 252"/>
              <a:gd name="T45" fmla="*/ 0 h 318"/>
              <a:gd name="T46" fmla="*/ 0 w 252"/>
              <a:gd name="T47" fmla="*/ 290 h 318"/>
              <a:gd name="T48" fmla="*/ 28 w 252"/>
              <a:gd name="T49" fmla="*/ 290 h 318"/>
              <a:gd name="T50" fmla="*/ 28 w 252"/>
              <a:gd name="T51" fmla="*/ 318 h 318"/>
              <a:gd name="T52" fmla="*/ 252 w 252"/>
              <a:gd name="T53" fmla="*/ 318 h 318"/>
              <a:gd name="T54" fmla="*/ 252 w 252"/>
              <a:gd name="T55" fmla="*/ 28 h 318"/>
              <a:gd name="T56" fmla="*/ 224 w 252"/>
              <a:gd name="T57" fmla="*/ 28 h 318"/>
              <a:gd name="T58" fmla="*/ 14 w 252"/>
              <a:gd name="T59" fmla="*/ 274 h 318"/>
              <a:gd name="T60" fmla="*/ 14 w 252"/>
              <a:gd name="T61" fmla="*/ 16 h 318"/>
              <a:gd name="T62" fmla="*/ 208 w 252"/>
              <a:gd name="T63" fmla="*/ 16 h 318"/>
              <a:gd name="T64" fmla="*/ 208 w 252"/>
              <a:gd name="T65" fmla="*/ 208 h 318"/>
              <a:gd name="T66" fmla="*/ 142 w 252"/>
              <a:gd name="T67" fmla="*/ 208 h 318"/>
              <a:gd name="T68" fmla="*/ 142 w 252"/>
              <a:gd name="T69" fmla="*/ 274 h 318"/>
              <a:gd name="T70" fmla="*/ 14 w 252"/>
              <a:gd name="T71" fmla="*/ 274 h 318"/>
              <a:gd name="T72" fmla="*/ 236 w 252"/>
              <a:gd name="T73" fmla="*/ 302 h 318"/>
              <a:gd name="T74" fmla="*/ 42 w 252"/>
              <a:gd name="T75" fmla="*/ 302 h 318"/>
              <a:gd name="T76" fmla="*/ 42 w 252"/>
              <a:gd name="T77" fmla="*/ 290 h 318"/>
              <a:gd name="T78" fmla="*/ 150 w 252"/>
              <a:gd name="T79" fmla="*/ 290 h 318"/>
              <a:gd name="T80" fmla="*/ 224 w 252"/>
              <a:gd name="T81" fmla="*/ 216 h 318"/>
              <a:gd name="T82" fmla="*/ 224 w 252"/>
              <a:gd name="T83" fmla="*/ 44 h 318"/>
              <a:gd name="T84" fmla="*/ 236 w 252"/>
              <a:gd name="T85" fmla="*/ 44 h 318"/>
              <a:gd name="T86" fmla="*/ 236 w 252"/>
              <a:gd name="T87" fmla="*/ 302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52" h="318">
                <a:moveTo>
                  <a:pt x="180" y="54"/>
                </a:moveTo>
                <a:lnTo>
                  <a:pt x="42" y="54"/>
                </a:lnTo>
                <a:lnTo>
                  <a:pt x="42" y="72"/>
                </a:lnTo>
                <a:lnTo>
                  <a:pt x="180" y="72"/>
                </a:lnTo>
                <a:lnTo>
                  <a:pt x="180" y="54"/>
                </a:lnTo>
                <a:close/>
                <a:moveTo>
                  <a:pt x="180" y="130"/>
                </a:moveTo>
                <a:lnTo>
                  <a:pt x="42" y="130"/>
                </a:lnTo>
                <a:lnTo>
                  <a:pt x="42" y="150"/>
                </a:lnTo>
                <a:lnTo>
                  <a:pt x="180" y="150"/>
                </a:lnTo>
                <a:lnTo>
                  <a:pt x="180" y="130"/>
                </a:lnTo>
                <a:close/>
                <a:moveTo>
                  <a:pt x="180" y="92"/>
                </a:moveTo>
                <a:lnTo>
                  <a:pt x="42" y="92"/>
                </a:lnTo>
                <a:lnTo>
                  <a:pt x="42" y="112"/>
                </a:lnTo>
                <a:lnTo>
                  <a:pt x="180" y="112"/>
                </a:lnTo>
                <a:lnTo>
                  <a:pt x="180" y="92"/>
                </a:lnTo>
                <a:close/>
                <a:moveTo>
                  <a:pt x="42" y="190"/>
                </a:moveTo>
                <a:lnTo>
                  <a:pt x="112" y="190"/>
                </a:lnTo>
                <a:lnTo>
                  <a:pt x="112" y="170"/>
                </a:lnTo>
                <a:lnTo>
                  <a:pt x="42" y="170"/>
                </a:lnTo>
                <a:lnTo>
                  <a:pt x="42" y="190"/>
                </a:lnTo>
                <a:close/>
                <a:moveTo>
                  <a:pt x="224" y="28"/>
                </a:moveTo>
                <a:lnTo>
                  <a:pt x="224" y="0"/>
                </a:lnTo>
                <a:lnTo>
                  <a:pt x="0" y="0"/>
                </a:lnTo>
                <a:lnTo>
                  <a:pt x="0" y="290"/>
                </a:lnTo>
                <a:lnTo>
                  <a:pt x="28" y="290"/>
                </a:lnTo>
                <a:lnTo>
                  <a:pt x="28" y="318"/>
                </a:lnTo>
                <a:lnTo>
                  <a:pt x="252" y="318"/>
                </a:lnTo>
                <a:lnTo>
                  <a:pt x="252" y="28"/>
                </a:lnTo>
                <a:lnTo>
                  <a:pt x="224" y="28"/>
                </a:lnTo>
                <a:close/>
                <a:moveTo>
                  <a:pt x="14" y="274"/>
                </a:moveTo>
                <a:lnTo>
                  <a:pt x="14" y="16"/>
                </a:lnTo>
                <a:lnTo>
                  <a:pt x="208" y="16"/>
                </a:lnTo>
                <a:lnTo>
                  <a:pt x="208" y="208"/>
                </a:lnTo>
                <a:lnTo>
                  <a:pt x="142" y="208"/>
                </a:lnTo>
                <a:lnTo>
                  <a:pt x="142" y="274"/>
                </a:lnTo>
                <a:lnTo>
                  <a:pt x="14" y="274"/>
                </a:lnTo>
                <a:close/>
                <a:moveTo>
                  <a:pt x="236" y="302"/>
                </a:moveTo>
                <a:lnTo>
                  <a:pt x="42" y="302"/>
                </a:lnTo>
                <a:lnTo>
                  <a:pt x="42" y="290"/>
                </a:lnTo>
                <a:lnTo>
                  <a:pt x="150" y="290"/>
                </a:lnTo>
                <a:lnTo>
                  <a:pt x="224" y="216"/>
                </a:lnTo>
                <a:lnTo>
                  <a:pt x="224" y="44"/>
                </a:lnTo>
                <a:lnTo>
                  <a:pt x="236" y="44"/>
                </a:lnTo>
                <a:lnTo>
                  <a:pt x="236" y="3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8151291" y="3754833"/>
            <a:ext cx="2981683" cy="78951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152012" y="3473127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119092" y="3754833"/>
            <a:ext cx="2981683" cy="78951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296781" y="3473127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029829" y="1923405"/>
            <a:ext cx="2168124" cy="78951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5211893" y="1611219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029829" y="5727170"/>
            <a:ext cx="2168124" cy="78951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211893" y="5414984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7" name="矩形: 圆角 36"/>
          <p:cNvSpPr/>
          <p:nvPr/>
        </p:nvSpPr>
        <p:spPr>
          <a:xfrm>
            <a:off x="7445752" y="2719626"/>
            <a:ext cx="2242259" cy="409885"/>
          </a:xfrm>
          <a:prstGeom prst="roundRect">
            <a:avLst>
              <a:gd name="adj" fmla="val 30853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/>
          </a:p>
        </p:txBody>
      </p:sp>
      <p:sp>
        <p:nvSpPr>
          <p:cNvPr id="38" name="文本框 37"/>
          <p:cNvSpPr txBox="1"/>
          <p:nvPr/>
        </p:nvSpPr>
        <p:spPr>
          <a:xfrm>
            <a:off x="7468902" y="2724513"/>
            <a:ext cx="1995334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000" spc="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02</a:t>
            </a:r>
            <a:endParaRPr lang="zh-CN" altLang="en-US" sz="2000" spc="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370617" y="3289220"/>
            <a:ext cx="3196942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CN" altLang="en-US" sz="24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请输入您的标题</a:t>
            </a:r>
            <a:endParaRPr lang="zh-CN" altLang="en-US" sz="2400" spc="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7399452" y="3613080"/>
            <a:ext cx="2738556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add your text here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264477" y="419031"/>
            <a:ext cx="3196942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CN" altLang="en-US" sz="24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请输入您的标题</a:t>
            </a:r>
            <a:endParaRPr lang="zh-CN" altLang="en-US" sz="2400" spc="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16462" y="777616"/>
            <a:ext cx="2738556" cy="335156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add your text here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1208" y="316531"/>
            <a:ext cx="1217706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54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5400" spc="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539242" y="2490100"/>
            <a:ext cx="2759727" cy="350520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7893033" y="2490100"/>
            <a:ext cx="2759727" cy="350520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4716137" y="1895740"/>
            <a:ext cx="2759727" cy="4099560"/>
          </a:xfrm>
          <a:prstGeom prst="rect">
            <a:avLst/>
          </a:prstGeom>
          <a:blipFill dpi="0"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622668" y="4411746"/>
            <a:ext cx="2515384" cy="127426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 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978363" y="4130040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2484120" y="3886200"/>
            <a:ext cx="7874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1360451" y="2476489"/>
            <a:ext cx="3034737" cy="130625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53%</a:t>
            </a:r>
            <a:endParaRPr lang="zh-CN" altLang="en-US" sz="6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8013308" y="4411746"/>
            <a:ext cx="2515384" cy="127426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 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369003" y="4130040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直接连接符 16"/>
          <p:cNvCxnSpPr/>
          <p:nvPr/>
        </p:nvCxnSpPr>
        <p:spPr>
          <a:xfrm>
            <a:off x="8874760" y="3886200"/>
            <a:ext cx="7874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7751091" y="2476489"/>
            <a:ext cx="3034737" cy="130625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54%</a:t>
            </a:r>
            <a:endParaRPr lang="zh-CN" altLang="en-US" sz="6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264477" y="419031"/>
            <a:ext cx="3196942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CN" altLang="en-US" sz="24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请输入您的标题</a:t>
            </a:r>
            <a:endParaRPr lang="zh-CN" altLang="en-US" sz="2400" spc="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16462" y="777616"/>
            <a:ext cx="2738556" cy="335156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add your text here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1208" y="316531"/>
            <a:ext cx="1217706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54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5400" spc="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AutoShape 1"/>
          <p:cNvSpPr/>
          <p:nvPr/>
        </p:nvSpPr>
        <p:spPr bwMode="auto">
          <a:xfrm>
            <a:off x="9120371" y="3655923"/>
            <a:ext cx="2069634" cy="503651"/>
          </a:xfrm>
          <a:custGeom>
            <a:avLst/>
            <a:gdLst>
              <a:gd name="T0" fmla="*/ 2149475 w 21600"/>
              <a:gd name="T1" fmla="*/ 523081 h 21600"/>
              <a:gd name="T2" fmla="*/ 2149475 w 21600"/>
              <a:gd name="T3" fmla="*/ 523081 h 21600"/>
              <a:gd name="T4" fmla="*/ 2149475 w 21600"/>
              <a:gd name="T5" fmla="*/ 523081 h 21600"/>
              <a:gd name="T6" fmla="*/ 2149475 w 21600"/>
              <a:gd name="T7" fmla="*/ 523081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10741" y="0"/>
                </a:moveTo>
                <a:lnTo>
                  <a:pt x="9546" y="5354"/>
                </a:lnTo>
                <a:lnTo>
                  <a:pt x="650" y="5354"/>
                </a:lnTo>
                <a:cubicBezTo>
                  <a:pt x="291" y="5354"/>
                  <a:pt x="0" y="6552"/>
                  <a:pt x="0" y="8024"/>
                </a:cubicBezTo>
                <a:lnTo>
                  <a:pt x="0" y="18938"/>
                </a:lnTo>
                <a:cubicBezTo>
                  <a:pt x="0" y="20410"/>
                  <a:pt x="291" y="21599"/>
                  <a:pt x="650" y="21599"/>
                </a:cubicBezTo>
                <a:lnTo>
                  <a:pt x="20951" y="21599"/>
                </a:lnTo>
                <a:cubicBezTo>
                  <a:pt x="21310" y="21599"/>
                  <a:pt x="21599" y="20410"/>
                  <a:pt x="21599" y="18938"/>
                </a:cubicBezTo>
                <a:lnTo>
                  <a:pt x="21599" y="8024"/>
                </a:lnTo>
                <a:cubicBezTo>
                  <a:pt x="21599" y="6552"/>
                  <a:pt x="21310" y="5354"/>
                  <a:pt x="20951" y="5354"/>
                </a:cubicBezTo>
                <a:lnTo>
                  <a:pt x="11933" y="5354"/>
                </a:lnTo>
                <a:lnTo>
                  <a:pt x="10741" y="0"/>
                </a:lnTo>
                <a:close/>
              </a:path>
            </a:pathLst>
          </a:custGeom>
          <a:solidFill>
            <a:schemeClr val="accent1"/>
          </a:solidFill>
          <a:ln w="38100" cap="flat" cmpd="sng">
            <a:solidFill>
              <a:schemeClr val="bg1">
                <a:alpha val="0"/>
              </a:scheme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endParaRPr lang="zh-CN" altLang="en-US"/>
          </a:p>
        </p:txBody>
      </p:sp>
      <p:sp>
        <p:nvSpPr>
          <p:cNvPr id="6" name="AutoShape 8"/>
          <p:cNvSpPr/>
          <p:nvPr/>
        </p:nvSpPr>
        <p:spPr bwMode="auto">
          <a:xfrm>
            <a:off x="977873" y="3653630"/>
            <a:ext cx="2069634" cy="504416"/>
          </a:xfrm>
          <a:custGeom>
            <a:avLst/>
            <a:gdLst>
              <a:gd name="T0" fmla="*/ 2149475 w 21600"/>
              <a:gd name="T1" fmla="*/ 523875 h 21600"/>
              <a:gd name="T2" fmla="*/ 2149475 w 21600"/>
              <a:gd name="T3" fmla="*/ 523875 h 21600"/>
              <a:gd name="T4" fmla="*/ 2149475 w 21600"/>
              <a:gd name="T5" fmla="*/ 523875 h 21600"/>
              <a:gd name="T6" fmla="*/ 2149475 w 21600"/>
              <a:gd name="T7" fmla="*/ 523875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10741" y="0"/>
                </a:moveTo>
                <a:lnTo>
                  <a:pt x="9546" y="5354"/>
                </a:lnTo>
                <a:lnTo>
                  <a:pt x="650" y="5354"/>
                </a:lnTo>
                <a:cubicBezTo>
                  <a:pt x="291" y="5354"/>
                  <a:pt x="0" y="6552"/>
                  <a:pt x="0" y="8024"/>
                </a:cubicBezTo>
                <a:lnTo>
                  <a:pt x="0" y="18938"/>
                </a:lnTo>
                <a:cubicBezTo>
                  <a:pt x="0" y="20410"/>
                  <a:pt x="291" y="21599"/>
                  <a:pt x="650" y="21599"/>
                </a:cubicBezTo>
                <a:lnTo>
                  <a:pt x="20951" y="21599"/>
                </a:lnTo>
                <a:cubicBezTo>
                  <a:pt x="21310" y="21599"/>
                  <a:pt x="21599" y="20410"/>
                  <a:pt x="21599" y="18938"/>
                </a:cubicBezTo>
                <a:lnTo>
                  <a:pt x="21599" y="8024"/>
                </a:lnTo>
                <a:cubicBezTo>
                  <a:pt x="21599" y="6552"/>
                  <a:pt x="21310" y="5354"/>
                  <a:pt x="20951" y="5354"/>
                </a:cubicBezTo>
                <a:lnTo>
                  <a:pt x="11933" y="5354"/>
                </a:lnTo>
                <a:lnTo>
                  <a:pt x="10741" y="0"/>
                </a:lnTo>
                <a:close/>
              </a:path>
            </a:pathLst>
          </a:custGeom>
          <a:solidFill>
            <a:schemeClr val="accent1"/>
          </a:solidFill>
          <a:ln w="38100" cap="flat" cmpd="sng">
            <a:solidFill>
              <a:schemeClr val="bg1">
                <a:alpha val="0"/>
              </a:scheme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endParaRPr lang="zh-CN" altLang="en-US"/>
          </a:p>
        </p:txBody>
      </p:sp>
      <p:sp>
        <p:nvSpPr>
          <p:cNvPr id="10" name="AutoShape 14"/>
          <p:cNvSpPr/>
          <p:nvPr/>
        </p:nvSpPr>
        <p:spPr bwMode="auto">
          <a:xfrm>
            <a:off x="2977195" y="3778969"/>
            <a:ext cx="2069634" cy="484545"/>
          </a:xfrm>
          <a:custGeom>
            <a:avLst/>
            <a:gdLst>
              <a:gd name="T0" fmla="*/ 2149475 w 21600"/>
              <a:gd name="T1" fmla="*/ 503238 h 21600"/>
              <a:gd name="T2" fmla="*/ 2149475 w 21600"/>
              <a:gd name="T3" fmla="*/ 503238 h 21600"/>
              <a:gd name="T4" fmla="*/ 2149475 w 21600"/>
              <a:gd name="T5" fmla="*/ 503238 h 21600"/>
              <a:gd name="T6" fmla="*/ 2149475 w 21600"/>
              <a:gd name="T7" fmla="*/ 503238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0" y="16878"/>
                </a:lnTo>
                <a:lnTo>
                  <a:pt x="9091" y="16878"/>
                </a:lnTo>
                <a:lnTo>
                  <a:pt x="10284" y="21599"/>
                </a:lnTo>
                <a:lnTo>
                  <a:pt x="11477" y="16878"/>
                </a:lnTo>
                <a:lnTo>
                  <a:pt x="21599" y="16878"/>
                </a:lnTo>
                <a:lnTo>
                  <a:pt x="2159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38100" cap="flat" cmpd="sng">
            <a:solidFill>
              <a:schemeClr val="bg1">
                <a:alpha val="0"/>
              </a:scheme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endParaRPr lang="zh-CN" altLang="en-US"/>
          </a:p>
        </p:txBody>
      </p:sp>
      <p:sp>
        <p:nvSpPr>
          <p:cNvPr id="11" name="AutoShape 17"/>
          <p:cNvSpPr/>
          <p:nvPr/>
        </p:nvSpPr>
        <p:spPr bwMode="auto">
          <a:xfrm>
            <a:off x="5046065" y="3668151"/>
            <a:ext cx="2069634" cy="489895"/>
          </a:xfrm>
          <a:custGeom>
            <a:avLst/>
            <a:gdLst>
              <a:gd name="T0" fmla="*/ 2149475 w 21600"/>
              <a:gd name="T1" fmla="*/ 508794 h 21600"/>
              <a:gd name="T2" fmla="*/ 2149475 w 21600"/>
              <a:gd name="T3" fmla="*/ 508794 h 21600"/>
              <a:gd name="T4" fmla="*/ 2149475 w 21600"/>
              <a:gd name="T5" fmla="*/ 508794 h 21600"/>
              <a:gd name="T6" fmla="*/ 2149475 w 21600"/>
              <a:gd name="T7" fmla="*/ 508794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10342" y="0"/>
                </a:moveTo>
                <a:lnTo>
                  <a:pt x="9147" y="4879"/>
                </a:lnTo>
                <a:lnTo>
                  <a:pt x="0" y="4879"/>
                </a:lnTo>
                <a:lnTo>
                  <a:pt x="0" y="21599"/>
                </a:lnTo>
                <a:lnTo>
                  <a:pt x="21599" y="21599"/>
                </a:lnTo>
                <a:lnTo>
                  <a:pt x="21599" y="4879"/>
                </a:lnTo>
                <a:lnTo>
                  <a:pt x="11536" y="4879"/>
                </a:lnTo>
                <a:lnTo>
                  <a:pt x="10342" y="0"/>
                </a:lnTo>
                <a:close/>
              </a:path>
            </a:pathLst>
          </a:custGeom>
          <a:solidFill>
            <a:schemeClr val="accent1"/>
          </a:solidFill>
          <a:ln w="38100" cap="flat" cmpd="sng">
            <a:solidFill>
              <a:schemeClr val="bg1">
                <a:alpha val="0"/>
              </a:scheme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endParaRPr lang="zh-CN" altLang="en-US"/>
          </a:p>
        </p:txBody>
      </p:sp>
      <p:sp>
        <p:nvSpPr>
          <p:cNvPr id="12" name="AutoShape 20"/>
          <p:cNvSpPr/>
          <p:nvPr/>
        </p:nvSpPr>
        <p:spPr bwMode="auto">
          <a:xfrm>
            <a:off x="7114935" y="3778969"/>
            <a:ext cx="2069634" cy="484545"/>
          </a:xfrm>
          <a:custGeom>
            <a:avLst/>
            <a:gdLst>
              <a:gd name="T0" fmla="*/ 2149475 w 21600"/>
              <a:gd name="T1" fmla="*/ 503238 h 21600"/>
              <a:gd name="T2" fmla="*/ 2149475 w 21600"/>
              <a:gd name="T3" fmla="*/ 503238 h 21600"/>
              <a:gd name="T4" fmla="*/ 2149475 w 21600"/>
              <a:gd name="T5" fmla="*/ 503238 h 21600"/>
              <a:gd name="T6" fmla="*/ 2149475 w 21600"/>
              <a:gd name="T7" fmla="*/ 503238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0" y="16878"/>
                </a:lnTo>
                <a:lnTo>
                  <a:pt x="9091" y="16878"/>
                </a:lnTo>
                <a:lnTo>
                  <a:pt x="10284" y="21599"/>
                </a:lnTo>
                <a:lnTo>
                  <a:pt x="11477" y="16878"/>
                </a:lnTo>
                <a:lnTo>
                  <a:pt x="21599" y="16878"/>
                </a:lnTo>
                <a:lnTo>
                  <a:pt x="2159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38100" cap="flat" cmpd="sng">
            <a:solidFill>
              <a:schemeClr val="bg1">
                <a:alpha val="0"/>
              </a:schemeClr>
            </a:solidFill>
            <a:prstDash val="solid"/>
            <a:miter lim="0"/>
          </a:ln>
          <a:effectLst/>
        </p:spPr>
        <p:txBody>
          <a:bodyPr lIns="0" tIns="0" rIns="0" bIns="0" anchor="ctr"/>
          <a:lstStyle/>
          <a:p>
            <a:endParaRPr lang="zh-CN" altLang="en-US"/>
          </a:p>
        </p:txBody>
      </p:sp>
      <p:sp>
        <p:nvSpPr>
          <p:cNvPr id="13" name="AutoShape 27"/>
          <p:cNvSpPr/>
          <p:nvPr/>
        </p:nvSpPr>
        <p:spPr bwMode="auto">
          <a:xfrm>
            <a:off x="1614507" y="4517251"/>
            <a:ext cx="796366" cy="51358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/>
          <a:lstStyle>
            <a:lvl1pPr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1pPr>
            <a:lvl2pPr marL="742950" indent="-285750"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2pPr>
            <a:lvl3pPr marL="1143000" indent="-228600"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3pPr>
            <a:lvl4pPr marL="1600200" indent="-228600"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4pPr>
            <a:lvl5pPr marL="2057400" indent="-228600"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9pPr>
          </a:lstStyle>
          <a:p>
            <a:pPr algn="ctr" eaLnBrk="1">
              <a:lnSpc>
                <a:spcPct val="120000"/>
              </a:lnSpc>
              <a:spcBef>
                <a:spcPts val="1700"/>
              </a:spcBef>
            </a:pPr>
            <a:r>
              <a:rPr lang="es-ES" altLang="zh-CN" sz="4000" b="0" dirty="0">
                <a:solidFill>
                  <a:schemeClr val="accent1"/>
                </a:solidFill>
              </a:rPr>
              <a:t>01</a:t>
            </a:r>
            <a:endParaRPr lang="es-ES" altLang="zh-CN" sz="6000" dirty="0">
              <a:solidFill>
                <a:schemeClr val="accent1"/>
              </a:solidFill>
            </a:endParaRPr>
          </a:p>
        </p:txBody>
      </p:sp>
      <p:sp>
        <p:nvSpPr>
          <p:cNvPr id="14" name="AutoShape 28"/>
          <p:cNvSpPr/>
          <p:nvPr/>
        </p:nvSpPr>
        <p:spPr bwMode="auto">
          <a:xfrm>
            <a:off x="3633700" y="3006296"/>
            <a:ext cx="796366" cy="51358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/>
          <a:lstStyle>
            <a:lvl1pPr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1pPr>
            <a:lvl2pPr marL="742950" indent="-285750"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2pPr>
            <a:lvl3pPr marL="1143000" indent="-228600"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3pPr>
            <a:lvl4pPr marL="1600200" indent="-228600"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4pPr>
            <a:lvl5pPr marL="2057400" indent="-228600"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9pPr>
          </a:lstStyle>
          <a:p>
            <a:pPr algn="ctr" eaLnBrk="1">
              <a:lnSpc>
                <a:spcPct val="120000"/>
              </a:lnSpc>
              <a:spcBef>
                <a:spcPts val="1700"/>
              </a:spcBef>
            </a:pPr>
            <a:r>
              <a:rPr lang="es-ES" altLang="zh-CN" sz="4000" b="0" dirty="0">
                <a:solidFill>
                  <a:schemeClr val="accent2"/>
                </a:solidFill>
              </a:rPr>
              <a:t>02</a:t>
            </a:r>
            <a:endParaRPr lang="es-ES" altLang="zh-CN" sz="6000" dirty="0">
              <a:solidFill>
                <a:schemeClr val="accent2"/>
              </a:solidFill>
            </a:endParaRPr>
          </a:p>
        </p:txBody>
      </p:sp>
      <p:sp>
        <p:nvSpPr>
          <p:cNvPr id="15" name="AutoShape 29"/>
          <p:cNvSpPr/>
          <p:nvPr/>
        </p:nvSpPr>
        <p:spPr bwMode="auto">
          <a:xfrm>
            <a:off x="5663593" y="4517251"/>
            <a:ext cx="796366" cy="51358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/>
          <a:lstStyle>
            <a:lvl1pPr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1pPr>
            <a:lvl2pPr marL="742950" indent="-285750"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2pPr>
            <a:lvl3pPr marL="1143000" indent="-228600"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3pPr>
            <a:lvl4pPr marL="1600200" indent="-228600"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4pPr>
            <a:lvl5pPr marL="2057400" indent="-228600"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9pPr>
          </a:lstStyle>
          <a:p>
            <a:pPr algn="ctr" eaLnBrk="1">
              <a:lnSpc>
                <a:spcPct val="120000"/>
              </a:lnSpc>
              <a:spcBef>
                <a:spcPts val="1700"/>
              </a:spcBef>
            </a:pPr>
            <a:r>
              <a:rPr lang="es-ES" altLang="zh-CN" sz="4000" b="0">
                <a:solidFill>
                  <a:schemeClr val="accent1"/>
                </a:solidFill>
              </a:rPr>
              <a:t>03</a:t>
            </a:r>
            <a:endParaRPr lang="es-ES" altLang="zh-CN" sz="6000">
              <a:solidFill>
                <a:schemeClr val="accent1"/>
              </a:solidFill>
            </a:endParaRPr>
          </a:p>
        </p:txBody>
      </p:sp>
      <p:sp>
        <p:nvSpPr>
          <p:cNvPr id="16" name="AutoShape 30"/>
          <p:cNvSpPr/>
          <p:nvPr/>
        </p:nvSpPr>
        <p:spPr bwMode="auto">
          <a:xfrm>
            <a:off x="7726348" y="3006296"/>
            <a:ext cx="796366" cy="51358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/>
          <a:lstStyle>
            <a:lvl1pPr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1pPr>
            <a:lvl2pPr marL="742950" indent="-285750"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2pPr>
            <a:lvl3pPr marL="1143000" indent="-228600"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3pPr>
            <a:lvl4pPr marL="1600200" indent="-228600"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4pPr>
            <a:lvl5pPr marL="2057400" indent="-228600"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9pPr>
          </a:lstStyle>
          <a:p>
            <a:pPr algn="ctr" eaLnBrk="1">
              <a:lnSpc>
                <a:spcPct val="120000"/>
              </a:lnSpc>
              <a:spcBef>
                <a:spcPts val="1700"/>
              </a:spcBef>
            </a:pPr>
            <a:r>
              <a:rPr lang="es-ES" altLang="zh-CN" sz="4000" b="0">
                <a:solidFill>
                  <a:schemeClr val="accent2"/>
                </a:solidFill>
              </a:rPr>
              <a:t>04</a:t>
            </a:r>
            <a:endParaRPr lang="es-ES" altLang="zh-CN" sz="6000">
              <a:solidFill>
                <a:schemeClr val="accent2"/>
              </a:solidFill>
            </a:endParaRPr>
          </a:p>
        </p:txBody>
      </p:sp>
      <p:sp>
        <p:nvSpPr>
          <p:cNvPr id="17" name="AutoShape 31"/>
          <p:cNvSpPr/>
          <p:nvPr/>
        </p:nvSpPr>
        <p:spPr bwMode="auto">
          <a:xfrm>
            <a:off x="9807447" y="4517251"/>
            <a:ext cx="796366" cy="51358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lIns="0" tIns="0" rIns="0" bIns="0"/>
          <a:lstStyle>
            <a:lvl1pPr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1pPr>
            <a:lvl2pPr marL="742950" indent="-285750"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2pPr>
            <a:lvl3pPr marL="1143000" indent="-228600"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3pPr>
            <a:lvl4pPr marL="1600200" indent="-228600"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4pPr>
            <a:lvl5pPr marL="2057400" indent="-228600" defTabSz="647700" eaLnBrk="0"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5pPr>
            <a:lvl6pPr marL="25146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6pPr>
            <a:lvl7pPr marL="29718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7pPr>
            <a:lvl8pPr marL="34290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8pPr>
            <a:lvl9pPr marL="3886200" indent="-228600" algn="ctr" defTabSz="64770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sz="10000" b="1">
                <a:solidFill>
                  <a:srgbClr val="DCDEE0"/>
                </a:solidFill>
                <a:latin typeface="Lato" panose="020F0502020204030203" charset="0"/>
                <a:ea typeface="MS PGothic" panose="020B0600070205080204" pitchFamily="34" charset="-128"/>
                <a:sym typeface="Lato" panose="020F0502020204030203" charset="0"/>
              </a:defRPr>
            </a:lvl9pPr>
          </a:lstStyle>
          <a:p>
            <a:pPr algn="ctr" eaLnBrk="1">
              <a:lnSpc>
                <a:spcPct val="120000"/>
              </a:lnSpc>
              <a:spcBef>
                <a:spcPts val="1700"/>
              </a:spcBef>
            </a:pPr>
            <a:r>
              <a:rPr lang="es-ES" altLang="zh-CN" sz="4000" b="0">
                <a:solidFill>
                  <a:schemeClr val="accent1"/>
                </a:solidFill>
              </a:rPr>
              <a:t>05</a:t>
            </a:r>
            <a:endParaRPr lang="es-ES" altLang="zh-CN" sz="6000">
              <a:solidFill>
                <a:schemeClr val="accent1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347193" y="3815303"/>
            <a:ext cx="1284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369561" y="3815303"/>
            <a:ext cx="1284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391929" y="3815303"/>
            <a:ext cx="1284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7443867" y="3815303"/>
            <a:ext cx="1284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9512737" y="3815303"/>
            <a:ext cx="1284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818491" y="4612034"/>
            <a:ext cx="2168124" cy="1031886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000555" y="4299848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7016445" y="4612034"/>
            <a:ext cx="2168124" cy="1031886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7198509" y="4299848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893669" y="2447484"/>
            <a:ext cx="2168124" cy="1031886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75733" y="2135298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4984874" y="2447484"/>
            <a:ext cx="2168124" cy="1031886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5166938" y="2135298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9021881" y="2447484"/>
            <a:ext cx="2168124" cy="1031886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here, lorem ipsum dolor sit </a:t>
            </a:r>
            <a:r>
              <a:rPr lang="en-US" altLang="zh-CN" sz="10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altLang="zh-CN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please add your text here</a:t>
            </a:r>
            <a:endParaRPr lang="zh-CN" altLang="en-US" sz="105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9203945" y="2135298"/>
            <a:ext cx="1803994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 text here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7" name="矩形: 圆角 36"/>
          <p:cNvSpPr/>
          <p:nvPr/>
        </p:nvSpPr>
        <p:spPr>
          <a:xfrm>
            <a:off x="7445752" y="2719626"/>
            <a:ext cx="2242259" cy="409885"/>
          </a:xfrm>
          <a:prstGeom prst="roundRect">
            <a:avLst>
              <a:gd name="adj" fmla="val 30853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/>
          </a:p>
        </p:txBody>
      </p:sp>
      <p:sp>
        <p:nvSpPr>
          <p:cNvPr id="38" name="文本框 37"/>
          <p:cNvSpPr txBox="1"/>
          <p:nvPr/>
        </p:nvSpPr>
        <p:spPr>
          <a:xfrm>
            <a:off x="7468902" y="2724513"/>
            <a:ext cx="1995334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000" spc="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03</a:t>
            </a:r>
            <a:endParaRPr lang="zh-CN" altLang="en-US" sz="2000" spc="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370617" y="3289220"/>
            <a:ext cx="3196942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CN" altLang="en-US" sz="24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请输入您的标题</a:t>
            </a:r>
            <a:endParaRPr lang="zh-CN" altLang="en-US" sz="2400" spc="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7399452" y="3613080"/>
            <a:ext cx="2738556" cy="37555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add your text here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自定义 20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58263"/>
      </a:accent1>
      <a:accent2>
        <a:srgbClr val="595959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4538</Words>
  <Application>WPS 演示</Application>
  <PresentationFormat>宽屏</PresentationFormat>
  <Paragraphs>252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33" baseType="lpstr">
      <vt:lpstr>Arial</vt:lpstr>
      <vt:lpstr>宋体</vt:lpstr>
      <vt:lpstr>Wingdings</vt:lpstr>
      <vt:lpstr>微软雅黑 Light</vt:lpstr>
      <vt:lpstr>微软雅黑</vt:lpstr>
      <vt:lpstr>Lato</vt:lpstr>
      <vt:lpstr>MS PGothic</vt:lpstr>
      <vt:lpstr>Helvetica Light</vt:lpstr>
      <vt:lpstr>Calibri</vt:lpstr>
      <vt:lpstr>Sosa</vt:lpstr>
      <vt:lpstr>The Avengers</vt:lpstr>
      <vt:lpstr>Source Sans Pro Light</vt:lpstr>
      <vt:lpstr>Open Sans</vt:lpstr>
      <vt:lpstr>等线</vt:lpstr>
      <vt:lpstr>Arial Unicode MS</vt:lpstr>
      <vt:lpstr>等线 Light</vt:lpstr>
      <vt:lpstr>Source Sans Pro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稻壳儿演示武汉组</dc:creator>
  <cp:lastModifiedBy>沙皮</cp:lastModifiedBy>
  <cp:revision>11</cp:revision>
  <dcterms:created xsi:type="dcterms:W3CDTF">2018-12-11T01:47:00Z</dcterms:created>
  <dcterms:modified xsi:type="dcterms:W3CDTF">2019-11-18T06:17:41Z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2052-11.1.0.9175</vt:lpwstr>
  </property>
</Properties>
</file>