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66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B66"/>
    <a:srgbClr val="123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3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90734-3252-4D80-8BCA-C9FCF1F260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13AAD-6A51-44D8-9F82-101D3876C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95462" y="3417666"/>
            <a:ext cx="780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工作述职报告总结</a:t>
            </a:r>
            <a:endParaRPr lang="zh-CN" altLang="en-US" sz="6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1049" y="4615786"/>
            <a:ext cx="4549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DA5B66"/>
                </a:solidFill>
              </a:rPr>
              <a:t>SUMMARY OF WORK REPORT </a:t>
            </a:r>
            <a:r>
              <a:rPr lang="zh-CN" altLang="en-US" sz="1400" dirty="0">
                <a:solidFill>
                  <a:srgbClr val="DA5B66"/>
                </a:solidFill>
              </a:rPr>
              <a:t>SUMMARY OF WORK </a:t>
            </a:r>
            <a:r>
              <a:rPr lang="zh-CN" altLang="en-US" sz="1400" dirty="0" smtClean="0">
                <a:solidFill>
                  <a:srgbClr val="DA5B66"/>
                </a:solidFill>
              </a:rPr>
              <a:t>REPORT</a:t>
            </a:r>
            <a:endParaRPr lang="zh-CN" altLang="en-US" sz="1400" dirty="0">
              <a:solidFill>
                <a:srgbClr val="DA5B6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68296" y="5205588"/>
            <a:ext cx="18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米大堆</a:t>
            </a:r>
            <a:endParaRPr lang="zh-CN" altLang="en-US" sz="1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74680" y="5205588"/>
            <a:ext cx="2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2019-10</a:t>
            </a:r>
            <a:endParaRPr lang="zh-CN" altLang="en-US" sz="1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0976" y="6016426"/>
            <a:ext cx="270048" cy="404377"/>
            <a:chOff x="5900861" y="5681630"/>
            <a:chExt cx="569236" cy="852390"/>
          </a:xfrm>
        </p:grpSpPr>
        <p:sp>
          <p:nvSpPr>
            <p:cNvPr id="2" name="半闭框 1"/>
            <p:cNvSpPr/>
            <p:nvPr/>
          </p:nvSpPr>
          <p:spPr>
            <a:xfrm rot="18900000" flipV="1">
              <a:off x="5900861" y="5681630"/>
              <a:ext cx="569234" cy="569234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rgbClr val="1235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rot="18900000" flipV="1">
              <a:off x="5900863" y="5964786"/>
              <a:ext cx="569234" cy="569234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rgbClr val="1235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0" y="0"/>
            <a:ext cx="5812185" cy="27831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6266985" y="1862255"/>
            <a:ext cx="1204332" cy="0"/>
          </a:xfrm>
          <a:prstGeom prst="line">
            <a:avLst/>
          </a:prstGeom>
          <a:ln>
            <a:solidFill>
              <a:srgbClr val="DA5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359805" y="1649422"/>
            <a:ext cx="412595" cy="412595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54229" y="1681534"/>
            <a:ext cx="5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17734" y="4061843"/>
            <a:ext cx="1204332" cy="0"/>
          </a:xfrm>
          <a:prstGeom prst="line">
            <a:avLst/>
          </a:prstGeom>
          <a:ln>
            <a:solidFill>
              <a:srgbClr val="DA5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7310554" y="3849010"/>
            <a:ext cx="412595" cy="412595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4978" y="3881122"/>
            <a:ext cx="5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985988" y="2962049"/>
            <a:ext cx="1204332" cy="0"/>
          </a:xfrm>
          <a:prstGeom prst="line">
            <a:avLst/>
          </a:prstGeom>
          <a:ln>
            <a:solidFill>
              <a:srgbClr val="DA5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4684905" y="2749216"/>
            <a:ext cx="412595" cy="412595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4668177" y="2770177"/>
            <a:ext cx="5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4962756" y="5161636"/>
            <a:ext cx="1204332" cy="0"/>
          </a:xfrm>
          <a:prstGeom prst="line">
            <a:avLst/>
          </a:prstGeom>
          <a:ln>
            <a:solidFill>
              <a:srgbClr val="DA5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 flipH="1">
            <a:off x="4661673" y="4948803"/>
            <a:ext cx="412595" cy="412595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4644944" y="4969764"/>
            <a:ext cx="5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72401" y="3849970"/>
            <a:ext cx="12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65484" y="4431175"/>
            <a:ext cx="3930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72400" y="1660936"/>
            <a:ext cx="12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65483" y="2242141"/>
            <a:ext cx="3930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33665" y="4998081"/>
            <a:ext cx="12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5549" y="5473868"/>
            <a:ext cx="3930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33664" y="2809047"/>
            <a:ext cx="12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5548" y="3284834"/>
            <a:ext cx="3930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 rot="5400000">
            <a:off x="3354658" y="3733801"/>
            <a:ext cx="5653668" cy="170986"/>
          </a:xfrm>
          <a:prstGeom prst="roundRect">
            <a:avLst>
              <a:gd name="adj" fmla="val 50000"/>
            </a:avLst>
          </a:prstGeom>
          <a:solidFill>
            <a:srgbClr val="12354B"/>
          </a:solidFill>
          <a:ln>
            <a:solidFill>
              <a:srgbClr val="12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-2" y="34115"/>
            <a:ext cx="5156617" cy="2469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0220" y="1308587"/>
            <a:ext cx="4789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Part </a:t>
            </a:r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0220" y="3813543"/>
            <a:ext cx="39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3200" b="1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6931" y="4781862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9943" y="4781861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885501" y="1670613"/>
            <a:ext cx="3734459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9568" y="1988820"/>
            <a:ext cx="1828800" cy="1828800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1977048">
            <a:off x="4823436" y="1742921"/>
            <a:ext cx="2733916" cy="2320598"/>
            <a:chOff x="4824292" y="2268701"/>
            <a:chExt cx="2733916" cy="2320598"/>
          </a:xfrm>
        </p:grpSpPr>
        <p:sp>
          <p:nvSpPr>
            <p:cNvPr id="12" name="任意多边形: 形状 11"/>
            <p:cNvSpPr/>
            <p:nvPr/>
          </p:nvSpPr>
          <p:spPr>
            <a:xfrm>
              <a:off x="6821424" y="2268701"/>
              <a:ext cx="736784" cy="2320598"/>
            </a:xfrm>
            <a:custGeom>
              <a:avLst/>
              <a:gdLst>
                <a:gd name="connsiteX0" fmla="*/ 0 w 864870"/>
                <a:gd name="connsiteY0" fmla="*/ 0 h 2754520"/>
                <a:gd name="connsiteX1" fmla="*/ 63311 w 864870"/>
                <a:gd name="connsiteY1" fmla="*/ 30498 h 2754520"/>
                <a:gd name="connsiteX2" fmla="*/ 864870 w 864870"/>
                <a:gd name="connsiteY2" fmla="*/ 1377260 h 2754520"/>
                <a:gd name="connsiteX3" fmla="*/ 63311 w 864870"/>
                <a:gd name="connsiteY3" fmla="*/ 2724022 h 2754520"/>
                <a:gd name="connsiteX4" fmla="*/ 0 w 864870"/>
                <a:gd name="connsiteY4" fmla="*/ 2754520 h 2754520"/>
                <a:gd name="connsiteX0-1" fmla="*/ 0 w 864870"/>
                <a:gd name="connsiteY0-2" fmla="*/ 2754520 h 2845960"/>
                <a:gd name="connsiteX1-3" fmla="*/ 0 w 864870"/>
                <a:gd name="connsiteY1-4" fmla="*/ 0 h 2845960"/>
                <a:gd name="connsiteX2-5" fmla="*/ 63311 w 864870"/>
                <a:gd name="connsiteY2-6" fmla="*/ 30498 h 2845960"/>
                <a:gd name="connsiteX3-7" fmla="*/ 864870 w 864870"/>
                <a:gd name="connsiteY3-8" fmla="*/ 1377260 h 2845960"/>
                <a:gd name="connsiteX4-9" fmla="*/ 63311 w 864870"/>
                <a:gd name="connsiteY4-10" fmla="*/ 2724022 h 2845960"/>
                <a:gd name="connsiteX5" fmla="*/ 91440 w 864870"/>
                <a:gd name="connsiteY5" fmla="*/ 2845960 h 2845960"/>
                <a:gd name="connsiteX0-11" fmla="*/ 0 w 864870"/>
                <a:gd name="connsiteY0-12" fmla="*/ 2754520 h 2754520"/>
                <a:gd name="connsiteX1-13" fmla="*/ 0 w 864870"/>
                <a:gd name="connsiteY1-14" fmla="*/ 0 h 2754520"/>
                <a:gd name="connsiteX2-15" fmla="*/ 63311 w 864870"/>
                <a:gd name="connsiteY2-16" fmla="*/ 30498 h 2754520"/>
                <a:gd name="connsiteX3-17" fmla="*/ 864870 w 864870"/>
                <a:gd name="connsiteY3-18" fmla="*/ 1377260 h 2754520"/>
                <a:gd name="connsiteX4-19" fmla="*/ 63311 w 864870"/>
                <a:gd name="connsiteY4-20" fmla="*/ 2724022 h 2754520"/>
                <a:gd name="connsiteX0-21" fmla="*/ 0 w 864870"/>
                <a:gd name="connsiteY0-22" fmla="*/ 0 h 2724022"/>
                <a:gd name="connsiteX1-23" fmla="*/ 63311 w 864870"/>
                <a:gd name="connsiteY1-24" fmla="*/ 30498 h 2724022"/>
                <a:gd name="connsiteX2-25" fmla="*/ 864870 w 864870"/>
                <a:gd name="connsiteY2-26" fmla="*/ 1377260 h 2724022"/>
                <a:gd name="connsiteX3-27" fmla="*/ 63311 w 864870"/>
                <a:gd name="connsiteY3-28" fmla="*/ 2724022 h 2724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4870" h="2724022">
                  <a:moveTo>
                    <a:pt x="0" y="0"/>
                  </a:moveTo>
                  <a:lnTo>
                    <a:pt x="63311" y="30498"/>
                  </a:lnTo>
                  <a:cubicBezTo>
                    <a:pt x="540756" y="289862"/>
                    <a:pt x="864870" y="795711"/>
                    <a:pt x="864870" y="1377260"/>
                  </a:cubicBezTo>
                  <a:cubicBezTo>
                    <a:pt x="864870" y="1958809"/>
                    <a:pt x="540756" y="2464658"/>
                    <a:pt x="63311" y="2724022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flipH="1">
              <a:off x="4824292" y="2268701"/>
              <a:ext cx="736784" cy="2320598"/>
            </a:xfrm>
            <a:custGeom>
              <a:avLst/>
              <a:gdLst>
                <a:gd name="connsiteX0" fmla="*/ 0 w 864870"/>
                <a:gd name="connsiteY0" fmla="*/ 0 h 2754520"/>
                <a:gd name="connsiteX1" fmla="*/ 63311 w 864870"/>
                <a:gd name="connsiteY1" fmla="*/ 30498 h 2754520"/>
                <a:gd name="connsiteX2" fmla="*/ 864870 w 864870"/>
                <a:gd name="connsiteY2" fmla="*/ 1377260 h 2754520"/>
                <a:gd name="connsiteX3" fmla="*/ 63311 w 864870"/>
                <a:gd name="connsiteY3" fmla="*/ 2724022 h 2754520"/>
                <a:gd name="connsiteX4" fmla="*/ 0 w 864870"/>
                <a:gd name="connsiteY4" fmla="*/ 2754520 h 2754520"/>
                <a:gd name="connsiteX0-1" fmla="*/ 0 w 864870"/>
                <a:gd name="connsiteY0-2" fmla="*/ 2754520 h 2845960"/>
                <a:gd name="connsiteX1-3" fmla="*/ 0 w 864870"/>
                <a:gd name="connsiteY1-4" fmla="*/ 0 h 2845960"/>
                <a:gd name="connsiteX2-5" fmla="*/ 63311 w 864870"/>
                <a:gd name="connsiteY2-6" fmla="*/ 30498 h 2845960"/>
                <a:gd name="connsiteX3-7" fmla="*/ 864870 w 864870"/>
                <a:gd name="connsiteY3-8" fmla="*/ 1377260 h 2845960"/>
                <a:gd name="connsiteX4-9" fmla="*/ 63311 w 864870"/>
                <a:gd name="connsiteY4-10" fmla="*/ 2724022 h 2845960"/>
                <a:gd name="connsiteX5" fmla="*/ 91440 w 864870"/>
                <a:gd name="connsiteY5" fmla="*/ 2845960 h 2845960"/>
                <a:gd name="connsiteX0-11" fmla="*/ 0 w 864870"/>
                <a:gd name="connsiteY0-12" fmla="*/ 2754520 h 2754520"/>
                <a:gd name="connsiteX1-13" fmla="*/ 0 w 864870"/>
                <a:gd name="connsiteY1-14" fmla="*/ 0 h 2754520"/>
                <a:gd name="connsiteX2-15" fmla="*/ 63311 w 864870"/>
                <a:gd name="connsiteY2-16" fmla="*/ 30498 h 2754520"/>
                <a:gd name="connsiteX3-17" fmla="*/ 864870 w 864870"/>
                <a:gd name="connsiteY3-18" fmla="*/ 1377260 h 2754520"/>
                <a:gd name="connsiteX4-19" fmla="*/ 63311 w 864870"/>
                <a:gd name="connsiteY4-20" fmla="*/ 2724022 h 2754520"/>
                <a:gd name="connsiteX0-21" fmla="*/ 0 w 864870"/>
                <a:gd name="connsiteY0-22" fmla="*/ 0 h 2724022"/>
                <a:gd name="connsiteX1-23" fmla="*/ 63311 w 864870"/>
                <a:gd name="connsiteY1-24" fmla="*/ 30498 h 2724022"/>
                <a:gd name="connsiteX2-25" fmla="*/ 864870 w 864870"/>
                <a:gd name="connsiteY2-26" fmla="*/ 1377260 h 2724022"/>
                <a:gd name="connsiteX3-27" fmla="*/ 63311 w 864870"/>
                <a:gd name="connsiteY3-28" fmla="*/ 2724022 h 2724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4870" h="2724022">
                  <a:moveTo>
                    <a:pt x="0" y="0"/>
                  </a:moveTo>
                  <a:lnTo>
                    <a:pt x="63311" y="30498"/>
                  </a:lnTo>
                  <a:cubicBezTo>
                    <a:pt x="540756" y="289862"/>
                    <a:pt x="864870" y="795711"/>
                    <a:pt x="864870" y="1377260"/>
                  </a:cubicBezTo>
                  <a:cubicBezTo>
                    <a:pt x="864870" y="1958809"/>
                    <a:pt x="540756" y="2464658"/>
                    <a:pt x="63311" y="2724022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7335352" y="2263188"/>
            <a:ext cx="97459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4113944" y="3504771"/>
            <a:ext cx="8712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893701" y="3448288"/>
            <a:ext cx="12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22651" y="3017520"/>
            <a:ext cx="3734459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3184" y="2078522"/>
            <a:ext cx="12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1805" y="5565844"/>
            <a:ext cx="12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69829" y="5565844"/>
            <a:ext cx="12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92663" y="5565844"/>
            <a:ext cx="12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27"/>
          <p:cNvGrpSpPr/>
          <p:nvPr/>
        </p:nvGrpSpPr>
        <p:grpSpPr bwMode="auto">
          <a:xfrm>
            <a:off x="5860536" y="2505770"/>
            <a:ext cx="706864" cy="794900"/>
            <a:chOff x="0" y="0"/>
            <a:chExt cx="663575" cy="746125"/>
          </a:xfrm>
        </p:grpSpPr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5412" y="479425"/>
              <a:ext cx="328613" cy="19050"/>
            </a:xfrm>
            <a:custGeom>
              <a:avLst/>
              <a:gdLst>
                <a:gd name="T0" fmla="*/ 84 w 86"/>
                <a:gd name="T1" fmla="*/ 0 h 5"/>
                <a:gd name="T2" fmla="*/ 3 w 86"/>
                <a:gd name="T3" fmla="*/ 0 h 5"/>
                <a:gd name="T4" fmla="*/ 0 w 86"/>
                <a:gd name="T5" fmla="*/ 3 h 5"/>
                <a:gd name="T6" fmla="*/ 3 w 86"/>
                <a:gd name="T7" fmla="*/ 5 h 5"/>
                <a:gd name="T8" fmla="*/ 84 w 86"/>
                <a:gd name="T9" fmla="*/ 5 h 5"/>
                <a:gd name="T10" fmla="*/ 86 w 86"/>
                <a:gd name="T11" fmla="*/ 3 h 5"/>
                <a:gd name="T12" fmla="*/ 84 w 8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5"/>
                <a:gd name="T23" fmla="*/ 86 w 8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5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6" y="4"/>
                    <a:pt x="86" y="3"/>
                  </a:cubicBezTo>
                  <a:cubicBezTo>
                    <a:pt x="86" y="1"/>
                    <a:pt x="85" y="0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5412" y="376238"/>
              <a:ext cx="328613" cy="19050"/>
            </a:xfrm>
            <a:custGeom>
              <a:avLst/>
              <a:gdLst>
                <a:gd name="T0" fmla="*/ 84 w 86"/>
                <a:gd name="T1" fmla="*/ 0 h 5"/>
                <a:gd name="T2" fmla="*/ 3 w 86"/>
                <a:gd name="T3" fmla="*/ 0 h 5"/>
                <a:gd name="T4" fmla="*/ 0 w 86"/>
                <a:gd name="T5" fmla="*/ 2 h 5"/>
                <a:gd name="T6" fmla="*/ 3 w 86"/>
                <a:gd name="T7" fmla="*/ 5 h 5"/>
                <a:gd name="T8" fmla="*/ 84 w 86"/>
                <a:gd name="T9" fmla="*/ 5 h 5"/>
                <a:gd name="T10" fmla="*/ 86 w 86"/>
                <a:gd name="T11" fmla="*/ 2 h 5"/>
                <a:gd name="T12" fmla="*/ 84 w 8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5"/>
                <a:gd name="T23" fmla="*/ 86 w 8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5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6" y="4"/>
                    <a:pt x="86" y="2"/>
                  </a:cubicBezTo>
                  <a:cubicBezTo>
                    <a:pt x="86" y="1"/>
                    <a:pt x="85" y="0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125412" y="269875"/>
              <a:ext cx="328613" cy="22225"/>
            </a:xfrm>
            <a:custGeom>
              <a:avLst/>
              <a:gdLst>
                <a:gd name="T0" fmla="*/ 84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4 w 86"/>
                <a:gd name="T9" fmla="*/ 6 h 6"/>
                <a:gd name="T10" fmla="*/ 86 w 86"/>
                <a:gd name="T11" fmla="*/ 3 h 6"/>
                <a:gd name="T12" fmla="*/ 84 w 8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6"/>
                <a:gd name="T23" fmla="*/ 86 w 8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6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6"/>
                    <a:pt x="86" y="5"/>
                    <a:pt x="86" y="3"/>
                  </a:cubicBezTo>
                  <a:cubicBezTo>
                    <a:pt x="86" y="2"/>
                    <a:pt x="85" y="0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663575" cy="746125"/>
            </a:xfrm>
            <a:custGeom>
              <a:avLst/>
              <a:gdLst>
                <a:gd name="T0" fmla="*/ 174 w 174"/>
                <a:gd name="T1" fmla="*/ 25 h 196"/>
                <a:gd name="T2" fmla="*/ 149 w 174"/>
                <a:gd name="T3" fmla="*/ 0 h 196"/>
                <a:gd name="T4" fmla="*/ 25 w 174"/>
                <a:gd name="T5" fmla="*/ 0 h 196"/>
                <a:gd name="T6" fmla="*/ 25 w 174"/>
                <a:gd name="T7" fmla="*/ 0 h 196"/>
                <a:gd name="T8" fmla="*/ 25 w 174"/>
                <a:gd name="T9" fmla="*/ 0 h 196"/>
                <a:gd name="T10" fmla="*/ 0 w 174"/>
                <a:gd name="T11" fmla="*/ 25 h 196"/>
                <a:gd name="T12" fmla="*/ 0 w 174"/>
                <a:gd name="T13" fmla="*/ 169 h 196"/>
                <a:gd name="T14" fmla="*/ 2 w 174"/>
                <a:gd name="T15" fmla="*/ 174 h 196"/>
                <a:gd name="T16" fmla="*/ 22 w 174"/>
                <a:gd name="T17" fmla="*/ 193 h 196"/>
                <a:gd name="T18" fmla="*/ 31 w 174"/>
                <a:gd name="T19" fmla="*/ 193 h 196"/>
                <a:gd name="T20" fmla="*/ 52 w 174"/>
                <a:gd name="T21" fmla="*/ 173 h 196"/>
                <a:gd name="T22" fmla="*/ 73 w 174"/>
                <a:gd name="T23" fmla="*/ 194 h 196"/>
                <a:gd name="T24" fmla="*/ 82 w 174"/>
                <a:gd name="T25" fmla="*/ 194 h 196"/>
                <a:gd name="T26" fmla="*/ 104 w 174"/>
                <a:gd name="T27" fmla="*/ 173 h 196"/>
                <a:gd name="T28" fmla="*/ 125 w 174"/>
                <a:gd name="T29" fmla="*/ 194 h 196"/>
                <a:gd name="T30" fmla="*/ 130 w 174"/>
                <a:gd name="T31" fmla="*/ 196 h 196"/>
                <a:gd name="T32" fmla="*/ 134 w 174"/>
                <a:gd name="T33" fmla="*/ 194 h 196"/>
                <a:gd name="T34" fmla="*/ 153 w 174"/>
                <a:gd name="T35" fmla="*/ 175 h 196"/>
                <a:gd name="T36" fmla="*/ 155 w 174"/>
                <a:gd name="T37" fmla="*/ 170 h 196"/>
                <a:gd name="T38" fmla="*/ 155 w 174"/>
                <a:gd name="T39" fmla="*/ 49 h 196"/>
                <a:gd name="T40" fmla="*/ 174 w 174"/>
                <a:gd name="T41" fmla="*/ 25 h 196"/>
                <a:gd name="T42" fmla="*/ 130 w 174"/>
                <a:gd name="T43" fmla="*/ 180 h 196"/>
                <a:gd name="T44" fmla="*/ 108 w 174"/>
                <a:gd name="T45" fmla="*/ 159 h 196"/>
                <a:gd name="T46" fmla="*/ 99 w 174"/>
                <a:gd name="T47" fmla="*/ 159 h 196"/>
                <a:gd name="T48" fmla="*/ 78 w 174"/>
                <a:gd name="T49" fmla="*/ 180 h 196"/>
                <a:gd name="T50" fmla="*/ 57 w 174"/>
                <a:gd name="T51" fmla="*/ 159 h 196"/>
                <a:gd name="T52" fmla="*/ 47 w 174"/>
                <a:gd name="T53" fmla="*/ 159 h 196"/>
                <a:gd name="T54" fmla="*/ 27 w 174"/>
                <a:gd name="T55" fmla="*/ 179 h 196"/>
                <a:gd name="T56" fmla="*/ 13 w 174"/>
                <a:gd name="T57" fmla="*/ 166 h 196"/>
                <a:gd name="T58" fmla="*/ 13 w 174"/>
                <a:gd name="T59" fmla="*/ 25 h 196"/>
                <a:gd name="T60" fmla="*/ 25 w 174"/>
                <a:gd name="T61" fmla="*/ 14 h 196"/>
                <a:gd name="T62" fmla="*/ 25 w 174"/>
                <a:gd name="T63" fmla="*/ 14 h 196"/>
                <a:gd name="T64" fmla="*/ 25 w 174"/>
                <a:gd name="T65" fmla="*/ 14 h 196"/>
                <a:gd name="T66" fmla="*/ 25 w 174"/>
                <a:gd name="T67" fmla="*/ 14 h 196"/>
                <a:gd name="T68" fmla="*/ 37 w 174"/>
                <a:gd name="T69" fmla="*/ 25 h 196"/>
                <a:gd name="T70" fmla="*/ 25 w 174"/>
                <a:gd name="T71" fmla="*/ 36 h 196"/>
                <a:gd name="T72" fmla="*/ 18 w 174"/>
                <a:gd name="T73" fmla="*/ 43 h 196"/>
                <a:gd name="T74" fmla="*/ 25 w 174"/>
                <a:gd name="T75" fmla="*/ 50 h 196"/>
                <a:gd name="T76" fmla="*/ 142 w 174"/>
                <a:gd name="T77" fmla="*/ 50 h 196"/>
                <a:gd name="T78" fmla="*/ 142 w 174"/>
                <a:gd name="T79" fmla="*/ 168 h 196"/>
                <a:gd name="T80" fmla="*/ 130 w 174"/>
                <a:gd name="T81" fmla="*/ 180 h 196"/>
                <a:gd name="T82" fmla="*/ 149 w 174"/>
                <a:gd name="T83" fmla="*/ 36 h 196"/>
                <a:gd name="T84" fmla="*/ 47 w 174"/>
                <a:gd name="T85" fmla="*/ 36 h 196"/>
                <a:gd name="T86" fmla="*/ 50 w 174"/>
                <a:gd name="T87" fmla="*/ 25 h 196"/>
                <a:gd name="T88" fmla="*/ 47 w 174"/>
                <a:gd name="T89" fmla="*/ 14 h 196"/>
                <a:gd name="T90" fmla="*/ 149 w 174"/>
                <a:gd name="T91" fmla="*/ 14 h 196"/>
                <a:gd name="T92" fmla="*/ 161 w 174"/>
                <a:gd name="T93" fmla="*/ 25 h 196"/>
                <a:gd name="T94" fmla="*/ 149 w 174"/>
                <a:gd name="T95" fmla="*/ 36 h 1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196"/>
                <a:gd name="T146" fmla="*/ 174 w 174"/>
                <a:gd name="T147" fmla="*/ 196 h 1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196">
                  <a:moveTo>
                    <a:pt x="174" y="25"/>
                  </a:moveTo>
                  <a:cubicBezTo>
                    <a:pt x="174" y="11"/>
                    <a:pt x="163" y="0"/>
                    <a:pt x="14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1"/>
                    <a:pt x="1" y="172"/>
                    <a:pt x="2" y="174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5" y="196"/>
                    <a:pt x="29" y="196"/>
                    <a:pt x="31" y="19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6" y="196"/>
                    <a:pt x="80" y="196"/>
                    <a:pt x="82" y="19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26" y="195"/>
                    <a:pt x="128" y="196"/>
                    <a:pt x="130" y="196"/>
                  </a:cubicBezTo>
                  <a:cubicBezTo>
                    <a:pt x="131" y="196"/>
                    <a:pt x="133" y="195"/>
                    <a:pt x="134" y="194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4"/>
                    <a:pt x="155" y="172"/>
                    <a:pt x="155" y="17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66" y="46"/>
                    <a:pt x="174" y="36"/>
                    <a:pt x="174" y="25"/>
                  </a:cubicBezTo>
                  <a:close/>
                  <a:moveTo>
                    <a:pt x="130" y="180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106" y="157"/>
                    <a:pt x="102" y="157"/>
                    <a:pt x="99" y="159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4" y="157"/>
                    <a:pt x="50" y="157"/>
                    <a:pt x="47" y="159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19"/>
                    <a:pt x="18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2" y="14"/>
                    <a:pt x="37" y="19"/>
                    <a:pt x="37" y="25"/>
                  </a:cubicBezTo>
                  <a:cubicBezTo>
                    <a:pt x="37" y="31"/>
                    <a:pt x="32" y="36"/>
                    <a:pt x="25" y="36"/>
                  </a:cubicBezTo>
                  <a:cubicBezTo>
                    <a:pt x="21" y="36"/>
                    <a:pt x="18" y="39"/>
                    <a:pt x="18" y="43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168"/>
                    <a:pt x="142" y="168"/>
                    <a:pt x="142" y="168"/>
                  </a:cubicBezTo>
                  <a:lnTo>
                    <a:pt x="130" y="180"/>
                  </a:lnTo>
                  <a:close/>
                  <a:moveTo>
                    <a:pt x="149" y="36"/>
                  </a:moveTo>
                  <a:cubicBezTo>
                    <a:pt x="47" y="36"/>
                    <a:pt x="47" y="36"/>
                    <a:pt x="47" y="36"/>
                  </a:cubicBezTo>
                  <a:cubicBezTo>
                    <a:pt x="49" y="33"/>
                    <a:pt x="50" y="29"/>
                    <a:pt x="50" y="25"/>
                  </a:cubicBezTo>
                  <a:cubicBezTo>
                    <a:pt x="50" y="21"/>
                    <a:pt x="49" y="17"/>
                    <a:pt x="47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55" y="14"/>
                    <a:pt x="161" y="19"/>
                    <a:pt x="161" y="25"/>
                  </a:cubicBezTo>
                  <a:cubicBezTo>
                    <a:pt x="161" y="31"/>
                    <a:pt x="155" y="36"/>
                    <a:pt x="149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3" name="Freeform 28"/>
          <p:cNvSpPr>
            <a:spLocks noEditPoints="1" noChangeArrowheads="1"/>
          </p:cNvSpPr>
          <p:nvPr/>
        </p:nvSpPr>
        <p:spPr bwMode="auto">
          <a:xfrm>
            <a:off x="6188130" y="5199693"/>
            <a:ext cx="312098" cy="273088"/>
          </a:xfrm>
          <a:custGeom>
            <a:avLst/>
            <a:gdLst>
              <a:gd name="T0" fmla="*/ 172 w 199"/>
              <a:gd name="T1" fmla="*/ 27 h 174"/>
              <a:gd name="T2" fmla="*/ 137 w 199"/>
              <a:gd name="T3" fmla="*/ 27 h 174"/>
              <a:gd name="T4" fmla="*/ 134 w 199"/>
              <a:gd name="T5" fmla="*/ 14 h 174"/>
              <a:gd name="T6" fmla="*/ 99 w 199"/>
              <a:gd name="T7" fmla="*/ 0 h 174"/>
              <a:gd name="T8" fmla="*/ 65 w 199"/>
              <a:gd name="T9" fmla="*/ 14 h 174"/>
              <a:gd name="T10" fmla="*/ 62 w 199"/>
              <a:gd name="T11" fmla="*/ 27 h 174"/>
              <a:gd name="T12" fmla="*/ 27 w 199"/>
              <a:gd name="T13" fmla="*/ 27 h 174"/>
              <a:gd name="T14" fmla="*/ 0 w 199"/>
              <a:gd name="T15" fmla="*/ 53 h 174"/>
              <a:gd name="T16" fmla="*/ 0 w 199"/>
              <a:gd name="T17" fmla="*/ 147 h 174"/>
              <a:gd name="T18" fmla="*/ 27 w 199"/>
              <a:gd name="T19" fmla="*/ 174 h 174"/>
              <a:gd name="T20" fmla="*/ 172 w 199"/>
              <a:gd name="T21" fmla="*/ 174 h 174"/>
              <a:gd name="T22" fmla="*/ 199 w 199"/>
              <a:gd name="T23" fmla="*/ 147 h 174"/>
              <a:gd name="T24" fmla="*/ 199 w 199"/>
              <a:gd name="T25" fmla="*/ 53 h 174"/>
              <a:gd name="T26" fmla="*/ 172 w 199"/>
              <a:gd name="T27" fmla="*/ 27 h 174"/>
              <a:gd name="T28" fmla="*/ 74 w 199"/>
              <a:gd name="T29" fmla="*/ 19 h 174"/>
              <a:gd name="T30" fmla="*/ 99 w 199"/>
              <a:gd name="T31" fmla="*/ 11 h 174"/>
              <a:gd name="T32" fmla="*/ 125 w 199"/>
              <a:gd name="T33" fmla="*/ 20 h 174"/>
              <a:gd name="T34" fmla="*/ 126 w 199"/>
              <a:gd name="T35" fmla="*/ 27 h 174"/>
              <a:gd name="T36" fmla="*/ 73 w 199"/>
              <a:gd name="T37" fmla="*/ 27 h 174"/>
              <a:gd name="T38" fmla="*/ 74 w 199"/>
              <a:gd name="T39" fmla="*/ 19 h 174"/>
              <a:gd name="T40" fmla="*/ 134 w 199"/>
              <a:gd name="T41" fmla="*/ 111 h 174"/>
              <a:gd name="T42" fmla="*/ 108 w 199"/>
              <a:gd name="T43" fmla="*/ 111 h 174"/>
              <a:gd name="T44" fmla="*/ 108 w 199"/>
              <a:gd name="T45" fmla="*/ 136 h 174"/>
              <a:gd name="T46" fmla="*/ 99 w 199"/>
              <a:gd name="T47" fmla="*/ 145 h 174"/>
              <a:gd name="T48" fmla="*/ 91 w 199"/>
              <a:gd name="T49" fmla="*/ 136 h 174"/>
              <a:gd name="T50" fmla="*/ 91 w 199"/>
              <a:gd name="T51" fmla="*/ 111 h 174"/>
              <a:gd name="T52" fmla="*/ 65 w 199"/>
              <a:gd name="T53" fmla="*/ 111 h 174"/>
              <a:gd name="T54" fmla="*/ 56 w 199"/>
              <a:gd name="T55" fmla="*/ 102 h 174"/>
              <a:gd name="T56" fmla="*/ 65 w 199"/>
              <a:gd name="T57" fmla="*/ 93 h 174"/>
              <a:gd name="T58" fmla="*/ 91 w 199"/>
              <a:gd name="T59" fmla="*/ 93 h 174"/>
              <a:gd name="T60" fmla="*/ 91 w 199"/>
              <a:gd name="T61" fmla="*/ 68 h 174"/>
              <a:gd name="T62" fmla="*/ 99 w 199"/>
              <a:gd name="T63" fmla="*/ 59 h 174"/>
              <a:gd name="T64" fmla="*/ 108 w 199"/>
              <a:gd name="T65" fmla="*/ 68 h 174"/>
              <a:gd name="T66" fmla="*/ 108 w 199"/>
              <a:gd name="T67" fmla="*/ 93 h 174"/>
              <a:gd name="T68" fmla="*/ 134 w 199"/>
              <a:gd name="T69" fmla="*/ 93 h 174"/>
              <a:gd name="T70" fmla="*/ 143 w 199"/>
              <a:gd name="T71" fmla="*/ 102 h 174"/>
              <a:gd name="T72" fmla="*/ 134 w 199"/>
              <a:gd name="T73" fmla="*/ 111 h 1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9"/>
              <a:gd name="T112" fmla="*/ 0 h 174"/>
              <a:gd name="T113" fmla="*/ 199 w 199"/>
              <a:gd name="T114" fmla="*/ 174 h 1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9" h="174">
                <a:moveTo>
                  <a:pt x="172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23"/>
                  <a:pt x="137" y="18"/>
                  <a:pt x="134" y="14"/>
                </a:cubicBezTo>
                <a:cubicBezTo>
                  <a:pt x="129" y="5"/>
                  <a:pt x="117" y="1"/>
                  <a:pt x="99" y="0"/>
                </a:cubicBezTo>
                <a:cubicBezTo>
                  <a:pt x="82" y="0"/>
                  <a:pt x="70" y="5"/>
                  <a:pt x="65" y="14"/>
                </a:cubicBezTo>
                <a:cubicBezTo>
                  <a:pt x="62" y="18"/>
                  <a:pt x="62" y="23"/>
                  <a:pt x="62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12" y="27"/>
                  <a:pt x="0" y="39"/>
                  <a:pt x="0" y="5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2"/>
                  <a:pt x="12" y="174"/>
                  <a:pt x="27" y="174"/>
                </a:cubicBezTo>
                <a:cubicBezTo>
                  <a:pt x="172" y="174"/>
                  <a:pt x="172" y="174"/>
                  <a:pt x="172" y="174"/>
                </a:cubicBezTo>
                <a:cubicBezTo>
                  <a:pt x="187" y="174"/>
                  <a:pt x="199" y="162"/>
                  <a:pt x="199" y="147"/>
                </a:cubicBezTo>
                <a:cubicBezTo>
                  <a:pt x="199" y="53"/>
                  <a:pt x="199" y="53"/>
                  <a:pt x="199" y="53"/>
                </a:cubicBezTo>
                <a:cubicBezTo>
                  <a:pt x="199" y="39"/>
                  <a:pt x="187" y="27"/>
                  <a:pt x="172" y="27"/>
                </a:cubicBezTo>
                <a:close/>
                <a:moveTo>
                  <a:pt x="74" y="19"/>
                </a:moveTo>
                <a:cubicBezTo>
                  <a:pt x="78" y="14"/>
                  <a:pt x="86" y="11"/>
                  <a:pt x="99" y="11"/>
                </a:cubicBezTo>
                <a:cubicBezTo>
                  <a:pt x="113" y="11"/>
                  <a:pt x="122" y="14"/>
                  <a:pt x="125" y="20"/>
                </a:cubicBezTo>
                <a:cubicBezTo>
                  <a:pt x="126" y="22"/>
                  <a:pt x="126" y="25"/>
                  <a:pt x="126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24"/>
                  <a:pt x="73" y="22"/>
                  <a:pt x="74" y="19"/>
                </a:cubicBezTo>
                <a:close/>
                <a:moveTo>
                  <a:pt x="134" y="111"/>
                </a:moveTo>
                <a:cubicBezTo>
                  <a:pt x="108" y="111"/>
                  <a:pt x="108" y="111"/>
                  <a:pt x="108" y="111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41"/>
                  <a:pt x="104" y="145"/>
                  <a:pt x="99" y="145"/>
                </a:cubicBezTo>
                <a:cubicBezTo>
                  <a:pt x="95" y="145"/>
                  <a:pt x="91" y="141"/>
                  <a:pt x="91" y="136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0" y="111"/>
                  <a:pt x="56" y="107"/>
                  <a:pt x="56" y="102"/>
                </a:cubicBezTo>
                <a:cubicBezTo>
                  <a:pt x="56" y="97"/>
                  <a:pt x="60" y="93"/>
                  <a:pt x="65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3"/>
                  <a:pt x="95" y="59"/>
                  <a:pt x="99" y="59"/>
                </a:cubicBezTo>
                <a:cubicBezTo>
                  <a:pt x="104" y="59"/>
                  <a:pt x="108" y="63"/>
                  <a:pt x="108" y="68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34" y="93"/>
                  <a:pt x="134" y="93"/>
                  <a:pt x="134" y="93"/>
                </a:cubicBezTo>
                <a:cubicBezTo>
                  <a:pt x="139" y="93"/>
                  <a:pt x="143" y="97"/>
                  <a:pt x="143" y="102"/>
                </a:cubicBezTo>
                <a:cubicBezTo>
                  <a:pt x="143" y="107"/>
                  <a:pt x="139" y="111"/>
                  <a:pt x="134" y="111"/>
                </a:cubicBez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Freeform 37"/>
          <p:cNvSpPr>
            <a:spLocks noEditPoints="1" noChangeArrowheads="1"/>
          </p:cNvSpPr>
          <p:nvPr/>
        </p:nvSpPr>
        <p:spPr bwMode="auto">
          <a:xfrm>
            <a:off x="8917607" y="5199692"/>
            <a:ext cx="271178" cy="331193"/>
          </a:xfrm>
          <a:custGeom>
            <a:avLst/>
            <a:gdLst>
              <a:gd name="T0" fmla="*/ 144 w 155"/>
              <a:gd name="T1" fmla="*/ 91 h 190"/>
              <a:gd name="T2" fmla="*/ 121 w 155"/>
              <a:gd name="T3" fmla="*/ 89 h 190"/>
              <a:gd name="T4" fmla="*/ 108 w 155"/>
              <a:gd name="T5" fmla="*/ 74 h 190"/>
              <a:gd name="T6" fmla="*/ 72 w 155"/>
              <a:gd name="T7" fmla="*/ 33 h 190"/>
              <a:gd name="T8" fmla="*/ 63 w 155"/>
              <a:gd name="T9" fmla="*/ 1 h 190"/>
              <a:gd name="T10" fmla="*/ 58 w 155"/>
              <a:gd name="T11" fmla="*/ 0 h 190"/>
              <a:gd name="T12" fmla="*/ 41 w 155"/>
              <a:gd name="T13" fmla="*/ 53 h 190"/>
              <a:gd name="T14" fmla="*/ 51 w 155"/>
              <a:gd name="T15" fmla="*/ 79 h 190"/>
              <a:gd name="T16" fmla="*/ 14 w 155"/>
              <a:gd name="T17" fmla="*/ 87 h 190"/>
              <a:gd name="T18" fmla="*/ 8 w 155"/>
              <a:gd name="T19" fmla="*/ 127 h 190"/>
              <a:gd name="T20" fmla="*/ 8 w 155"/>
              <a:gd name="T21" fmla="*/ 147 h 190"/>
              <a:gd name="T22" fmla="*/ 16 w 155"/>
              <a:gd name="T23" fmla="*/ 155 h 190"/>
              <a:gd name="T24" fmla="*/ 32 w 155"/>
              <a:gd name="T25" fmla="*/ 172 h 190"/>
              <a:gd name="T26" fmla="*/ 61 w 155"/>
              <a:gd name="T27" fmla="*/ 190 h 190"/>
              <a:gd name="T28" fmla="*/ 67 w 155"/>
              <a:gd name="T29" fmla="*/ 187 h 190"/>
              <a:gd name="T30" fmla="*/ 92 w 155"/>
              <a:gd name="T31" fmla="*/ 189 h 190"/>
              <a:gd name="T32" fmla="*/ 125 w 155"/>
              <a:gd name="T33" fmla="*/ 164 h 190"/>
              <a:gd name="T34" fmla="*/ 149 w 155"/>
              <a:gd name="T35" fmla="*/ 161 h 190"/>
              <a:gd name="T36" fmla="*/ 148 w 155"/>
              <a:gd name="T37" fmla="*/ 94 h 190"/>
              <a:gd name="T38" fmla="*/ 93 w 155"/>
              <a:gd name="T39" fmla="*/ 176 h 190"/>
              <a:gd name="T40" fmla="*/ 95 w 155"/>
              <a:gd name="T41" fmla="*/ 169 h 190"/>
              <a:gd name="T42" fmla="*/ 90 w 155"/>
              <a:gd name="T43" fmla="*/ 156 h 190"/>
              <a:gd name="T44" fmla="*/ 92 w 155"/>
              <a:gd name="T45" fmla="*/ 149 h 190"/>
              <a:gd name="T46" fmla="*/ 86 w 155"/>
              <a:gd name="T47" fmla="*/ 137 h 190"/>
              <a:gd name="T48" fmla="*/ 75 w 155"/>
              <a:gd name="T49" fmla="*/ 121 h 190"/>
              <a:gd name="T50" fmla="*/ 76 w 155"/>
              <a:gd name="T51" fmla="*/ 115 h 190"/>
              <a:gd name="T52" fmla="*/ 40 w 155"/>
              <a:gd name="T53" fmla="*/ 98 h 190"/>
              <a:gd name="T54" fmla="*/ 26 w 155"/>
              <a:gd name="T55" fmla="*/ 102 h 190"/>
              <a:gd name="T56" fmla="*/ 22 w 155"/>
              <a:gd name="T57" fmla="*/ 110 h 190"/>
              <a:gd name="T58" fmla="*/ 28 w 155"/>
              <a:gd name="T59" fmla="*/ 113 h 190"/>
              <a:gd name="T60" fmla="*/ 35 w 155"/>
              <a:gd name="T61" fmla="*/ 113 h 190"/>
              <a:gd name="T62" fmla="*/ 50 w 155"/>
              <a:gd name="T63" fmla="*/ 108 h 190"/>
              <a:gd name="T64" fmla="*/ 39 w 155"/>
              <a:gd name="T65" fmla="*/ 125 h 190"/>
              <a:gd name="T66" fmla="*/ 17 w 155"/>
              <a:gd name="T67" fmla="*/ 120 h 190"/>
              <a:gd name="T68" fmla="*/ 22 w 155"/>
              <a:gd name="T69" fmla="*/ 95 h 190"/>
              <a:gd name="T70" fmla="*/ 59 w 155"/>
              <a:gd name="T71" fmla="*/ 91 h 190"/>
              <a:gd name="T72" fmla="*/ 63 w 155"/>
              <a:gd name="T73" fmla="*/ 86 h 190"/>
              <a:gd name="T74" fmla="*/ 63 w 155"/>
              <a:gd name="T75" fmla="*/ 84 h 190"/>
              <a:gd name="T76" fmla="*/ 52 w 155"/>
              <a:gd name="T77" fmla="*/ 47 h 190"/>
              <a:gd name="T78" fmla="*/ 45 w 155"/>
              <a:gd name="T79" fmla="*/ 30 h 190"/>
              <a:gd name="T80" fmla="*/ 56 w 155"/>
              <a:gd name="T81" fmla="*/ 14 h 190"/>
              <a:gd name="T82" fmla="*/ 62 w 155"/>
              <a:gd name="T83" fmla="*/ 40 h 190"/>
              <a:gd name="T84" fmla="*/ 102 w 155"/>
              <a:gd name="T85" fmla="*/ 85 h 190"/>
              <a:gd name="T86" fmla="*/ 139 w 155"/>
              <a:gd name="T87" fmla="*/ 103 h 190"/>
              <a:gd name="T88" fmla="*/ 140 w 155"/>
              <a:gd name="T89" fmla="*/ 152 h 190"/>
              <a:gd name="T90" fmla="*/ 119 w 155"/>
              <a:gd name="T91" fmla="*/ 154 h 190"/>
              <a:gd name="T92" fmla="*/ 86 w 155"/>
              <a:gd name="T93" fmla="*/ 179 h 190"/>
              <a:gd name="T94" fmla="*/ 46 w 155"/>
              <a:gd name="T95" fmla="*/ 176 h 190"/>
              <a:gd name="T96" fmla="*/ 54 w 155"/>
              <a:gd name="T97" fmla="*/ 172 h 190"/>
              <a:gd name="T98" fmla="*/ 75 w 155"/>
              <a:gd name="T99" fmla="*/ 163 h 190"/>
              <a:gd name="T100" fmla="*/ 81 w 155"/>
              <a:gd name="T101" fmla="*/ 169 h 190"/>
              <a:gd name="T102" fmla="*/ 55 w 155"/>
              <a:gd name="T103" fmla="*/ 178 h 190"/>
              <a:gd name="T104" fmla="*/ 18 w 155"/>
              <a:gd name="T105" fmla="*/ 134 h 190"/>
              <a:gd name="T106" fmla="*/ 40 w 155"/>
              <a:gd name="T107" fmla="*/ 136 h 190"/>
              <a:gd name="T108" fmla="*/ 63 w 155"/>
              <a:gd name="T109" fmla="*/ 127 h 190"/>
              <a:gd name="T110" fmla="*/ 48 w 155"/>
              <a:gd name="T111" fmla="*/ 143 h 190"/>
              <a:gd name="T112" fmla="*/ 20 w 155"/>
              <a:gd name="T113" fmla="*/ 141 h 190"/>
              <a:gd name="T114" fmla="*/ 49 w 155"/>
              <a:gd name="T115" fmla="*/ 154 h 190"/>
              <a:gd name="T116" fmla="*/ 71 w 155"/>
              <a:gd name="T117" fmla="*/ 145 h 190"/>
              <a:gd name="T118" fmla="*/ 53 w 155"/>
              <a:gd name="T119" fmla="*/ 160 h 190"/>
              <a:gd name="T120" fmla="*/ 31 w 155"/>
              <a:gd name="T121" fmla="*/ 158 h 190"/>
              <a:gd name="T122" fmla="*/ 49 w 155"/>
              <a:gd name="T123" fmla="*/ 154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5"/>
              <a:gd name="T187" fmla="*/ 0 h 190"/>
              <a:gd name="T188" fmla="*/ 155 w 155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5" h="190">
                <a:moveTo>
                  <a:pt x="148" y="94"/>
                </a:moveTo>
                <a:cubicBezTo>
                  <a:pt x="147" y="92"/>
                  <a:pt x="145" y="91"/>
                  <a:pt x="144" y="91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5" y="91"/>
                  <a:pt x="122" y="90"/>
                  <a:pt x="121" y="89"/>
                </a:cubicBezTo>
                <a:cubicBezTo>
                  <a:pt x="120" y="88"/>
                  <a:pt x="117" y="86"/>
                  <a:pt x="112" y="79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3" y="67"/>
                  <a:pt x="100" y="63"/>
                  <a:pt x="98" y="61"/>
                </a:cubicBezTo>
                <a:cubicBezTo>
                  <a:pt x="72" y="33"/>
                  <a:pt x="72" y="33"/>
                  <a:pt x="72" y="33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2"/>
                  <a:pt x="64" y="1"/>
                  <a:pt x="63" y="1"/>
                </a:cubicBezTo>
                <a:cubicBezTo>
                  <a:pt x="62" y="0"/>
                  <a:pt x="61" y="0"/>
                  <a:pt x="5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4"/>
                  <a:pt x="33" y="14"/>
                  <a:pt x="33" y="30"/>
                </a:cubicBezTo>
                <a:cubicBezTo>
                  <a:pt x="33" y="35"/>
                  <a:pt x="36" y="43"/>
                  <a:pt x="41" y="53"/>
                </a:cubicBezTo>
                <a:cubicBezTo>
                  <a:pt x="43" y="57"/>
                  <a:pt x="43" y="57"/>
                  <a:pt x="43" y="57"/>
                </a:cubicBezTo>
                <a:cubicBezTo>
                  <a:pt x="47" y="64"/>
                  <a:pt x="50" y="72"/>
                  <a:pt x="5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35" y="79"/>
                  <a:pt x="23" y="82"/>
                  <a:pt x="14" y="87"/>
                </a:cubicBezTo>
                <a:cubicBezTo>
                  <a:pt x="5" y="92"/>
                  <a:pt x="0" y="99"/>
                  <a:pt x="0" y="108"/>
                </a:cubicBezTo>
                <a:cubicBezTo>
                  <a:pt x="0" y="115"/>
                  <a:pt x="3" y="121"/>
                  <a:pt x="8" y="127"/>
                </a:cubicBezTo>
                <a:cubicBezTo>
                  <a:pt x="6" y="130"/>
                  <a:pt x="5" y="133"/>
                  <a:pt x="5" y="136"/>
                </a:cubicBezTo>
                <a:cubicBezTo>
                  <a:pt x="5" y="140"/>
                  <a:pt x="6" y="144"/>
                  <a:pt x="8" y="147"/>
                </a:cubicBezTo>
                <a:cubicBezTo>
                  <a:pt x="10" y="149"/>
                  <a:pt x="13" y="151"/>
                  <a:pt x="17" y="152"/>
                </a:cubicBezTo>
                <a:cubicBezTo>
                  <a:pt x="16" y="153"/>
                  <a:pt x="16" y="154"/>
                  <a:pt x="16" y="155"/>
                </a:cubicBezTo>
                <a:cubicBezTo>
                  <a:pt x="16" y="164"/>
                  <a:pt x="22" y="170"/>
                  <a:pt x="32" y="171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80"/>
                  <a:pt x="36" y="190"/>
                  <a:pt x="55" y="190"/>
                </a:cubicBezTo>
                <a:cubicBezTo>
                  <a:pt x="61" y="190"/>
                  <a:pt x="61" y="190"/>
                  <a:pt x="61" y="190"/>
                </a:cubicBezTo>
                <a:cubicBezTo>
                  <a:pt x="62" y="190"/>
                  <a:pt x="63" y="189"/>
                  <a:pt x="63" y="189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3" y="189"/>
                  <a:pt x="79" y="190"/>
                  <a:pt x="84" y="190"/>
                </a:cubicBezTo>
                <a:cubicBezTo>
                  <a:pt x="86" y="190"/>
                  <a:pt x="88" y="189"/>
                  <a:pt x="92" y="189"/>
                </a:cubicBezTo>
                <a:cubicBezTo>
                  <a:pt x="92" y="189"/>
                  <a:pt x="93" y="189"/>
                  <a:pt x="93" y="189"/>
                </a:cubicBezTo>
                <a:cubicBezTo>
                  <a:pt x="105" y="183"/>
                  <a:pt x="115" y="175"/>
                  <a:pt x="125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6" y="164"/>
                  <a:pt x="148" y="163"/>
                  <a:pt x="149" y="161"/>
                </a:cubicBezTo>
                <a:cubicBezTo>
                  <a:pt x="153" y="150"/>
                  <a:pt x="155" y="138"/>
                  <a:pt x="155" y="127"/>
                </a:cubicBezTo>
                <a:cubicBezTo>
                  <a:pt x="155" y="116"/>
                  <a:pt x="153" y="105"/>
                  <a:pt x="148" y="94"/>
                </a:cubicBezTo>
                <a:close/>
                <a:moveTo>
                  <a:pt x="86" y="179"/>
                </a:moveTo>
                <a:cubicBezTo>
                  <a:pt x="93" y="176"/>
                  <a:pt x="93" y="176"/>
                  <a:pt x="93" y="176"/>
                </a:cubicBezTo>
                <a:cubicBezTo>
                  <a:pt x="94" y="175"/>
                  <a:pt x="95" y="174"/>
                  <a:pt x="95" y="173"/>
                </a:cubicBezTo>
                <a:cubicBezTo>
                  <a:pt x="96" y="172"/>
                  <a:pt x="96" y="170"/>
                  <a:pt x="95" y="169"/>
                </a:cubicBezTo>
                <a:cubicBezTo>
                  <a:pt x="93" y="165"/>
                  <a:pt x="90" y="161"/>
                  <a:pt x="87" y="158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1" y="156"/>
                  <a:pt x="92" y="155"/>
                  <a:pt x="92" y="153"/>
                </a:cubicBezTo>
                <a:cubicBezTo>
                  <a:pt x="93" y="152"/>
                  <a:pt x="93" y="151"/>
                  <a:pt x="92" y="149"/>
                </a:cubicBezTo>
                <a:cubicBezTo>
                  <a:pt x="89" y="145"/>
                  <a:pt x="86" y="142"/>
                  <a:pt x="83" y="139"/>
                </a:cubicBezTo>
                <a:cubicBezTo>
                  <a:pt x="85" y="139"/>
                  <a:pt x="85" y="138"/>
                  <a:pt x="86" y="137"/>
                </a:cubicBezTo>
                <a:cubicBezTo>
                  <a:pt x="86" y="135"/>
                  <a:pt x="86" y="134"/>
                  <a:pt x="86" y="133"/>
                </a:cubicBezTo>
                <a:cubicBezTo>
                  <a:pt x="83" y="128"/>
                  <a:pt x="79" y="124"/>
                  <a:pt x="75" y="121"/>
                </a:cubicBezTo>
                <a:cubicBezTo>
                  <a:pt x="76" y="120"/>
                  <a:pt x="76" y="119"/>
                  <a:pt x="77" y="119"/>
                </a:cubicBezTo>
                <a:cubicBezTo>
                  <a:pt x="77" y="117"/>
                  <a:pt x="77" y="116"/>
                  <a:pt x="76" y="115"/>
                </a:cubicBezTo>
                <a:cubicBezTo>
                  <a:pt x="70" y="103"/>
                  <a:pt x="61" y="97"/>
                  <a:pt x="49" y="97"/>
                </a:cubicBezTo>
                <a:cubicBezTo>
                  <a:pt x="46" y="97"/>
                  <a:pt x="43" y="98"/>
                  <a:pt x="40" y="98"/>
                </a:cubicBezTo>
                <a:cubicBezTo>
                  <a:pt x="38" y="99"/>
                  <a:pt x="35" y="100"/>
                  <a:pt x="31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6"/>
                  <a:pt x="21" y="108"/>
                  <a:pt x="22" y="11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5" y="113"/>
                  <a:pt x="26" y="113"/>
                  <a:pt x="28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8" y="111"/>
                  <a:pt x="41" y="110"/>
                  <a:pt x="44" y="109"/>
                </a:cubicBezTo>
                <a:cubicBezTo>
                  <a:pt x="46" y="109"/>
                  <a:pt x="48" y="108"/>
                  <a:pt x="50" y="108"/>
                </a:cubicBezTo>
                <a:cubicBezTo>
                  <a:pt x="55" y="108"/>
                  <a:pt x="59" y="110"/>
                  <a:pt x="62" y="114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5" y="125"/>
                  <a:pt x="21" y="123"/>
                  <a:pt x="17" y="120"/>
                </a:cubicBezTo>
                <a:cubicBezTo>
                  <a:pt x="14" y="116"/>
                  <a:pt x="12" y="112"/>
                  <a:pt x="12" y="107"/>
                </a:cubicBezTo>
                <a:cubicBezTo>
                  <a:pt x="12" y="103"/>
                  <a:pt x="13" y="99"/>
                  <a:pt x="22" y="95"/>
                </a:cubicBezTo>
                <a:cubicBezTo>
                  <a:pt x="30" y="92"/>
                  <a:pt x="41" y="91"/>
                  <a:pt x="56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0"/>
                  <a:pt x="63" y="88"/>
                  <a:pt x="63" y="86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73"/>
                  <a:pt x="59" y="60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39"/>
                  <a:pt x="45" y="34"/>
                  <a:pt x="45" y="30"/>
                </a:cubicBezTo>
                <a:cubicBezTo>
                  <a:pt x="45" y="26"/>
                  <a:pt x="46" y="22"/>
                  <a:pt x="48" y="19"/>
                </a:cubicBezTo>
                <a:cubicBezTo>
                  <a:pt x="50" y="17"/>
                  <a:pt x="53" y="15"/>
                  <a:pt x="56" y="14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91" y="70"/>
                  <a:pt x="91" y="70"/>
                  <a:pt x="91" y="70"/>
                </a:cubicBezTo>
                <a:cubicBezTo>
                  <a:pt x="96" y="77"/>
                  <a:pt x="100" y="81"/>
                  <a:pt x="102" y="85"/>
                </a:cubicBezTo>
                <a:cubicBezTo>
                  <a:pt x="112" y="98"/>
                  <a:pt x="116" y="100"/>
                  <a:pt x="117" y="101"/>
                </a:cubicBezTo>
                <a:cubicBezTo>
                  <a:pt x="118" y="101"/>
                  <a:pt x="122" y="103"/>
                  <a:pt x="139" y="103"/>
                </a:cubicBezTo>
                <a:cubicBezTo>
                  <a:pt x="142" y="111"/>
                  <a:pt x="144" y="120"/>
                  <a:pt x="144" y="129"/>
                </a:cubicBezTo>
                <a:cubicBezTo>
                  <a:pt x="144" y="136"/>
                  <a:pt x="142" y="144"/>
                  <a:pt x="140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0" y="153"/>
                  <a:pt x="119" y="154"/>
                </a:cubicBezTo>
                <a:cubicBezTo>
                  <a:pt x="111" y="164"/>
                  <a:pt x="102" y="172"/>
                  <a:pt x="90" y="179"/>
                </a:cubicBezTo>
                <a:lnTo>
                  <a:pt x="86" y="179"/>
                </a:lnTo>
                <a:close/>
                <a:moveTo>
                  <a:pt x="55" y="178"/>
                </a:moveTo>
                <a:cubicBezTo>
                  <a:pt x="51" y="178"/>
                  <a:pt x="48" y="178"/>
                  <a:pt x="46" y="176"/>
                </a:cubicBezTo>
                <a:cubicBezTo>
                  <a:pt x="45" y="175"/>
                  <a:pt x="44" y="174"/>
                  <a:pt x="43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5" y="172"/>
                  <a:pt x="55" y="172"/>
                  <a:pt x="56" y="172"/>
                </a:cubicBezTo>
                <a:cubicBezTo>
                  <a:pt x="75" y="163"/>
                  <a:pt x="75" y="163"/>
                  <a:pt x="75" y="163"/>
                </a:cubicBezTo>
                <a:cubicBezTo>
                  <a:pt x="77" y="165"/>
                  <a:pt x="79" y="167"/>
                  <a:pt x="81" y="169"/>
                </a:cubicBezTo>
                <a:cubicBezTo>
                  <a:pt x="81" y="169"/>
                  <a:pt x="81" y="169"/>
                  <a:pt x="81" y="169"/>
                </a:cubicBezTo>
                <a:cubicBezTo>
                  <a:pt x="60" y="178"/>
                  <a:pt x="60" y="178"/>
                  <a:pt x="60" y="178"/>
                </a:cubicBezTo>
                <a:lnTo>
                  <a:pt x="55" y="178"/>
                </a:lnTo>
                <a:close/>
                <a:moveTo>
                  <a:pt x="17" y="136"/>
                </a:moveTo>
                <a:cubicBezTo>
                  <a:pt x="17" y="135"/>
                  <a:pt x="17" y="135"/>
                  <a:pt x="18" y="134"/>
                </a:cubicBezTo>
                <a:cubicBezTo>
                  <a:pt x="21" y="135"/>
                  <a:pt x="27" y="136"/>
                  <a:pt x="33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6"/>
                  <a:pt x="42" y="136"/>
                  <a:pt x="42" y="136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6" y="128"/>
                  <a:pt x="69" y="130"/>
                  <a:pt x="71" y="132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27" y="143"/>
                  <a:pt x="23" y="142"/>
                  <a:pt x="20" y="141"/>
                </a:cubicBezTo>
                <a:cubicBezTo>
                  <a:pt x="18" y="140"/>
                  <a:pt x="17" y="138"/>
                  <a:pt x="17" y="136"/>
                </a:cubicBezTo>
                <a:close/>
                <a:moveTo>
                  <a:pt x="49" y="154"/>
                </a:moveTo>
                <a:cubicBezTo>
                  <a:pt x="49" y="154"/>
                  <a:pt x="50" y="154"/>
                  <a:pt x="51" y="15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4" y="146"/>
                  <a:pt x="76" y="147"/>
                  <a:pt x="78" y="14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7" y="160"/>
                  <a:pt x="33" y="160"/>
                  <a:pt x="31" y="158"/>
                </a:cubicBezTo>
                <a:cubicBezTo>
                  <a:pt x="28" y="157"/>
                  <a:pt x="28" y="156"/>
                  <a:pt x="27" y="154"/>
                </a:cubicBezTo>
                <a:lnTo>
                  <a:pt x="49" y="154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5" name="Group 27"/>
          <p:cNvGrpSpPr/>
          <p:nvPr/>
        </p:nvGrpSpPr>
        <p:grpSpPr bwMode="auto">
          <a:xfrm>
            <a:off x="3268561" y="5199693"/>
            <a:ext cx="266441" cy="299624"/>
            <a:chOff x="0" y="0"/>
            <a:chExt cx="663575" cy="746125"/>
          </a:xfrm>
          <a:solidFill>
            <a:srgbClr val="12354B"/>
          </a:solidFill>
        </p:grpSpPr>
        <p:sp>
          <p:nvSpPr>
            <p:cNvPr id="36" name="Freeform 21"/>
            <p:cNvSpPr>
              <a:spLocks noChangeArrowheads="1"/>
            </p:cNvSpPr>
            <p:nvPr/>
          </p:nvSpPr>
          <p:spPr bwMode="auto">
            <a:xfrm>
              <a:off x="125412" y="479425"/>
              <a:ext cx="328613" cy="19050"/>
            </a:xfrm>
            <a:custGeom>
              <a:avLst/>
              <a:gdLst>
                <a:gd name="T0" fmla="*/ 84 w 86"/>
                <a:gd name="T1" fmla="*/ 0 h 5"/>
                <a:gd name="T2" fmla="*/ 3 w 86"/>
                <a:gd name="T3" fmla="*/ 0 h 5"/>
                <a:gd name="T4" fmla="*/ 0 w 86"/>
                <a:gd name="T5" fmla="*/ 3 h 5"/>
                <a:gd name="T6" fmla="*/ 3 w 86"/>
                <a:gd name="T7" fmla="*/ 5 h 5"/>
                <a:gd name="T8" fmla="*/ 84 w 86"/>
                <a:gd name="T9" fmla="*/ 5 h 5"/>
                <a:gd name="T10" fmla="*/ 86 w 86"/>
                <a:gd name="T11" fmla="*/ 3 h 5"/>
                <a:gd name="T12" fmla="*/ 84 w 8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5"/>
                <a:gd name="T23" fmla="*/ 86 w 8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5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6" y="4"/>
                    <a:pt x="86" y="3"/>
                  </a:cubicBezTo>
                  <a:cubicBezTo>
                    <a:pt x="86" y="1"/>
                    <a:pt x="85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22"/>
            <p:cNvSpPr>
              <a:spLocks noChangeArrowheads="1"/>
            </p:cNvSpPr>
            <p:nvPr/>
          </p:nvSpPr>
          <p:spPr bwMode="auto">
            <a:xfrm>
              <a:off x="125412" y="376238"/>
              <a:ext cx="328613" cy="19050"/>
            </a:xfrm>
            <a:custGeom>
              <a:avLst/>
              <a:gdLst>
                <a:gd name="T0" fmla="*/ 84 w 86"/>
                <a:gd name="T1" fmla="*/ 0 h 5"/>
                <a:gd name="T2" fmla="*/ 3 w 86"/>
                <a:gd name="T3" fmla="*/ 0 h 5"/>
                <a:gd name="T4" fmla="*/ 0 w 86"/>
                <a:gd name="T5" fmla="*/ 2 h 5"/>
                <a:gd name="T6" fmla="*/ 3 w 86"/>
                <a:gd name="T7" fmla="*/ 5 h 5"/>
                <a:gd name="T8" fmla="*/ 84 w 86"/>
                <a:gd name="T9" fmla="*/ 5 h 5"/>
                <a:gd name="T10" fmla="*/ 86 w 86"/>
                <a:gd name="T11" fmla="*/ 2 h 5"/>
                <a:gd name="T12" fmla="*/ 84 w 8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5"/>
                <a:gd name="T23" fmla="*/ 86 w 8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5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6" y="4"/>
                    <a:pt x="86" y="2"/>
                  </a:cubicBezTo>
                  <a:cubicBezTo>
                    <a:pt x="86" y="1"/>
                    <a:pt x="85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23"/>
            <p:cNvSpPr>
              <a:spLocks noChangeArrowheads="1"/>
            </p:cNvSpPr>
            <p:nvPr/>
          </p:nvSpPr>
          <p:spPr bwMode="auto">
            <a:xfrm>
              <a:off x="125412" y="269875"/>
              <a:ext cx="328613" cy="22225"/>
            </a:xfrm>
            <a:custGeom>
              <a:avLst/>
              <a:gdLst>
                <a:gd name="T0" fmla="*/ 84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4 w 86"/>
                <a:gd name="T9" fmla="*/ 6 h 6"/>
                <a:gd name="T10" fmla="*/ 86 w 86"/>
                <a:gd name="T11" fmla="*/ 3 h 6"/>
                <a:gd name="T12" fmla="*/ 84 w 8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6"/>
                <a:gd name="T23" fmla="*/ 86 w 8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6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6"/>
                    <a:pt x="86" y="5"/>
                    <a:pt x="86" y="3"/>
                  </a:cubicBezTo>
                  <a:cubicBezTo>
                    <a:pt x="86" y="2"/>
                    <a:pt x="85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663575" cy="746125"/>
            </a:xfrm>
            <a:custGeom>
              <a:avLst/>
              <a:gdLst>
                <a:gd name="T0" fmla="*/ 174 w 174"/>
                <a:gd name="T1" fmla="*/ 25 h 196"/>
                <a:gd name="T2" fmla="*/ 149 w 174"/>
                <a:gd name="T3" fmla="*/ 0 h 196"/>
                <a:gd name="T4" fmla="*/ 25 w 174"/>
                <a:gd name="T5" fmla="*/ 0 h 196"/>
                <a:gd name="T6" fmla="*/ 25 w 174"/>
                <a:gd name="T7" fmla="*/ 0 h 196"/>
                <a:gd name="T8" fmla="*/ 25 w 174"/>
                <a:gd name="T9" fmla="*/ 0 h 196"/>
                <a:gd name="T10" fmla="*/ 0 w 174"/>
                <a:gd name="T11" fmla="*/ 25 h 196"/>
                <a:gd name="T12" fmla="*/ 0 w 174"/>
                <a:gd name="T13" fmla="*/ 169 h 196"/>
                <a:gd name="T14" fmla="*/ 2 w 174"/>
                <a:gd name="T15" fmla="*/ 174 h 196"/>
                <a:gd name="T16" fmla="*/ 22 w 174"/>
                <a:gd name="T17" fmla="*/ 193 h 196"/>
                <a:gd name="T18" fmla="*/ 31 w 174"/>
                <a:gd name="T19" fmla="*/ 193 h 196"/>
                <a:gd name="T20" fmla="*/ 52 w 174"/>
                <a:gd name="T21" fmla="*/ 173 h 196"/>
                <a:gd name="T22" fmla="*/ 73 w 174"/>
                <a:gd name="T23" fmla="*/ 194 h 196"/>
                <a:gd name="T24" fmla="*/ 82 w 174"/>
                <a:gd name="T25" fmla="*/ 194 h 196"/>
                <a:gd name="T26" fmla="*/ 104 w 174"/>
                <a:gd name="T27" fmla="*/ 173 h 196"/>
                <a:gd name="T28" fmla="*/ 125 w 174"/>
                <a:gd name="T29" fmla="*/ 194 h 196"/>
                <a:gd name="T30" fmla="*/ 130 w 174"/>
                <a:gd name="T31" fmla="*/ 196 h 196"/>
                <a:gd name="T32" fmla="*/ 134 w 174"/>
                <a:gd name="T33" fmla="*/ 194 h 196"/>
                <a:gd name="T34" fmla="*/ 153 w 174"/>
                <a:gd name="T35" fmla="*/ 175 h 196"/>
                <a:gd name="T36" fmla="*/ 155 w 174"/>
                <a:gd name="T37" fmla="*/ 170 h 196"/>
                <a:gd name="T38" fmla="*/ 155 w 174"/>
                <a:gd name="T39" fmla="*/ 49 h 196"/>
                <a:gd name="T40" fmla="*/ 174 w 174"/>
                <a:gd name="T41" fmla="*/ 25 h 196"/>
                <a:gd name="T42" fmla="*/ 130 w 174"/>
                <a:gd name="T43" fmla="*/ 180 h 196"/>
                <a:gd name="T44" fmla="*/ 108 w 174"/>
                <a:gd name="T45" fmla="*/ 159 h 196"/>
                <a:gd name="T46" fmla="*/ 99 w 174"/>
                <a:gd name="T47" fmla="*/ 159 h 196"/>
                <a:gd name="T48" fmla="*/ 78 w 174"/>
                <a:gd name="T49" fmla="*/ 180 h 196"/>
                <a:gd name="T50" fmla="*/ 57 w 174"/>
                <a:gd name="T51" fmla="*/ 159 h 196"/>
                <a:gd name="T52" fmla="*/ 47 w 174"/>
                <a:gd name="T53" fmla="*/ 159 h 196"/>
                <a:gd name="T54" fmla="*/ 27 w 174"/>
                <a:gd name="T55" fmla="*/ 179 h 196"/>
                <a:gd name="T56" fmla="*/ 13 w 174"/>
                <a:gd name="T57" fmla="*/ 166 h 196"/>
                <a:gd name="T58" fmla="*/ 13 w 174"/>
                <a:gd name="T59" fmla="*/ 25 h 196"/>
                <a:gd name="T60" fmla="*/ 25 w 174"/>
                <a:gd name="T61" fmla="*/ 14 h 196"/>
                <a:gd name="T62" fmla="*/ 25 w 174"/>
                <a:gd name="T63" fmla="*/ 14 h 196"/>
                <a:gd name="T64" fmla="*/ 25 w 174"/>
                <a:gd name="T65" fmla="*/ 14 h 196"/>
                <a:gd name="T66" fmla="*/ 25 w 174"/>
                <a:gd name="T67" fmla="*/ 14 h 196"/>
                <a:gd name="T68" fmla="*/ 37 w 174"/>
                <a:gd name="T69" fmla="*/ 25 h 196"/>
                <a:gd name="T70" fmla="*/ 25 w 174"/>
                <a:gd name="T71" fmla="*/ 36 h 196"/>
                <a:gd name="T72" fmla="*/ 18 w 174"/>
                <a:gd name="T73" fmla="*/ 43 h 196"/>
                <a:gd name="T74" fmla="*/ 25 w 174"/>
                <a:gd name="T75" fmla="*/ 50 h 196"/>
                <a:gd name="T76" fmla="*/ 142 w 174"/>
                <a:gd name="T77" fmla="*/ 50 h 196"/>
                <a:gd name="T78" fmla="*/ 142 w 174"/>
                <a:gd name="T79" fmla="*/ 168 h 196"/>
                <a:gd name="T80" fmla="*/ 130 w 174"/>
                <a:gd name="T81" fmla="*/ 180 h 196"/>
                <a:gd name="T82" fmla="*/ 149 w 174"/>
                <a:gd name="T83" fmla="*/ 36 h 196"/>
                <a:gd name="T84" fmla="*/ 47 w 174"/>
                <a:gd name="T85" fmla="*/ 36 h 196"/>
                <a:gd name="T86" fmla="*/ 50 w 174"/>
                <a:gd name="T87" fmla="*/ 25 h 196"/>
                <a:gd name="T88" fmla="*/ 47 w 174"/>
                <a:gd name="T89" fmla="*/ 14 h 196"/>
                <a:gd name="T90" fmla="*/ 149 w 174"/>
                <a:gd name="T91" fmla="*/ 14 h 196"/>
                <a:gd name="T92" fmla="*/ 161 w 174"/>
                <a:gd name="T93" fmla="*/ 25 h 196"/>
                <a:gd name="T94" fmla="*/ 149 w 174"/>
                <a:gd name="T95" fmla="*/ 36 h 1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196"/>
                <a:gd name="T146" fmla="*/ 174 w 174"/>
                <a:gd name="T147" fmla="*/ 196 h 1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196">
                  <a:moveTo>
                    <a:pt x="174" y="25"/>
                  </a:moveTo>
                  <a:cubicBezTo>
                    <a:pt x="174" y="11"/>
                    <a:pt x="163" y="0"/>
                    <a:pt x="14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1"/>
                    <a:pt x="1" y="172"/>
                    <a:pt x="2" y="174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5" y="196"/>
                    <a:pt x="29" y="196"/>
                    <a:pt x="31" y="19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6" y="196"/>
                    <a:pt x="80" y="196"/>
                    <a:pt x="82" y="19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26" y="195"/>
                    <a:pt x="128" y="196"/>
                    <a:pt x="130" y="196"/>
                  </a:cubicBezTo>
                  <a:cubicBezTo>
                    <a:pt x="131" y="196"/>
                    <a:pt x="133" y="195"/>
                    <a:pt x="134" y="194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4"/>
                    <a:pt x="155" y="172"/>
                    <a:pt x="155" y="17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66" y="46"/>
                    <a:pt x="174" y="36"/>
                    <a:pt x="174" y="25"/>
                  </a:cubicBezTo>
                  <a:close/>
                  <a:moveTo>
                    <a:pt x="130" y="180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106" y="157"/>
                    <a:pt x="102" y="157"/>
                    <a:pt x="99" y="159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4" y="157"/>
                    <a:pt x="50" y="157"/>
                    <a:pt x="47" y="159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19"/>
                    <a:pt x="18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2" y="14"/>
                    <a:pt x="37" y="19"/>
                    <a:pt x="37" y="25"/>
                  </a:cubicBezTo>
                  <a:cubicBezTo>
                    <a:pt x="37" y="31"/>
                    <a:pt x="32" y="36"/>
                    <a:pt x="25" y="36"/>
                  </a:cubicBezTo>
                  <a:cubicBezTo>
                    <a:pt x="21" y="36"/>
                    <a:pt x="18" y="39"/>
                    <a:pt x="18" y="43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168"/>
                    <a:pt x="142" y="168"/>
                    <a:pt x="142" y="168"/>
                  </a:cubicBezTo>
                  <a:lnTo>
                    <a:pt x="130" y="180"/>
                  </a:lnTo>
                  <a:close/>
                  <a:moveTo>
                    <a:pt x="149" y="36"/>
                  </a:moveTo>
                  <a:cubicBezTo>
                    <a:pt x="47" y="36"/>
                    <a:pt x="47" y="36"/>
                    <a:pt x="47" y="36"/>
                  </a:cubicBezTo>
                  <a:cubicBezTo>
                    <a:pt x="49" y="33"/>
                    <a:pt x="50" y="29"/>
                    <a:pt x="50" y="25"/>
                  </a:cubicBezTo>
                  <a:cubicBezTo>
                    <a:pt x="50" y="21"/>
                    <a:pt x="49" y="17"/>
                    <a:pt x="47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55" y="14"/>
                    <a:pt x="161" y="19"/>
                    <a:pt x="161" y="25"/>
                  </a:cubicBezTo>
                  <a:cubicBezTo>
                    <a:pt x="161" y="31"/>
                    <a:pt x="155" y="36"/>
                    <a:pt x="14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3" name="文本框 42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731331" y="2049635"/>
            <a:ext cx="1656080" cy="146748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DA5B66"/>
            </a:soli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4850235" y="2154997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DA5B66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89751" y="3847955"/>
            <a:ext cx="1656080" cy="146748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DA5B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08654" y="3953317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DA5B66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6268666" y="2921490"/>
            <a:ext cx="1656080" cy="146748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1235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387569" y="3026852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12354B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00291" y="2552555"/>
            <a:ext cx="506095" cy="435610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2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3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4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6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7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8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19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0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15731" y="3517120"/>
            <a:ext cx="492125" cy="31940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2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3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4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5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6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28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86651" y="4388975"/>
            <a:ext cx="492125" cy="362585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0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  <p:sp>
          <p:nvSpPr>
            <p:cNvPr id="31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rgbClr val="000000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043649" y="4009441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43649" y="4469531"/>
            <a:ext cx="357883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31182" y="2049635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31182" y="2509725"/>
            <a:ext cx="357883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31182" y="4019643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31182" y="4479733"/>
            <a:ext cx="357883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6268666" y="4728418"/>
            <a:ext cx="1656080" cy="146748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1750">
            <a:solidFill>
              <a:srgbClr val="1235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6387569" y="4833780"/>
            <a:ext cx="1418274" cy="12567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12354B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866326" y="1543020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866326" y="2003110"/>
            <a:ext cx="357883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6868551" y="5315440"/>
            <a:ext cx="429084" cy="321814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116 h 144"/>
              <a:gd name="T8" fmla="*/ 13 w 192"/>
              <a:gd name="T9" fmla="*/ 128 h 144"/>
              <a:gd name="T10" fmla="*/ 78 w 192"/>
              <a:gd name="T11" fmla="*/ 128 h 144"/>
              <a:gd name="T12" fmla="*/ 73 w 192"/>
              <a:gd name="T13" fmla="*/ 138 h 144"/>
              <a:gd name="T14" fmla="*/ 74 w 192"/>
              <a:gd name="T15" fmla="*/ 143 h 144"/>
              <a:gd name="T16" fmla="*/ 76 w 192"/>
              <a:gd name="T17" fmla="*/ 144 h 144"/>
              <a:gd name="T18" fmla="*/ 80 w 192"/>
              <a:gd name="T19" fmla="*/ 142 h 144"/>
              <a:gd name="T20" fmla="*/ 87 w 192"/>
              <a:gd name="T21" fmla="*/ 128 h 144"/>
              <a:gd name="T22" fmla="*/ 106 w 192"/>
              <a:gd name="T23" fmla="*/ 128 h 144"/>
              <a:gd name="T24" fmla="*/ 113 w 192"/>
              <a:gd name="T25" fmla="*/ 142 h 144"/>
              <a:gd name="T26" fmla="*/ 116 w 192"/>
              <a:gd name="T27" fmla="*/ 144 h 144"/>
              <a:gd name="T28" fmla="*/ 118 w 192"/>
              <a:gd name="T29" fmla="*/ 143 h 144"/>
              <a:gd name="T30" fmla="*/ 120 w 192"/>
              <a:gd name="T31" fmla="*/ 138 h 144"/>
              <a:gd name="T32" fmla="*/ 115 w 192"/>
              <a:gd name="T33" fmla="*/ 128 h 144"/>
              <a:gd name="T34" fmla="*/ 181 w 192"/>
              <a:gd name="T35" fmla="*/ 128 h 144"/>
              <a:gd name="T36" fmla="*/ 192 w 192"/>
              <a:gd name="T37" fmla="*/ 116 h 144"/>
              <a:gd name="T38" fmla="*/ 192 w 192"/>
              <a:gd name="T39" fmla="*/ 12 h 144"/>
              <a:gd name="T40" fmla="*/ 180 w 192"/>
              <a:gd name="T41" fmla="*/ 0 h 144"/>
              <a:gd name="T42" fmla="*/ 176 w 192"/>
              <a:gd name="T43" fmla="*/ 108 h 144"/>
              <a:gd name="T44" fmla="*/ 172 w 192"/>
              <a:gd name="T45" fmla="*/ 112 h 144"/>
              <a:gd name="T46" fmla="*/ 20 w 192"/>
              <a:gd name="T47" fmla="*/ 112 h 144"/>
              <a:gd name="T48" fmla="*/ 16 w 192"/>
              <a:gd name="T49" fmla="*/ 108 h 144"/>
              <a:gd name="T50" fmla="*/ 16 w 192"/>
              <a:gd name="T51" fmla="*/ 20 h 144"/>
              <a:gd name="T52" fmla="*/ 20 w 192"/>
              <a:gd name="T53" fmla="*/ 16 h 144"/>
              <a:gd name="T54" fmla="*/ 172 w 192"/>
              <a:gd name="T55" fmla="*/ 16 h 144"/>
              <a:gd name="T56" fmla="*/ 176 w 192"/>
              <a:gd name="T57" fmla="*/ 20 h 144"/>
              <a:gd name="T58" fmla="*/ 176 w 192"/>
              <a:gd name="T59" fmla="*/ 10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4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 bwMode="auto">
          <a:xfrm rot="18900000">
            <a:off x="5328285" y="1687195"/>
            <a:ext cx="1535430" cy="1535430"/>
          </a:xfrm>
          <a:prstGeom prst="rect">
            <a:avLst/>
          </a:prstGeom>
          <a:solidFill>
            <a:srgbClr val="12354B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592904" y="1951280"/>
            <a:ext cx="1007259" cy="100725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280601" y="3886310"/>
            <a:ext cx="265329" cy="265329"/>
            <a:chOff x="1905635" y="3978910"/>
            <a:chExt cx="265329" cy="265329"/>
          </a:xfrm>
        </p:grpSpPr>
        <p:sp>
          <p:nvSpPr>
            <p:cNvPr id="6" name="Shape 796"/>
            <p:cNvSpPr/>
            <p:nvPr/>
          </p:nvSpPr>
          <p:spPr>
            <a:xfrm>
              <a:off x="1905635" y="3978910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hape 797"/>
            <p:cNvSpPr/>
            <p:nvPr/>
          </p:nvSpPr>
          <p:spPr>
            <a:xfrm>
              <a:off x="1966495" y="4050981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672699" y="3895835"/>
            <a:ext cx="265329" cy="265329"/>
            <a:chOff x="4846320" y="3988435"/>
            <a:chExt cx="265329" cy="265329"/>
          </a:xfrm>
        </p:grpSpPr>
        <p:sp>
          <p:nvSpPr>
            <p:cNvPr id="9" name="Shape 801"/>
            <p:cNvSpPr/>
            <p:nvPr/>
          </p:nvSpPr>
          <p:spPr>
            <a:xfrm>
              <a:off x="4846320" y="3988435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802"/>
            <p:cNvSpPr/>
            <p:nvPr/>
          </p:nvSpPr>
          <p:spPr>
            <a:xfrm>
              <a:off x="4907180" y="4060506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225378" y="3895835"/>
            <a:ext cx="265329" cy="265329"/>
            <a:chOff x="8005456" y="3988435"/>
            <a:chExt cx="265329" cy="265329"/>
          </a:xfrm>
        </p:grpSpPr>
        <p:sp>
          <p:nvSpPr>
            <p:cNvPr id="12" name="Shape 806"/>
            <p:cNvSpPr/>
            <p:nvPr/>
          </p:nvSpPr>
          <p:spPr>
            <a:xfrm>
              <a:off x="8005456" y="3988435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807"/>
            <p:cNvSpPr/>
            <p:nvPr/>
          </p:nvSpPr>
          <p:spPr>
            <a:xfrm>
              <a:off x="8066316" y="4060506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280601" y="5292733"/>
            <a:ext cx="265329" cy="265329"/>
            <a:chOff x="1905635" y="5028565"/>
            <a:chExt cx="265329" cy="265329"/>
          </a:xfrm>
        </p:grpSpPr>
        <p:sp>
          <p:nvSpPr>
            <p:cNvPr id="15" name="Shape 811"/>
            <p:cNvSpPr/>
            <p:nvPr/>
          </p:nvSpPr>
          <p:spPr>
            <a:xfrm>
              <a:off x="1905635" y="5028565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hape 812"/>
            <p:cNvSpPr/>
            <p:nvPr/>
          </p:nvSpPr>
          <p:spPr>
            <a:xfrm>
              <a:off x="1966495" y="5100636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672699" y="5292733"/>
            <a:ext cx="265329" cy="265329"/>
            <a:chOff x="4846320" y="5038090"/>
            <a:chExt cx="265329" cy="265329"/>
          </a:xfrm>
        </p:grpSpPr>
        <p:sp>
          <p:nvSpPr>
            <p:cNvPr id="18" name="Shape 816"/>
            <p:cNvSpPr/>
            <p:nvPr/>
          </p:nvSpPr>
          <p:spPr>
            <a:xfrm>
              <a:off x="4846320" y="5038090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817"/>
            <p:cNvSpPr/>
            <p:nvPr/>
          </p:nvSpPr>
          <p:spPr>
            <a:xfrm>
              <a:off x="4907180" y="5110161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225378" y="5292733"/>
            <a:ext cx="265329" cy="265329"/>
            <a:chOff x="8005456" y="5038090"/>
            <a:chExt cx="265329" cy="265329"/>
          </a:xfrm>
        </p:grpSpPr>
        <p:sp>
          <p:nvSpPr>
            <p:cNvPr id="21" name="Shape 821"/>
            <p:cNvSpPr/>
            <p:nvPr/>
          </p:nvSpPr>
          <p:spPr>
            <a:xfrm>
              <a:off x="8005456" y="5038090"/>
              <a:ext cx="265329" cy="26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822"/>
            <p:cNvSpPr/>
            <p:nvPr/>
          </p:nvSpPr>
          <p:spPr>
            <a:xfrm>
              <a:off x="8066316" y="5110161"/>
              <a:ext cx="143609" cy="1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L-Shape 7"/>
          <p:cNvSpPr/>
          <p:nvPr/>
        </p:nvSpPr>
        <p:spPr bwMode="auto">
          <a:xfrm rot="18900000" flipH="1">
            <a:off x="7672070" y="1828165"/>
            <a:ext cx="1279423" cy="1279423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45"/>
          <p:cNvSpPr/>
          <p:nvPr/>
        </p:nvSpPr>
        <p:spPr bwMode="auto">
          <a:xfrm>
            <a:off x="8587772" y="2260150"/>
            <a:ext cx="194127" cy="415453"/>
          </a:xfrm>
          <a:custGeom>
            <a:avLst/>
            <a:gdLst>
              <a:gd name="T0" fmla="*/ 194 w 21600"/>
              <a:gd name="T1" fmla="*/ 133 h 21600"/>
              <a:gd name="T2" fmla="*/ 129 w 21600"/>
              <a:gd name="T3" fmla="*/ 133 h 21600"/>
              <a:gd name="T4" fmla="*/ 129 w 21600"/>
              <a:gd name="T5" fmla="*/ 90 h 21600"/>
              <a:gd name="T6" fmla="*/ 147 w 21600"/>
              <a:gd name="T7" fmla="*/ 71 h 21600"/>
              <a:gd name="T8" fmla="*/ 194 w 21600"/>
              <a:gd name="T9" fmla="*/ 71 h 21600"/>
              <a:gd name="T10" fmla="*/ 194 w 21600"/>
              <a:gd name="T11" fmla="*/ 0 h 21600"/>
              <a:gd name="T12" fmla="*/ 129 w 21600"/>
              <a:gd name="T13" fmla="*/ 0 h 21600"/>
              <a:gd name="T14" fmla="*/ 43 w 21600"/>
              <a:gd name="T15" fmla="*/ 86 h 21600"/>
              <a:gd name="T16" fmla="*/ 43 w 21600"/>
              <a:gd name="T17" fmla="*/ 133 h 21600"/>
              <a:gd name="T18" fmla="*/ 0 w 21600"/>
              <a:gd name="T19" fmla="*/ 133 h 21600"/>
              <a:gd name="T20" fmla="*/ 0 w 21600"/>
              <a:gd name="T21" fmla="*/ 206 h 21600"/>
              <a:gd name="T22" fmla="*/ 43 w 21600"/>
              <a:gd name="T23" fmla="*/ 206 h 21600"/>
              <a:gd name="T24" fmla="*/ 43 w 21600"/>
              <a:gd name="T25" fmla="*/ 415 h 21600"/>
              <a:gd name="T26" fmla="*/ 129 w 21600"/>
              <a:gd name="T27" fmla="*/ 415 h 21600"/>
              <a:gd name="T28" fmla="*/ 129 w 21600"/>
              <a:gd name="T29" fmla="*/ 206 h 21600"/>
              <a:gd name="T30" fmla="*/ 188 w 21600"/>
              <a:gd name="T31" fmla="*/ 206 h 21600"/>
              <a:gd name="T32" fmla="*/ 194 w 21600"/>
              <a:gd name="T33" fmla="*/ 133 h 21600"/>
              <a:gd name="T34" fmla="*/ 194 w 21600"/>
              <a:gd name="T35" fmla="*/ 133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6939"/>
                </a:moveTo>
                <a:cubicBezTo>
                  <a:pt x="14400" y="6939"/>
                  <a:pt x="14400" y="6939"/>
                  <a:pt x="14400" y="6939"/>
                </a:cubicBezTo>
                <a:cubicBezTo>
                  <a:pt x="14400" y="4701"/>
                  <a:pt x="14400" y="4701"/>
                  <a:pt x="14400" y="4701"/>
                </a:cubicBezTo>
                <a:cubicBezTo>
                  <a:pt x="14400" y="3917"/>
                  <a:pt x="15600" y="3693"/>
                  <a:pt x="16320" y="3693"/>
                </a:cubicBezTo>
                <a:cubicBezTo>
                  <a:pt x="17280" y="3693"/>
                  <a:pt x="21600" y="3693"/>
                  <a:pt x="21600" y="3693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6480" y="0"/>
                  <a:pt x="4800" y="2686"/>
                  <a:pt x="4800" y="4477"/>
                </a:cubicBezTo>
                <a:cubicBezTo>
                  <a:pt x="4800" y="6939"/>
                  <a:pt x="4800" y="6939"/>
                  <a:pt x="4800" y="6939"/>
                </a:cubicBezTo>
                <a:cubicBezTo>
                  <a:pt x="0" y="6939"/>
                  <a:pt x="0" y="6939"/>
                  <a:pt x="0" y="6939"/>
                </a:cubicBezTo>
                <a:cubicBezTo>
                  <a:pt x="0" y="10744"/>
                  <a:pt x="0" y="10744"/>
                  <a:pt x="0" y="10744"/>
                </a:cubicBezTo>
                <a:cubicBezTo>
                  <a:pt x="4800" y="10744"/>
                  <a:pt x="4800" y="10744"/>
                  <a:pt x="4800" y="10744"/>
                </a:cubicBezTo>
                <a:cubicBezTo>
                  <a:pt x="4800" y="15668"/>
                  <a:pt x="4800" y="21600"/>
                  <a:pt x="4800" y="21600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4400" y="21600"/>
                  <a:pt x="14400" y="15556"/>
                  <a:pt x="14400" y="10744"/>
                </a:cubicBezTo>
                <a:cubicBezTo>
                  <a:pt x="20880" y="10744"/>
                  <a:pt x="20880" y="10744"/>
                  <a:pt x="20880" y="10744"/>
                </a:cubicBezTo>
                <a:lnTo>
                  <a:pt x="21600" y="6939"/>
                </a:lnTo>
                <a:close/>
                <a:moveTo>
                  <a:pt x="21600" y="6939"/>
                </a:move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-Shape 8"/>
          <p:cNvSpPr/>
          <p:nvPr/>
        </p:nvSpPr>
        <p:spPr bwMode="auto">
          <a:xfrm rot="18900000" flipH="1">
            <a:off x="8686800" y="1828165"/>
            <a:ext cx="1279423" cy="1279423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24"/>
          <p:cNvSpPr/>
          <p:nvPr/>
        </p:nvSpPr>
        <p:spPr bwMode="auto">
          <a:xfrm>
            <a:off x="9524638" y="2301749"/>
            <a:ext cx="409053" cy="332789"/>
          </a:xfrm>
          <a:custGeom>
            <a:avLst/>
            <a:gdLst>
              <a:gd name="T0" fmla="*/ 397 w 21600"/>
              <a:gd name="T1" fmla="*/ 38 h 21600"/>
              <a:gd name="T2" fmla="*/ 351 w 21600"/>
              <a:gd name="T3" fmla="*/ 52 h 21600"/>
              <a:gd name="T4" fmla="*/ 387 w 21600"/>
              <a:gd name="T5" fmla="*/ 6 h 21600"/>
              <a:gd name="T6" fmla="*/ 335 w 21600"/>
              <a:gd name="T7" fmla="*/ 26 h 21600"/>
              <a:gd name="T8" fmla="*/ 276 w 21600"/>
              <a:gd name="T9" fmla="*/ 0 h 21600"/>
              <a:gd name="T10" fmla="*/ 193 w 21600"/>
              <a:gd name="T11" fmla="*/ 83 h 21600"/>
              <a:gd name="T12" fmla="*/ 195 w 21600"/>
              <a:gd name="T13" fmla="*/ 101 h 21600"/>
              <a:gd name="T14" fmla="*/ 28 w 21600"/>
              <a:gd name="T15" fmla="*/ 16 h 21600"/>
              <a:gd name="T16" fmla="*/ 16 w 21600"/>
              <a:gd name="T17" fmla="*/ 57 h 21600"/>
              <a:gd name="T18" fmla="*/ 52 w 21600"/>
              <a:gd name="T19" fmla="*/ 125 h 21600"/>
              <a:gd name="T20" fmla="*/ 16 w 21600"/>
              <a:gd name="T21" fmla="*/ 115 h 21600"/>
              <a:gd name="T22" fmla="*/ 16 w 21600"/>
              <a:gd name="T23" fmla="*/ 115 h 21600"/>
              <a:gd name="T24" fmla="*/ 83 w 21600"/>
              <a:gd name="T25" fmla="*/ 196 h 21600"/>
              <a:gd name="T26" fmla="*/ 60 w 21600"/>
              <a:gd name="T27" fmla="*/ 198 h 21600"/>
              <a:gd name="T28" fmla="*/ 44 w 21600"/>
              <a:gd name="T29" fmla="*/ 196 h 21600"/>
              <a:gd name="T30" fmla="*/ 121 w 21600"/>
              <a:gd name="T31" fmla="*/ 252 h 21600"/>
              <a:gd name="T32" fmla="*/ 20 w 21600"/>
              <a:gd name="T33" fmla="*/ 289 h 21600"/>
              <a:gd name="T34" fmla="*/ 0 w 21600"/>
              <a:gd name="T35" fmla="*/ 287 h 21600"/>
              <a:gd name="T36" fmla="*/ 125 w 21600"/>
              <a:gd name="T37" fmla="*/ 323 h 21600"/>
              <a:gd name="T38" fmla="*/ 357 w 21600"/>
              <a:gd name="T39" fmla="*/ 91 h 21600"/>
              <a:gd name="T40" fmla="*/ 357 w 21600"/>
              <a:gd name="T41" fmla="*/ 81 h 21600"/>
              <a:gd name="T42" fmla="*/ 397 w 21600"/>
              <a:gd name="T43" fmla="*/ 38 h 21600"/>
              <a:gd name="T44" fmla="*/ 397 w 21600"/>
              <a:gd name="T45" fmla="*/ 38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21600" y="2565"/>
                </a:moveTo>
                <a:cubicBezTo>
                  <a:pt x="20832" y="2970"/>
                  <a:pt x="19955" y="3375"/>
                  <a:pt x="19078" y="3510"/>
                </a:cubicBezTo>
                <a:cubicBezTo>
                  <a:pt x="19955" y="2835"/>
                  <a:pt x="20723" y="1755"/>
                  <a:pt x="21052" y="405"/>
                </a:cubicBezTo>
                <a:cubicBezTo>
                  <a:pt x="20175" y="1080"/>
                  <a:pt x="19188" y="1485"/>
                  <a:pt x="18201" y="1755"/>
                </a:cubicBezTo>
                <a:cubicBezTo>
                  <a:pt x="17434" y="675"/>
                  <a:pt x="16227" y="0"/>
                  <a:pt x="15021" y="0"/>
                </a:cubicBezTo>
                <a:cubicBezTo>
                  <a:pt x="12499" y="0"/>
                  <a:pt x="10526" y="2430"/>
                  <a:pt x="10526" y="5535"/>
                </a:cubicBezTo>
                <a:cubicBezTo>
                  <a:pt x="10526" y="5940"/>
                  <a:pt x="10636" y="6345"/>
                  <a:pt x="10636" y="6750"/>
                </a:cubicBezTo>
                <a:cubicBezTo>
                  <a:pt x="7017" y="6480"/>
                  <a:pt x="3728" y="4320"/>
                  <a:pt x="1535" y="1080"/>
                </a:cubicBezTo>
                <a:cubicBezTo>
                  <a:pt x="1096" y="1890"/>
                  <a:pt x="877" y="2835"/>
                  <a:pt x="877" y="3780"/>
                </a:cubicBezTo>
                <a:cubicBezTo>
                  <a:pt x="877" y="5670"/>
                  <a:pt x="1754" y="7290"/>
                  <a:pt x="2851" y="8370"/>
                </a:cubicBezTo>
                <a:cubicBezTo>
                  <a:pt x="2193" y="8235"/>
                  <a:pt x="1535" y="8100"/>
                  <a:pt x="877" y="7695"/>
                </a:cubicBezTo>
                <a:cubicBezTo>
                  <a:pt x="877" y="10395"/>
                  <a:pt x="2412" y="12555"/>
                  <a:pt x="4495" y="13095"/>
                </a:cubicBezTo>
                <a:cubicBezTo>
                  <a:pt x="4057" y="13230"/>
                  <a:pt x="3728" y="13230"/>
                  <a:pt x="3289" y="13230"/>
                </a:cubicBezTo>
                <a:cubicBezTo>
                  <a:pt x="2960" y="13230"/>
                  <a:pt x="2741" y="13230"/>
                  <a:pt x="2412" y="13095"/>
                </a:cubicBezTo>
                <a:cubicBezTo>
                  <a:pt x="2960" y="15255"/>
                  <a:pt x="4605" y="16875"/>
                  <a:pt x="6579" y="16875"/>
                </a:cubicBezTo>
                <a:cubicBezTo>
                  <a:pt x="5044" y="18360"/>
                  <a:pt x="3180" y="19305"/>
                  <a:pt x="1096" y="19305"/>
                </a:cubicBezTo>
                <a:cubicBezTo>
                  <a:pt x="768" y="19305"/>
                  <a:pt x="329" y="19305"/>
                  <a:pt x="0" y="19170"/>
                </a:cubicBezTo>
                <a:cubicBezTo>
                  <a:pt x="1974" y="20790"/>
                  <a:pt x="4276" y="21600"/>
                  <a:pt x="6798" y="21600"/>
                </a:cubicBezTo>
                <a:cubicBezTo>
                  <a:pt x="15021" y="21600"/>
                  <a:pt x="19407" y="13365"/>
                  <a:pt x="19407" y="6075"/>
                </a:cubicBezTo>
                <a:cubicBezTo>
                  <a:pt x="19407" y="5940"/>
                  <a:pt x="19407" y="5670"/>
                  <a:pt x="19407" y="5400"/>
                </a:cubicBezTo>
                <a:cubicBezTo>
                  <a:pt x="20284" y="4590"/>
                  <a:pt x="21052" y="3645"/>
                  <a:pt x="21600" y="2565"/>
                </a:cubicBezTo>
                <a:close/>
                <a:moveTo>
                  <a:pt x="21600" y="2565"/>
                </a:move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L-Shape 5"/>
          <p:cNvSpPr/>
          <p:nvPr/>
        </p:nvSpPr>
        <p:spPr bwMode="auto">
          <a:xfrm rot="2700000">
            <a:off x="2222647" y="1814978"/>
            <a:ext cx="1279423" cy="1279128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2"/>
          <p:cNvGrpSpPr/>
          <p:nvPr/>
        </p:nvGrpSpPr>
        <p:grpSpPr bwMode="auto">
          <a:xfrm>
            <a:off x="2197735" y="2357212"/>
            <a:ext cx="448415" cy="195193"/>
            <a:chOff x="0" y="0"/>
            <a:chExt cx="424" cy="185"/>
          </a:xfrm>
          <a:solidFill>
            <a:srgbClr val="00B0F0"/>
          </a:solidFill>
        </p:grpSpPr>
        <p:sp>
          <p:nvSpPr>
            <p:cNvPr id="32" name="Oval 30@|1FFC:16777215|FBC:16777215|LFC:0|LBC:16777215"/>
            <p:cNvSpPr/>
            <p:nvPr/>
          </p:nvSpPr>
          <p:spPr bwMode="auto">
            <a:xfrm>
              <a:off x="0" y="0"/>
              <a:ext cx="189" cy="18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31@|1FFC:16777215|FBC:16777215|LFC:0|LBC:16777215"/>
            <p:cNvSpPr/>
            <p:nvPr/>
          </p:nvSpPr>
          <p:spPr bwMode="auto">
            <a:xfrm>
              <a:off x="237" y="0"/>
              <a:ext cx="187" cy="18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L-Shape 4"/>
          <p:cNvSpPr/>
          <p:nvPr/>
        </p:nvSpPr>
        <p:spPr bwMode="auto">
          <a:xfrm rot="2700000">
            <a:off x="3237230" y="1817370"/>
            <a:ext cx="1279423" cy="1279423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26"/>
          <p:cNvSpPr>
            <a:spLocks noEditPoints="1"/>
          </p:cNvSpPr>
          <p:nvPr/>
        </p:nvSpPr>
        <p:spPr bwMode="auto">
          <a:xfrm>
            <a:off x="3290562" y="2300020"/>
            <a:ext cx="323189" cy="323189"/>
          </a:xfrm>
          <a:custGeom>
            <a:avLst/>
            <a:gdLst>
              <a:gd name="T0" fmla="*/ 276 w 344"/>
              <a:gd name="T1" fmla="*/ 172 h 344"/>
              <a:gd name="T2" fmla="*/ 172 w 344"/>
              <a:gd name="T3" fmla="*/ 276 h 344"/>
              <a:gd name="T4" fmla="*/ 68 w 344"/>
              <a:gd name="T5" fmla="*/ 172 h 344"/>
              <a:gd name="T6" fmla="*/ 70 w 344"/>
              <a:gd name="T7" fmla="*/ 152 h 344"/>
              <a:gd name="T8" fmla="*/ 0 w 344"/>
              <a:gd name="T9" fmla="*/ 152 h 344"/>
              <a:gd name="T10" fmla="*/ 0 w 344"/>
              <a:gd name="T11" fmla="*/ 290 h 344"/>
              <a:gd name="T12" fmla="*/ 54 w 344"/>
              <a:gd name="T13" fmla="*/ 344 h 344"/>
              <a:gd name="T14" fmla="*/ 290 w 344"/>
              <a:gd name="T15" fmla="*/ 344 h 344"/>
              <a:gd name="T16" fmla="*/ 344 w 344"/>
              <a:gd name="T17" fmla="*/ 290 h 344"/>
              <a:gd name="T18" fmla="*/ 344 w 344"/>
              <a:gd name="T19" fmla="*/ 152 h 344"/>
              <a:gd name="T20" fmla="*/ 274 w 344"/>
              <a:gd name="T21" fmla="*/ 152 h 344"/>
              <a:gd name="T22" fmla="*/ 276 w 344"/>
              <a:gd name="T23" fmla="*/ 172 h 344"/>
              <a:gd name="T24" fmla="*/ 290 w 344"/>
              <a:gd name="T25" fmla="*/ 0 h 344"/>
              <a:gd name="T26" fmla="*/ 54 w 344"/>
              <a:gd name="T27" fmla="*/ 0 h 344"/>
              <a:gd name="T28" fmla="*/ 0 w 344"/>
              <a:gd name="T29" fmla="*/ 54 h 344"/>
              <a:gd name="T30" fmla="*/ 0 w 344"/>
              <a:gd name="T31" fmla="*/ 112 h 344"/>
              <a:gd name="T32" fmla="*/ 87 w 344"/>
              <a:gd name="T33" fmla="*/ 112 h 344"/>
              <a:gd name="T34" fmla="*/ 172 w 344"/>
              <a:gd name="T35" fmla="*/ 68 h 344"/>
              <a:gd name="T36" fmla="*/ 257 w 344"/>
              <a:gd name="T37" fmla="*/ 112 h 344"/>
              <a:gd name="T38" fmla="*/ 344 w 344"/>
              <a:gd name="T39" fmla="*/ 112 h 344"/>
              <a:gd name="T40" fmla="*/ 344 w 344"/>
              <a:gd name="T41" fmla="*/ 54 h 344"/>
              <a:gd name="T42" fmla="*/ 290 w 344"/>
              <a:gd name="T43" fmla="*/ 0 h 344"/>
              <a:gd name="T44" fmla="*/ 317 w 344"/>
              <a:gd name="T45" fmla="*/ 66 h 344"/>
              <a:gd name="T46" fmla="*/ 307 w 344"/>
              <a:gd name="T47" fmla="*/ 76 h 344"/>
              <a:gd name="T48" fmla="*/ 278 w 344"/>
              <a:gd name="T49" fmla="*/ 76 h 344"/>
              <a:gd name="T50" fmla="*/ 269 w 344"/>
              <a:gd name="T51" fmla="*/ 66 h 344"/>
              <a:gd name="T52" fmla="*/ 269 w 344"/>
              <a:gd name="T53" fmla="*/ 37 h 344"/>
              <a:gd name="T54" fmla="*/ 278 w 344"/>
              <a:gd name="T55" fmla="*/ 28 h 344"/>
              <a:gd name="T56" fmla="*/ 307 w 344"/>
              <a:gd name="T57" fmla="*/ 28 h 344"/>
              <a:gd name="T58" fmla="*/ 317 w 344"/>
              <a:gd name="T59" fmla="*/ 37 h 344"/>
              <a:gd name="T60" fmla="*/ 317 w 344"/>
              <a:gd name="T61" fmla="*/ 66 h 344"/>
              <a:gd name="T62" fmla="*/ 236 w 344"/>
              <a:gd name="T63" fmla="*/ 172 h 344"/>
              <a:gd name="T64" fmla="*/ 172 w 344"/>
              <a:gd name="T65" fmla="*/ 108 h 344"/>
              <a:gd name="T66" fmla="*/ 108 w 344"/>
              <a:gd name="T67" fmla="*/ 172 h 344"/>
              <a:gd name="T68" fmla="*/ 172 w 344"/>
              <a:gd name="T69" fmla="*/ 236 h 344"/>
              <a:gd name="T70" fmla="*/ 236 w 344"/>
              <a:gd name="T7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4" h="344">
                <a:moveTo>
                  <a:pt x="276" y="172"/>
                </a:moveTo>
                <a:cubicBezTo>
                  <a:pt x="276" y="229"/>
                  <a:pt x="230" y="276"/>
                  <a:pt x="172" y="276"/>
                </a:cubicBezTo>
                <a:cubicBezTo>
                  <a:pt x="115" y="276"/>
                  <a:pt x="68" y="229"/>
                  <a:pt x="68" y="172"/>
                </a:cubicBezTo>
                <a:cubicBezTo>
                  <a:pt x="68" y="165"/>
                  <a:pt x="69" y="158"/>
                  <a:pt x="7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20"/>
                  <a:pt x="24" y="344"/>
                  <a:pt x="54" y="344"/>
                </a:cubicBezTo>
                <a:cubicBezTo>
                  <a:pt x="290" y="344"/>
                  <a:pt x="290" y="344"/>
                  <a:pt x="290" y="344"/>
                </a:cubicBezTo>
                <a:cubicBezTo>
                  <a:pt x="320" y="344"/>
                  <a:pt x="344" y="320"/>
                  <a:pt x="344" y="290"/>
                </a:cubicBezTo>
                <a:cubicBezTo>
                  <a:pt x="344" y="152"/>
                  <a:pt x="344" y="152"/>
                  <a:pt x="344" y="152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6" y="158"/>
                  <a:pt x="276" y="165"/>
                  <a:pt x="276" y="172"/>
                </a:cubicBezTo>
                <a:close/>
                <a:moveTo>
                  <a:pt x="290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12"/>
                  <a:pt x="0" y="112"/>
                  <a:pt x="0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6" y="85"/>
                  <a:pt x="137" y="68"/>
                  <a:pt x="172" y="68"/>
                </a:cubicBezTo>
                <a:cubicBezTo>
                  <a:pt x="207" y="68"/>
                  <a:pt x="238" y="85"/>
                  <a:pt x="257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44" y="24"/>
                  <a:pt x="320" y="0"/>
                  <a:pt x="290" y="0"/>
                </a:cubicBezTo>
                <a:close/>
                <a:moveTo>
                  <a:pt x="317" y="66"/>
                </a:moveTo>
                <a:cubicBezTo>
                  <a:pt x="317" y="72"/>
                  <a:pt x="312" y="76"/>
                  <a:pt x="307" y="76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3" y="76"/>
                  <a:pt x="269" y="72"/>
                  <a:pt x="269" y="66"/>
                </a:cubicBezTo>
                <a:cubicBezTo>
                  <a:pt x="269" y="37"/>
                  <a:pt x="269" y="37"/>
                  <a:pt x="269" y="37"/>
                </a:cubicBezTo>
                <a:cubicBezTo>
                  <a:pt x="269" y="32"/>
                  <a:pt x="273" y="28"/>
                  <a:pt x="278" y="28"/>
                </a:cubicBezTo>
                <a:cubicBezTo>
                  <a:pt x="307" y="28"/>
                  <a:pt x="307" y="28"/>
                  <a:pt x="307" y="28"/>
                </a:cubicBezTo>
                <a:cubicBezTo>
                  <a:pt x="312" y="28"/>
                  <a:pt x="317" y="32"/>
                  <a:pt x="317" y="37"/>
                </a:cubicBezTo>
                <a:lnTo>
                  <a:pt x="317" y="66"/>
                </a:lnTo>
                <a:close/>
                <a:moveTo>
                  <a:pt x="236" y="172"/>
                </a:moveTo>
                <a:cubicBezTo>
                  <a:pt x="236" y="137"/>
                  <a:pt x="208" y="108"/>
                  <a:pt x="172" y="108"/>
                </a:cubicBezTo>
                <a:cubicBezTo>
                  <a:pt x="137" y="108"/>
                  <a:pt x="108" y="137"/>
                  <a:pt x="108" y="172"/>
                </a:cubicBezTo>
                <a:cubicBezTo>
                  <a:pt x="108" y="207"/>
                  <a:pt x="137" y="236"/>
                  <a:pt x="172" y="236"/>
                </a:cubicBezTo>
                <a:cubicBezTo>
                  <a:pt x="208" y="236"/>
                  <a:pt x="236" y="207"/>
                  <a:pt x="236" y="1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L-Shape 3"/>
          <p:cNvSpPr/>
          <p:nvPr/>
        </p:nvSpPr>
        <p:spPr bwMode="auto">
          <a:xfrm rot="2700000">
            <a:off x="4248150" y="1828800"/>
            <a:ext cx="1279423" cy="1279423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21"/>
          <p:cNvSpPr/>
          <p:nvPr/>
        </p:nvSpPr>
        <p:spPr bwMode="auto">
          <a:xfrm>
            <a:off x="4299882" y="2293318"/>
            <a:ext cx="297057" cy="375454"/>
          </a:xfrm>
          <a:custGeom>
            <a:avLst/>
            <a:gdLst>
              <a:gd name="T0" fmla="*/ 129 w 323"/>
              <a:gd name="T1" fmla="*/ 272 h 408"/>
              <a:gd name="T2" fmla="*/ 68 w 323"/>
              <a:gd name="T3" fmla="*/ 408 h 408"/>
              <a:gd name="T4" fmla="*/ 98 w 323"/>
              <a:gd name="T5" fmla="*/ 196 h 408"/>
              <a:gd name="T6" fmla="*/ 149 w 323"/>
              <a:gd name="T7" fmla="*/ 99 h 408"/>
              <a:gd name="T8" fmla="*/ 172 w 323"/>
              <a:gd name="T9" fmla="*/ 257 h 408"/>
              <a:gd name="T10" fmla="*/ 234 w 323"/>
              <a:gd name="T11" fmla="*/ 73 h 408"/>
              <a:gd name="T12" fmla="*/ 47 w 323"/>
              <a:gd name="T13" fmla="*/ 173 h 408"/>
              <a:gd name="T14" fmla="*/ 57 w 323"/>
              <a:gd name="T15" fmla="*/ 239 h 408"/>
              <a:gd name="T16" fmla="*/ 1 w 323"/>
              <a:gd name="T17" fmla="*/ 147 h 408"/>
              <a:gd name="T18" fmla="*/ 137 w 323"/>
              <a:gd name="T19" fmla="*/ 9 h 408"/>
              <a:gd name="T20" fmla="*/ 310 w 323"/>
              <a:gd name="T21" fmla="*/ 119 h 408"/>
              <a:gd name="T22" fmla="*/ 183 w 323"/>
              <a:gd name="T23" fmla="*/ 298 h 408"/>
              <a:gd name="T24" fmla="*/ 129 w 323"/>
              <a:gd name="T25" fmla="*/ 27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408">
                <a:moveTo>
                  <a:pt x="129" y="272"/>
                </a:moveTo>
                <a:cubicBezTo>
                  <a:pt x="118" y="328"/>
                  <a:pt x="106" y="380"/>
                  <a:pt x="68" y="408"/>
                </a:cubicBezTo>
                <a:cubicBezTo>
                  <a:pt x="56" y="325"/>
                  <a:pt x="85" y="262"/>
                  <a:pt x="98" y="196"/>
                </a:cubicBezTo>
                <a:cubicBezTo>
                  <a:pt x="75" y="157"/>
                  <a:pt x="101" y="80"/>
                  <a:pt x="149" y="99"/>
                </a:cubicBezTo>
                <a:cubicBezTo>
                  <a:pt x="209" y="122"/>
                  <a:pt x="98" y="242"/>
                  <a:pt x="172" y="257"/>
                </a:cubicBezTo>
                <a:cubicBezTo>
                  <a:pt x="250" y="273"/>
                  <a:pt x="282" y="122"/>
                  <a:pt x="234" y="73"/>
                </a:cubicBezTo>
                <a:cubicBezTo>
                  <a:pt x="164" y="2"/>
                  <a:pt x="31" y="72"/>
                  <a:pt x="47" y="173"/>
                </a:cubicBezTo>
                <a:cubicBezTo>
                  <a:pt x="51" y="198"/>
                  <a:pt x="77" y="205"/>
                  <a:pt x="57" y="239"/>
                </a:cubicBezTo>
                <a:cubicBezTo>
                  <a:pt x="13" y="229"/>
                  <a:pt x="0" y="194"/>
                  <a:pt x="1" y="147"/>
                </a:cubicBezTo>
                <a:cubicBezTo>
                  <a:pt x="4" y="70"/>
                  <a:pt x="70" y="17"/>
                  <a:pt x="137" y="9"/>
                </a:cubicBezTo>
                <a:cubicBezTo>
                  <a:pt x="221" y="0"/>
                  <a:pt x="300" y="40"/>
                  <a:pt x="310" y="119"/>
                </a:cubicBezTo>
                <a:cubicBezTo>
                  <a:pt x="323" y="208"/>
                  <a:pt x="273" y="305"/>
                  <a:pt x="183" y="298"/>
                </a:cubicBezTo>
                <a:cubicBezTo>
                  <a:pt x="158" y="296"/>
                  <a:pt x="148" y="284"/>
                  <a:pt x="129" y="2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-Shape 6"/>
          <p:cNvSpPr/>
          <p:nvPr/>
        </p:nvSpPr>
        <p:spPr bwMode="auto">
          <a:xfrm rot="18900000" flipH="1">
            <a:off x="6650307" y="1828213"/>
            <a:ext cx="1279423" cy="1279328"/>
          </a:xfrm>
          <a:prstGeom prst="corner">
            <a:avLst/>
          </a:prstGeom>
          <a:solidFill>
            <a:srgbClr val="DA5B6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75"/>
          <p:cNvSpPr/>
          <p:nvPr/>
        </p:nvSpPr>
        <p:spPr bwMode="auto">
          <a:xfrm>
            <a:off x="7544658" y="2300149"/>
            <a:ext cx="411155" cy="335989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513785" y="3854741"/>
            <a:ext cx="2361437" cy="975509"/>
            <a:chOff x="8194674" y="3866315"/>
            <a:chExt cx="2361437" cy="975509"/>
          </a:xfrm>
        </p:grpSpPr>
        <p:sp>
          <p:nvSpPr>
            <p:cNvPr id="57" name="文本框 56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13785" y="5219773"/>
            <a:ext cx="2361437" cy="975509"/>
            <a:chOff x="8194674" y="3866315"/>
            <a:chExt cx="2361437" cy="975509"/>
          </a:xfrm>
        </p:grpSpPr>
        <p:sp>
          <p:nvSpPr>
            <p:cNvPr id="61" name="文本框 60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20454" y="3854741"/>
            <a:ext cx="2361437" cy="975509"/>
            <a:chOff x="8194674" y="3866315"/>
            <a:chExt cx="2361437" cy="975509"/>
          </a:xfrm>
        </p:grpSpPr>
        <p:sp>
          <p:nvSpPr>
            <p:cNvPr id="64" name="文本框 63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020454" y="5219773"/>
            <a:ext cx="2361437" cy="975509"/>
            <a:chOff x="8194674" y="3866315"/>
            <a:chExt cx="2361437" cy="975509"/>
          </a:xfrm>
        </p:grpSpPr>
        <p:sp>
          <p:nvSpPr>
            <p:cNvPr id="67" name="文本框 66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34877" y="3854332"/>
            <a:ext cx="2361437" cy="975509"/>
            <a:chOff x="8194674" y="3866315"/>
            <a:chExt cx="2361437" cy="975509"/>
          </a:xfrm>
        </p:grpSpPr>
        <p:sp>
          <p:nvSpPr>
            <p:cNvPr id="70" name="文本框 69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634877" y="5219364"/>
            <a:ext cx="2361437" cy="975509"/>
            <a:chOff x="8194674" y="3866315"/>
            <a:chExt cx="2361437" cy="975509"/>
          </a:xfrm>
        </p:grpSpPr>
        <p:sp>
          <p:nvSpPr>
            <p:cNvPr id="73" name="文本框 72"/>
            <p:cNvSpPr txBox="1"/>
            <p:nvPr/>
          </p:nvSpPr>
          <p:spPr>
            <a:xfrm>
              <a:off x="8194674" y="3866315"/>
              <a:ext cx="151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194674" y="4141248"/>
              <a:ext cx="2361437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要求添加的标题文字简洁明了且符合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的核心需求。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85" name="文本框 84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-2" y="34115"/>
            <a:ext cx="5156617" cy="2469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0220" y="1308587"/>
            <a:ext cx="4789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Part </a:t>
            </a:r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8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0220" y="3813543"/>
            <a:ext cx="39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3200" b="1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6931" y="4781862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9943" y="4781861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店chenying0907 5"/>
          <p:cNvSpPr/>
          <p:nvPr/>
        </p:nvSpPr>
        <p:spPr bwMode="auto">
          <a:xfrm>
            <a:off x="5243196" y="1832980"/>
            <a:ext cx="966788" cy="967086"/>
          </a:xfrm>
          <a:custGeom>
            <a:avLst/>
            <a:gdLst>
              <a:gd name="T0" fmla="*/ 4869 w 4870"/>
              <a:gd name="T1" fmla="*/ 2493 h 4872"/>
              <a:gd name="T2" fmla="*/ 4866 w 4870"/>
              <a:gd name="T3" fmla="*/ 2310 h 4872"/>
              <a:gd name="T4" fmla="*/ 4793 w 4870"/>
              <a:gd name="T5" fmla="*/ 1827 h 4872"/>
              <a:gd name="T6" fmla="*/ 4630 w 4870"/>
              <a:gd name="T7" fmla="*/ 1380 h 4872"/>
              <a:gd name="T8" fmla="*/ 4386 w 4870"/>
              <a:gd name="T9" fmla="*/ 979 h 4872"/>
              <a:gd name="T10" fmla="*/ 4072 w 4870"/>
              <a:gd name="T11" fmla="*/ 633 h 4872"/>
              <a:gd name="T12" fmla="*/ 3698 w 4870"/>
              <a:gd name="T13" fmla="*/ 353 h 4872"/>
              <a:gd name="T14" fmla="*/ 3272 w 4870"/>
              <a:gd name="T15" fmla="*/ 148 h 4872"/>
              <a:gd name="T16" fmla="*/ 2805 w 4870"/>
              <a:gd name="T17" fmla="*/ 28 h 4872"/>
              <a:gd name="T18" fmla="*/ 2309 w 4870"/>
              <a:gd name="T19" fmla="*/ 3 h 4872"/>
              <a:gd name="T20" fmla="*/ 1826 w 4870"/>
              <a:gd name="T21" fmla="*/ 77 h 4872"/>
              <a:gd name="T22" fmla="*/ 1380 w 4870"/>
              <a:gd name="T23" fmla="*/ 240 h 4872"/>
              <a:gd name="T24" fmla="*/ 979 w 4870"/>
              <a:gd name="T25" fmla="*/ 484 h 4872"/>
              <a:gd name="T26" fmla="*/ 633 w 4870"/>
              <a:gd name="T27" fmla="*/ 798 h 4872"/>
              <a:gd name="T28" fmla="*/ 353 w 4870"/>
              <a:gd name="T29" fmla="*/ 1173 h 4872"/>
              <a:gd name="T30" fmla="*/ 148 w 4870"/>
              <a:gd name="T31" fmla="*/ 1599 h 4872"/>
              <a:gd name="T32" fmla="*/ 29 w 4870"/>
              <a:gd name="T33" fmla="*/ 2064 h 4872"/>
              <a:gd name="T34" fmla="*/ 4 w 4870"/>
              <a:gd name="T35" fmla="*/ 2562 h 4872"/>
              <a:gd name="T36" fmla="*/ 77 w 4870"/>
              <a:gd name="T37" fmla="*/ 3044 h 4872"/>
              <a:gd name="T38" fmla="*/ 240 w 4870"/>
              <a:gd name="T39" fmla="*/ 3492 h 4872"/>
              <a:gd name="T40" fmla="*/ 484 w 4870"/>
              <a:gd name="T41" fmla="*/ 3893 h 4872"/>
              <a:gd name="T42" fmla="*/ 798 w 4870"/>
              <a:gd name="T43" fmla="*/ 4238 h 4872"/>
              <a:gd name="T44" fmla="*/ 1172 w 4870"/>
              <a:gd name="T45" fmla="*/ 4519 h 4872"/>
              <a:gd name="T46" fmla="*/ 1598 w 4870"/>
              <a:gd name="T47" fmla="*/ 4724 h 4872"/>
              <a:gd name="T48" fmla="*/ 2064 w 4870"/>
              <a:gd name="T49" fmla="*/ 4844 h 4872"/>
              <a:gd name="T50" fmla="*/ 2480 w 4870"/>
              <a:gd name="T51" fmla="*/ 4871 h 4872"/>
              <a:gd name="T52" fmla="*/ 2656 w 4870"/>
              <a:gd name="T53" fmla="*/ 4862 h 4872"/>
              <a:gd name="T54" fmla="*/ 2829 w 4870"/>
              <a:gd name="T55" fmla="*/ 4840 h 4872"/>
              <a:gd name="T56" fmla="*/ 2997 w 4870"/>
              <a:gd name="T57" fmla="*/ 4807 h 4872"/>
              <a:gd name="T58" fmla="*/ 3160 w 4870"/>
              <a:gd name="T59" fmla="*/ 4761 h 4872"/>
              <a:gd name="T60" fmla="*/ 3320 w 4870"/>
              <a:gd name="T61" fmla="*/ 4704 h 4872"/>
              <a:gd name="T62" fmla="*/ 3477 w 4870"/>
              <a:gd name="T63" fmla="*/ 4636 h 4872"/>
              <a:gd name="T64" fmla="*/ 3630 w 4870"/>
              <a:gd name="T65" fmla="*/ 4556 h 4872"/>
              <a:gd name="T66" fmla="*/ 3763 w 4870"/>
              <a:gd name="T67" fmla="*/ 4477 h 4872"/>
              <a:gd name="T68" fmla="*/ 3863 w 4870"/>
              <a:gd name="T69" fmla="*/ 4415 h 4872"/>
              <a:gd name="T70" fmla="*/ 3937 w 4870"/>
              <a:gd name="T71" fmla="*/ 4396 h 4872"/>
              <a:gd name="T72" fmla="*/ 3997 w 4870"/>
              <a:gd name="T73" fmla="*/ 4415 h 4872"/>
              <a:gd name="T74" fmla="*/ 4077 w 4870"/>
              <a:gd name="T75" fmla="*/ 4475 h 4872"/>
              <a:gd name="T76" fmla="*/ 4178 w 4870"/>
              <a:gd name="T77" fmla="*/ 4554 h 4872"/>
              <a:gd name="T78" fmla="*/ 4289 w 4870"/>
              <a:gd name="T79" fmla="*/ 4616 h 4872"/>
              <a:gd name="T80" fmla="*/ 4439 w 4870"/>
              <a:gd name="T81" fmla="*/ 4663 h 4872"/>
              <a:gd name="T82" fmla="*/ 4639 w 4870"/>
              <a:gd name="T83" fmla="*/ 4686 h 4872"/>
              <a:gd name="T84" fmla="*/ 4639 w 4870"/>
              <a:gd name="T85" fmla="*/ 4649 h 4872"/>
              <a:gd name="T86" fmla="*/ 4574 w 4870"/>
              <a:gd name="T87" fmla="*/ 4590 h 4872"/>
              <a:gd name="T88" fmla="*/ 4525 w 4870"/>
              <a:gd name="T89" fmla="*/ 4522 h 4872"/>
              <a:gd name="T90" fmla="*/ 4489 w 4870"/>
              <a:gd name="T91" fmla="*/ 4448 h 4872"/>
              <a:gd name="T92" fmla="*/ 4466 w 4870"/>
              <a:gd name="T93" fmla="*/ 4370 h 4872"/>
              <a:gd name="T94" fmla="*/ 4453 w 4870"/>
              <a:gd name="T95" fmla="*/ 4292 h 4872"/>
              <a:gd name="T96" fmla="*/ 4453 w 4870"/>
              <a:gd name="T97" fmla="*/ 4163 h 4872"/>
              <a:gd name="T98" fmla="*/ 4480 w 4870"/>
              <a:gd name="T99" fmla="*/ 4020 h 4872"/>
              <a:gd name="T100" fmla="*/ 4529 w 4870"/>
              <a:gd name="T101" fmla="*/ 3866 h 4872"/>
              <a:gd name="T102" fmla="*/ 4648 w 4870"/>
              <a:gd name="T103" fmla="*/ 3566 h 4872"/>
              <a:gd name="T104" fmla="*/ 4737 w 4870"/>
              <a:gd name="T105" fmla="*/ 3319 h 4872"/>
              <a:gd name="T106" fmla="*/ 4800 w 4870"/>
              <a:gd name="T107" fmla="*/ 3098 h 4872"/>
              <a:gd name="T108" fmla="*/ 4846 w 4870"/>
              <a:gd name="T109" fmla="*/ 2853 h 4872"/>
              <a:gd name="T110" fmla="*/ 4869 w 4870"/>
              <a:gd name="T111" fmla="*/ 2581 h 4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70" h="4872">
                <a:moveTo>
                  <a:pt x="4870" y="2508"/>
                </a:moveTo>
                <a:lnTo>
                  <a:pt x="4869" y="2510"/>
                </a:lnTo>
                <a:lnTo>
                  <a:pt x="4867" y="2512"/>
                </a:lnTo>
                <a:lnTo>
                  <a:pt x="4869" y="2493"/>
                </a:lnTo>
                <a:lnTo>
                  <a:pt x="4869" y="2474"/>
                </a:lnTo>
                <a:lnTo>
                  <a:pt x="4870" y="2455"/>
                </a:lnTo>
                <a:lnTo>
                  <a:pt x="4870" y="2435"/>
                </a:lnTo>
                <a:lnTo>
                  <a:pt x="4866" y="2310"/>
                </a:lnTo>
                <a:lnTo>
                  <a:pt x="4857" y="2186"/>
                </a:lnTo>
                <a:lnTo>
                  <a:pt x="4842" y="2064"/>
                </a:lnTo>
                <a:lnTo>
                  <a:pt x="4820" y="1945"/>
                </a:lnTo>
                <a:lnTo>
                  <a:pt x="4793" y="1827"/>
                </a:lnTo>
                <a:lnTo>
                  <a:pt x="4760" y="1712"/>
                </a:lnTo>
                <a:lnTo>
                  <a:pt x="4722" y="1599"/>
                </a:lnTo>
                <a:lnTo>
                  <a:pt x="4678" y="1487"/>
                </a:lnTo>
                <a:lnTo>
                  <a:pt x="4630" y="1380"/>
                </a:lnTo>
                <a:lnTo>
                  <a:pt x="4576" y="1275"/>
                </a:lnTo>
                <a:lnTo>
                  <a:pt x="4517" y="1173"/>
                </a:lnTo>
                <a:lnTo>
                  <a:pt x="4454" y="1073"/>
                </a:lnTo>
                <a:lnTo>
                  <a:pt x="4386" y="979"/>
                </a:lnTo>
                <a:lnTo>
                  <a:pt x="4313" y="886"/>
                </a:lnTo>
                <a:lnTo>
                  <a:pt x="4238" y="798"/>
                </a:lnTo>
                <a:lnTo>
                  <a:pt x="4156" y="714"/>
                </a:lnTo>
                <a:lnTo>
                  <a:pt x="4072" y="633"/>
                </a:lnTo>
                <a:lnTo>
                  <a:pt x="3984" y="556"/>
                </a:lnTo>
                <a:lnTo>
                  <a:pt x="3892" y="484"/>
                </a:lnTo>
                <a:lnTo>
                  <a:pt x="3796" y="416"/>
                </a:lnTo>
                <a:lnTo>
                  <a:pt x="3698" y="353"/>
                </a:lnTo>
                <a:lnTo>
                  <a:pt x="3595" y="294"/>
                </a:lnTo>
                <a:lnTo>
                  <a:pt x="3490" y="240"/>
                </a:lnTo>
                <a:lnTo>
                  <a:pt x="3382" y="192"/>
                </a:lnTo>
                <a:lnTo>
                  <a:pt x="3272" y="148"/>
                </a:lnTo>
                <a:lnTo>
                  <a:pt x="3159" y="109"/>
                </a:lnTo>
                <a:lnTo>
                  <a:pt x="3043" y="77"/>
                </a:lnTo>
                <a:lnTo>
                  <a:pt x="2926" y="50"/>
                </a:lnTo>
                <a:lnTo>
                  <a:pt x="2805" y="28"/>
                </a:lnTo>
                <a:lnTo>
                  <a:pt x="2684" y="12"/>
                </a:lnTo>
                <a:lnTo>
                  <a:pt x="2561" y="3"/>
                </a:lnTo>
                <a:lnTo>
                  <a:pt x="2434" y="0"/>
                </a:lnTo>
                <a:lnTo>
                  <a:pt x="2309" y="3"/>
                </a:lnTo>
                <a:lnTo>
                  <a:pt x="2187" y="12"/>
                </a:lnTo>
                <a:lnTo>
                  <a:pt x="2064" y="28"/>
                </a:lnTo>
                <a:lnTo>
                  <a:pt x="1944" y="50"/>
                </a:lnTo>
                <a:lnTo>
                  <a:pt x="1826" y="77"/>
                </a:lnTo>
                <a:lnTo>
                  <a:pt x="1711" y="109"/>
                </a:lnTo>
                <a:lnTo>
                  <a:pt x="1598" y="148"/>
                </a:lnTo>
                <a:lnTo>
                  <a:pt x="1488" y="192"/>
                </a:lnTo>
                <a:lnTo>
                  <a:pt x="1380" y="240"/>
                </a:lnTo>
                <a:lnTo>
                  <a:pt x="1275" y="294"/>
                </a:lnTo>
                <a:lnTo>
                  <a:pt x="1172" y="353"/>
                </a:lnTo>
                <a:lnTo>
                  <a:pt x="1074" y="416"/>
                </a:lnTo>
                <a:lnTo>
                  <a:pt x="979" y="484"/>
                </a:lnTo>
                <a:lnTo>
                  <a:pt x="886" y="556"/>
                </a:lnTo>
                <a:lnTo>
                  <a:pt x="798" y="633"/>
                </a:lnTo>
                <a:lnTo>
                  <a:pt x="714" y="714"/>
                </a:lnTo>
                <a:lnTo>
                  <a:pt x="633" y="798"/>
                </a:lnTo>
                <a:lnTo>
                  <a:pt x="556" y="886"/>
                </a:lnTo>
                <a:lnTo>
                  <a:pt x="484" y="979"/>
                </a:lnTo>
                <a:lnTo>
                  <a:pt x="416" y="1073"/>
                </a:lnTo>
                <a:lnTo>
                  <a:pt x="353" y="1173"/>
                </a:lnTo>
                <a:lnTo>
                  <a:pt x="295" y="1275"/>
                </a:lnTo>
                <a:lnTo>
                  <a:pt x="240" y="1380"/>
                </a:lnTo>
                <a:lnTo>
                  <a:pt x="192" y="1487"/>
                </a:lnTo>
                <a:lnTo>
                  <a:pt x="148" y="1599"/>
                </a:lnTo>
                <a:lnTo>
                  <a:pt x="110" y="1712"/>
                </a:lnTo>
                <a:lnTo>
                  <a:pt x="77" y="1827"/>
                </a:lnTo>
                <a:lnTo>
                  <a:pt x="50" y="1945"/>
                </a:lnTo>
                <a:lnTo>
                  <a:pt x="29" y="2064"/>
                </a:lnTo>
                <a:lnTo>
                  <a:pt x="13" y="2186"/>
                </a:lnTo>
                <a:lnTo>
                  <a:pt x="4" y="2310"/>
                </a:lnTo>
                <a:lnTo>
                  <a:pt x="0" y="2435"/>
                </a:lnTo>
                <a:lnTo>
                  <a:pt x="4" y="2562"/>
                </a:lnTo>
                <a:lnTo>
                  <a:pt x="13" y="2685"/>
                </a:lnTo>
                <a:lnTo>
                  <a:pt x="29" y="2806"/>
                </a:lnTo>
                <a:lnTo>
                  <a:pt x="50" y="2927"/>
                </a:lnTo>
                <a:lnTo>
                  <a:pt x="77" y="3044"/>
                </a:lnTo>
                <a:lnTo>
                  <a:pt x="110" y="3160"/>
                </a:lnTo>
                <a:lnTo>
                  <a:pt x="148" y="3273"/>
                </a:lnTo>
                <a:lnTo>
                  <a:pt x="192" y="3384"/>
                </a:lnTo>
                <a:lnTo>
                  <a:pt x="240" y="3492"/>
                </a:lnTo>
                <a:lnTo>
                  <a:pt x="295" y="3597"/>
                </a:lnTo>
                <a:lnTo>
                  <a:pt x="353" y="3699"/>
                </a:lnTo>
                <a:lnTo>
                  <a:pt x="416" y="3797"/>
                </a:lnTo>
                <a:lnTo>
                  <a:pt x="484" y="3893"/>
                </a:lnTo>
                <a:lnTo>
                  <a:pt x="556" y="3985"/>
                </a:lnTo>
                <a:lnTo>
                  <a:pt x="633" y="4074"/>
                </a:lnTo>
                <a:lnTo>
                  <a:pt x="714" y="4158"/>
                </a:lnTo>
                <a:lnTo>
                  <a:pt x="798" y="4238"/>
                </a:lnTo>
                <a:lnTo>
                  <a:pt x="886" y="4315"/>
                </a:lnTo>
                <a:lnTo>
                  <a:pt x="979" y="4387"/>
                </a:lnTo>
                <a:lnTo>
                  <a:pt x="1074" y="4456"/>
                </a:lnTo>
                <a:lnTo>
                  <a:pt x="1172" y="4519"/>
                </a:lnTo>
                <a:lnTo>
                  <a:pt x="1275" y="4578"/>
                </a:lnTo>
                <a:lnTo>
                  <a:pt x="1380" y="4632"/>
                </a:lnTo>
                <a:lnTo>
                  <a:pt x="1488" y="4680"/>
                </a:lnTo>
                <a:lnTo>
                  <a:pt x="1598" y="4724"/>
                </a:lnTo>
                <a:lnTo>
                  <a:pt x="1711" y="4761"/>
                </a:lnTo>
                <a:lnTo>
                  <a:pt x="1826" y="4795"/>
                </a:lnTo>
                <a:lnTo>
                  <a:pt x="1944" y="4822"/>
                </a:lnTo>
                <a:lnTo>
                  <a:pt x="2064" y="4844"/>
                </a:lnTo>
                <a:lnTo>
                  <a:pt x="2187" y="4858"/>
                </a:lnTo>
                <a:lnTo>
                  <a:pt x="2309" y="4869"/>
                </a:lnTo>
                <a:lnTo>
                  <a:pt x="2434" y="4872"/>
                </a:lnTo>
                <a:lnTo>
                  <a:pt x="2480" y="4871"/>
                </a:lnTo>
                <a:lnTo>
                  <a:pt x="2525" y="4870"/>
                </a:lnTo>
                <a:lnTo>
                  <a:pt x="2569" y="4869"/>
                </a:lnTo>
                <a:lnTo>
                  <a:pt x="2614" y="4865"/>
                </a:lnTo>
                <a:lnTo>
                  <a:pt x="2656" y="4862"/>
                </a:lnTo>
                <a:lnTo>
                  <a:pt x="2700" y="4857"/>
                </a:lnTo>
                <a:lnTo>
                  <a:pt x="2743" y="4853"/>
                </a:lnTo>
                <a:lnTo>
                  <a:pt x="2786" y="4847"/>
                </a:lnTo>
                <a:lnTo>
                  <a:pt x="2829" y="4840"/>
                </a:lnTo>
                <a:lnTo>
                  <a:pt x="2872" y="4832"/>
                </a:lnTo>
                <a:lnTo>
                  <a:pt x="2913" y="4825"/>
                </a:lnTo>
                <a:lnTo>
                  <a:pt x="2955" y="4817"/>
                </a:lnTo>
                <a:lnTo>
                  <a:pt x="2997" y="4807"/>
                </a:lnTo>
                <a:lnTo>
                  <a:pt x="3038" y="4796"/>
                </a:lnTo>
                <a:lnTo>
                  <a:pt x="3079" y="4785"/>
                </a:lnTo>
                <a:lnTo>
                  <a:pt x="3120" y="4774"/>
                </a:lnTo>
                <a:lnTo>
                  <a:pt x="3160" y="4761"/>
                </a:lnTo>
                <a:lnTo>
                  <a:pt x="3201" y="4748"/>
                </a:lnTo>
                <a:lnTo>
                  <a:pt x="3241" y="4734"/>
                </a:lnTo>
                <a:lnTo>
                  <a:pt x="3281" y="4720"/>
                </a:lnTo>
                <a:lnTo>
                  <a:pt x="3320" y="4704"/>
                </a:lnTo>
                <a:lnTo>
                  <a:pt x="3360" y="4688"/>
                </a:lnTo>
                <a:lnTo>
                  <a:pt x="3399" y="4671"/>
                </a:lnTo>
                <a:lnTo>
                  <a:pt x="3439" y="4654"/>
                </a:lnTo>
                <a:lnTo>
                  <a:pt x="3477" y="4636"/>
                </a:lnTo>
                <a:lnTo>
                  <a:pt x="3516" y="4617"/>
                </a:lnTo>
                <a:lnTo>
                  <a:pt x="3555" y="4597"/>
                </a:lnTo>
                <a:lnTo>
                  <a:pt x="3593" y="4577"/>
                </a:lnTo>
                <a:lnTo>
                  <a:pt x="3630" y="4556"/>
                </a:lnTo>
                <a:lnTo>
                  <a:pt x="3668" y="4535"/>
                </a:lnTo>
                <a:lnTo>
                  <a:pt x="3707" y="4512"/>
                </a:lnTo>
                <a:lnTo>
                  <a:pt x="3744" y="4489"/>
                </a:lnTo>
                <a:lnTo>
                  <a:pt x="3763" y="4477"/>
                </a:lnTo>
                <a:lnTo>
                  <a:pt x="3787" y="4463"/>
                </a:lnTo>
                <a:lnTo>
                  <a:pt x="3813" y="4447"/>
                </a:lnTo>
                <a:lnTo>
                  <a:pt x="3843" y="4428"/>
                </a:lnTo>
                <a:lnTo>
                  <a:pt x="3863" y="4415"/>
                </a:lnTo>
                <a:lnTo>
                  <a:pt x="3884" y="4406"/>
                </a:lnTo>
                <a:lnTo>
                  <a:pt x="3902" y="4401"/>
                </a:lnTo>
                <a:lnTo>
                  <a:pt x="3920" y="4397"/>
                </a:lnTo>
                <a:lnTo>
                  <a:pt x="3937" y="4396"/>
                </a:lnTo>
                <a:lnTo>
                  <a:pt x="3952" y="4398"/>
                </a:lnTo>
                <a:lnTo>
                  <a:pt x="3968" y="4402"/>
                </a:lnTo>
                <a:lnTo>
                  <a:pt x="3983" y="4407"/>
                </a:lnTo>
                <a:lnTo>
                  <a:pt x="3997" y="4415"/>
                </a:lnTo>
                <a:lnTo>
                  <a:pt x="4013" y="4424"/>
                </a:lnTo>
                <a:lnTo>
                  <a:pt x="4028" y="4436"/>
                </a:lnTo>
                <a:lnTo>
                  <a:pt x="4044" y="4448"/>
                </a:lnTo>
                <a:lnTo>
                  <a:pt x="4077" y="4475"/>
                </a:lnTo>
                <a:lnTo>
                  <a:pt x="4114" y="4505"/>
                </a:lnTo>
                <a:lnTo>
                  <a:pt x="4134" y="4521"/>
                </a:lnTo>
                <a:lnTo>
                  <a:pt x="4155" y="4538"/>
                </a:lnTo>
                <a:lnTo>
                  <a:pt x="4178" y="4554"/>
                </a:lnTo>
                <a:lnTo>
                  <a:pt x="4203" y="4570"/>
                </a:lnTo>
                <a:lnTo>
                  <a:pt x="4230" y="4586"/>
                </a:lnTo>
                <a:lnTo>
                  <a:pt x="4258" y="4601"/>
                </a:lnTo>
                <a:lnTo>
                  <a:pt x="4289" y="4616"/>
                </a:lnTo>
                <a:lnTo>
                  <a:pt x="4322" y="4630"/>
                </a:lnTo>
                <a:lnTo>
                  <a:pt x="4358" y="4642"/>
                </a:lnTo>
                <a:lnTo>
                  <a:pt x="4398" y="4653"/>
                </a:lnTo>
                <a:lnTo>
                  <a:pt x="4439" y="4663"/>
                </a:lnTo>
                <a:lnTo>
                  <a:pt x="4483" y="4671"/>
                </a:lnTo>
                <a:lnTo>
                  <a:pt x="4532" y="4678"/>
                </a:lnTo>
                <a:lnTo>
                  <a:pt x="4583" y="4683"/>
                </a:lnTo>
                <a:lnTo>
                  <a:pt x="4639" y="4686"/>
                </a:lnTo>
                <a:lnTo>
                  <a:pt x="4697" y="4686"/>
                </a:lnTo>
                <a:lnTo>
                  <a:pt x="4677" y="4675"/>
                </a:lnTo>
                <a:lnTo>
                  <a:pt x="4657" y="4662"/>
                </a:lnTo>
                <a:lnTo>
                  <a:pt x="4639" y="4649"/>
                </a:lnTo>
                <a:lnTo>
                  <a:pt x="4621" y="4635"/>
                </a:lnTo>
                <a:lnTo>
                  <a:pt x="4604" y="4620"/>
                </a:lnTo>
                <a:lnTo>
                  <a:pt x="4589" y="4606"/>
                </a:lnTo>
                <a:lnTo>
                  <a:pt x="4574" y="4590"/>
                </a:lnTo>
                <a:lnTo>
                  <a:pt x="4561" y="4574"/>
                </a:lnTo>
                <a:lnTo>
                  <a:pt x="4547" y="4557"/>
                </a:lnTo>
                <a:lnTo>
                  <a:pt x="4536" y="4540"/>
                </a:lnTo>
                <a:lnTo>
                  <a:pt x="4525" y="4522"/>
                </a:lnTo>
                <a:lnTo>
                  <a:pt x="4515" y="4504"/>
                </a:lnTo>
                <a:lnTo>
                  <a:pt x="4506" y="4486"/>
                </a:lnTo>
                <a:lnTo>
                  <a:pt x="4497" y="4467"/>
                </a:lnTo>
                <a:lnTo>
                  <a:pt x="4489" y="4448"/>
                </a:lnTo>
                <a:lnTo>
                  <a:pt x="4482" y="4429"/>
                </a:lnTo>
                <a:lnTo>
                  <a:pt x="4476" y="4410"/>
                </a:lnTo>
                <a:lnTo>
                  <a:pt x="4471" y="4390"/>
                </a:lnTo>
                <a:lnTo>
                  <a:pt x="4466" y="4370"/>
                </a:lnTo>
                <a:lnTo>
                  <a:pt x="4462" y="4351"/>
                </a:lnTo>
                <a:lnTo>
                  <a:pt x="4458" y="4332"/>
                </a:lnTo>
                <a:lnTo>
                  <a:pt x="4455" y="4312"/>
                </a:lnTo>
                <a:lnTo>
                  <a:pt x="4453" y="4292"/>
                </a:lnTo>
                <a:lnTo>
                  <a:pt x="4452" y="4273"/>
                </a:lnTo>
                <a:lnTo>
                  <a:pt x="4449" y="4235"/>
                </a:lnTo>
                <a:lnTo>
                  <a:pt x="4450" y="4198"/>
                </a:lnTo>
                <a:lnTo>
                  <a:pt x="4453" y="4163"/>
                </a:lnTo>
                <a:lnTo>
                  <a:pt x="4457" y="4129"/>
                </a:lnTo>
                <a:lnTo>
                  <a:pt x="4463" y="4093"/>
                </a:lnTo>
                <a:lnTo>
                  <a:pt x="4471" y="4057"/>
                </a:lnTo>
                <a:lnTo>
                  <a:pt x="4480" y="4020"/>
                </a:lnTo>
                <a:lnTo>
                  <a:pt x="4490" y="3982"/>
                </a:lnTo>
                <a:lnTo>
                  <a:pt x="4502" y="3944"/>
                </a:lnTo>
                <a:lnTo>
                  <a:pt x="4516" y="3906"/>
                </a:lnTo>
                <a:lnTo>
                  <a:pt x="4529" y="3866"/>
                </a:lnTo>
                <a:lnTo>
                  <a:pt x="4545" y="3826"/>
                </a:lnTo>
                <a:lnTo>
                  <a:pt x="4577" y="3743"/>
                </a:lnTo>
                <a:lnTo>
                  <a:pt x="4612" y="3656"/>
                </a:lnTo>
                <a:lnTo>
                  <a:pt x="4648" y="3566"/>
                </a:lnTo>
                <a:lnTo>
                  <a:pt x="4684" y="3470"/>
                </a:lnTo>
                <a:lnTo>
                  <a:pt x="4702" y="3421"/>
                </a:lnTo>
                <a:lnTo>
                  <a:pt x="4720" y="3371"/>
                </a:lnTo>
                <a:lnTo>
                  <a:pt x="4737" y="3319"/>
                </a:lnTo>
                <a:lnTo>
                  <a:pt x="4754" y="3266"/>
                </a:lnTo>
                <a:lnTo>
                  <a:pt x="4769" y="3211"/>
                </a:lnTo>
                <a:lnTo>
                  <a:pt x="4785" y="3156"/>
                </a:lnTo>
                <a:lnTo>
                  <a:pt x="4800" y="3098"/>
                </a:lnTo>
                <a:lnTo>
                  <a:pt x="4812" y="3039"/>
                </a:lnTo>
                <a:lnTo>
                  <a:pt x="4825" y="2979"/>
                </a:lnTo>
                <a:lnTo>
                  <a:pt x="4836" y="2917"/>
                </a:lnTo>
                <a:lnTo>
                  <a:pt x="4846" y="2853"/>
                </a:lnTo>
                <a:lnTo>
                  <a:pt x="4854" y="2787"/>
                </a:lnTo>
                <a:lnTo>
                  <a:pt x="4861" y="2721"/>
                </a:lnTo>
                <a:lnTo>
                  <a:pt x="4865" y="2652"/>
                </a:lnTo>
                <a:lnTo>
                  <a:pt x="4869" y="2581"/>
                </a:lnTo>
                <a:lnTo>
                  <a:pt x="4870" y="2508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淘宝店chenying0907 6"/>
          <p:cNvSpPr/>
          <p:nvPr/>
        </p:nvSpPr>
        <p:spPr bwMode="auto">
          <a:xfrm>
            <a:off x="5371783" y="1961608"/>
            <a:ext cx="709613" cy="709832"/>
          </a:xfrm>
          <a:custGeom>
            <a:avLst/>
            <a:gdLst>
              <a:gd name="T0" fmla="*/ 3567 w 3576"/>
              <a:gd name="T1" fmla="*/ 1972 h 3578"/>
              <a:gd name="T2" fmla="*/ 3520 w 3576"/>
              <a:gd name="T3" fmla="*/ 2236 h 3578"/>
              <a:gd name="T4" fmla="*/ 3435 w 3576"/>
              <a:gd name="T5" fmla="*/ 2485 h 3578"/>
              <a:gd name="T6" fmla="*/ 3317 w 3576"/>
              <a:gd name="T7" fmla="*/ 2716 h 3578"/>
              <a:gd name="T8" fmla="*/ 3168 w 3576"/>
              <a:gd name="T9" fmla="*/ 2927 h 3578"/>
              <a:gd name="T10" fmla="*/ 2990 w 3576"/>
              <a:gd name="T11" fmla="*/ 3113 h 3578"/>
              <a:gd name="T12" fmla="*/ 2788 w 3576"/>
              <a:gd name="T13" fmla="*/ 3272 h 3578"/>
              <a:gd name="T14" fmla="*/ 2563 w 3576"/>
              <a:gd name="T15" fmla="*/ 3402 h 3578"/>
              <a:gd name="T16" fmla="*/ 2319 w 3576"/>
              <a:gd name="T17" fmla="*/ 3498 h 3578"/>
              <a:gd name="T18" fmla="*/ 2060 w 3576"/>
              <a:gd name="T19" fmla="*/ 3557 h 3578"/>
              <a:gd name="T20" fmla="*/ 1787 w 3576"/>
              <a:gd name="T21" fmla="*/ 3578 h 3578"/>
              <a:gd name="T22" fmla="*/ 1516 w 3576"/>
              <a:gd name="T23" fmla="*/ 3557 h 3578"/>
              <a:gd name="T24" fmla="*/ 1257 w 3576"/>
              <a:gd name="T25" fmla="*/ 3498 h 3578"/>
              <a:gd name="T26" fmla="*/ 1013 w 3576"/>
              <a:gd name="T27" fmla="*/ 3402 h 3578"/>
              <a:gd name="T28" fmla="*/ 788 w 3576"/>
              <a:gd name="T29" fmla="*/ 3272 h 3578"/>
              <a:gd name="T30" fmla="*/ 586 w 3576"/>
              <a:gd name="T31" fmla="*/ 3113 h 3578"/>
              <a:gd name="T32" fmla="*/ 408 w 3576"/>
              <a:gd name="T33" fmla="*/ 2927 h 3578"/>
              <a:gd name="T34" fmla="*/ 258 w 3576"/>
              <a:gd name="T35" fmla="*/ 2716 h 3578"/>
              <a:gd name="T36" fmla="*/ 140 w 3576"/>
              <a:gd name="T37" fmla="*/ 2485 h 3578"/>
              <a:gd name="T38" fmla="*/ 57 w 3576"/>
              <a:gd name="T39" fmla="*/ 2236 h 3578"/>
              <a:gd name="T40" fmla="*/ 9 w 3576"/>
              <a:gd name="T41" fmla="*/ 1972 h 3578"/>
              <a:gd name="T42" fmla="*/ 2 w 3576"/>
              <a:gd name="T43" fmla="*/ 1697 h 3578"/>
              <a:gd name="T44" fmla="*/ 36 w 3576"/>
              <a:gd name="T45" fmla="*/ 1429 h 3578"/>
              <a:gd name="T46" fmla="*/ 108 w 3576"/>
              <a:gd name="T47" fmla="*/ 1174 h 3578"/>
              <a:gd name="T48" fmla="*/ 215 w 3576"/>
              <a:gd name="T49" fmla="*/ 936 h 3578"/>
              <a:gd name="T50" fmla="*/ 355 w 3576"/>
              <a:gd name="T51" fmla="*/ 718 h 3578"/>
              <a:gd name="T52" fmla="*/ 523 w 3576"/>
              <a:gd name="T53" fmla="*/ 523 h 3578"/>
              <a:gd name="T54" fmla="*/ 718 w 3576"/>
              <a:gd name="T55" fmla="*/ 355 h 3578"/>
              <a:gd name="T56" fmla="*/ 936 w 3576"/>
              <a:gd name="T57" fmla="*/ 216 h 3578"/>
              <a:gd name="T58" fmla="*/ 1173 w 3576"/>
              <a:gd name="T59" fmla="*/ 108 h 3578"/>
              <a:gd name="T60" fmla="*/ 1428 w 3576"/>
              <a:gd name="T61" fmla="*/ 36 h 3578"/>
              <a:gd name="T62" fmla="*/ 1696 w 3576"/>
              <a:gd name="T63" fmla="*/ 2 h 3578"/>
              <a:gd name="T64" fmla="*/ 1971 w 3576"/>
              <a:gd name="T65" fmla="*/ 9 h 3578"/>
              <a:gd name="T66" fmla="*/ 2235 w 3576"/>
              <a:gd name="T67" fmla="*/ 57 h 3578"/>
              <a:gd name="T68" fmla="*/ 2484 w 3576"/>
              <a:gd name="T69" fmla="*/ 140 h 3578"/>
              <a:gd name="T70" fmla="*/ 2715 w 3576"/>
              <a:gd name="T71" fmla="*/ 258 h 3578"/>
              <a:gd name="T72" fmla="*/ 2926 w 3576"/>
              <a:gd name="T73" fmla="*/ 408 h 3578"/>
              <a:gd name="T74" fmla="*/ 3112 w 3576"/>
              <a:gd name="T75" fmla="*/ 585 h 3578"/>
              <a:gd name="T76" fmla="*/ 3270 w 3576"/>
              <a:gd name="T77" fmla="*/ 788 h 3578"/>
              <a:gd name="T78" fmla="*/ 3400 w 3576"/>
              <a:gd name="T79" fmla="*/ 1013 h 3578"/>
              <a:gd name="T80" fmla="*/ 3496 w 3576"/>
              <a:gd name="T81" fmla="*/ 1256 h 3578"/>
              <a:gd name="T82" fmla="*/ 3556 w 3576"/>
              <a:gd name="T83" fmla="*/ 1517 h 3578"/>
              <a:gd name="T84" fmla="*/ 3576 w 3576"/>
              <a:gd name="T85" fmla="*/ 178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76" h="3578">
                <a:moveTo>
                  <a:pt x="3576" y="1788"/>
                </a:moveTo>
                <a:lnTo>
                  <a:pt x="3574" y="1881"/>
                </a:lnTo>
                <a:lnTo>
                  <a:pt x="3567" y="1972"/>
                </a:lnTo>
                <a:lnTo>
                  <a:pt x="3556" y="2061"/>
                </a:lnTo>
                <a:lnTo>
                  <a:pt x="3540" y="2149"/>
                </a:lnTo>
                <a:lnTo>
                  <a:pt x="3520" y="2236"/>
                </a:lnTo>
                <a:lnTo>
                  <a:pt x="3496" y="2321"/>
                </a:lnTo>
                <a:lnTo>
                  <a:pt x="3468" y="2404"/>
                </a:lnTo>
                <a:lnTo>
                  <a:pt x="3435" y="2485"/>
                </a:lnTo>
                <a:lnTo>
                  <a:pt x="3400" y="2564"/>
                </a:lnTo>
                <a:lnTo>
                  <a:pt x="3361" y="2642"/>
                </a:lnTo>
                <a:lnTo>
                  <a:pt x="3317" y="2716"/>
                </a:lnTo>
                <a:lnTo>
                  <a:pt x="3270" y="2788"/>
                </a:lnTo>
                <a:lnTo>
                  <a:pt x="3221" y="2860"/>
                </a:lnTo>
                <a:lnTo>
                  <a:pt x="3168" y="2927"/>
                </a:lnTo>
                <a:lnTo>
                  <a:pt x="3112" y="2991"/>
                </a:lnTo>
                <a:lnTo>
                  <a:pt x="3052" y="3053"/>
                </a:lnTo>
                <a:lnTo>
                  <a:pt x="2990" y="3113"/>
                </a:lnTo>
                <a:lnTo>
                  <a:pt x="2926" y="3170"/>
                </a:lnTo>
                <a:lnTo>
                  <a:pt x="2858" y="3223"/>
                </a:lnTo>
                <a:lnTo>
                  <a:pt x="2788" y="3272"/>
                </a:lnTo>
                <a:lnTo>
                  <a:pt x="2715" y="3318"/>
                </a:lnTo>
                <a:lnTo>
                  <a:pt x="2641" y="3362"/>
                </a:lnTo>
                <a:lnTo>
                  <a:pt x="2563" y="3402"/>
                </a:lnTo>
                <a:lnTo>
                  <a:pt x="2484" y="3437"/>
                </a:lnTo>
                <a:lnTo>
                  <a:pt x="2403" y="3470"/>
                </a:lnTo>
                <a:lnTo>
                  <a:pt x="2319" y="3498"/>
                </a:lnTo>
                <a:lnTo>
                  <a:pt x="2235" y="3521"/>
                </a:lnTo>
                <a:lnTo>
                  <a:pt x="2148" y="3542"/>
                </a:lnTo>
                <a:lnTo>
                  <a:pt x="2060" y="3557"/>
                </a:lnTo>
                <a:lnTo>
                  <a:pt x="1971" y="3569"/>
                </a:lnTo>
                <a:lnTo>
                  <a:pt x="1880" y="3575"/>
                </a:lnTo>
                <a:lnTo>
                  <a:pt x="1787" y="3578"/>
                </a:lnTo>
                <a:lnTo>
                  <a:pt x="1696" y="3575"/>
                </a:lnTo>
                <a:lnTo>
                  <a:pt x="1605" y="3569"/>
                </a:lnTo>
                <a:lnTo>
                  <a:pt x="1516" y="3557"/>
                </a:lnTo>
                <a:lnTo>
                  <a:pt x="1428" y="3542"/>
                </a:lnTo>
                <a:lnTo>
                  <a:pt x="1341" y="3521"/>
                </a:lnTo>
                <a:lnTo>
                  <a:pt x="1257" y="3498"/>
                </a:lnTo>
                <a:lnTo>
                  <a:pt x="1173" y="3470"/>
                </a:lnTo>
                <a:lnTo>
                  <a:pt x="1092" y="3437"/>
                </a:lnTo>
                <a:lnTo>
                  <a:pt x="1013" y="3402"/>
                </a:lnTo>
                <a:lnTo>
                  <a:pt x="936" y="3362"/>
                </a:lnTo>
                <a:lnTo>
                  <a:pt x="861" y="3318"/>
                </a:lnTo>
                <a:lnTo>
                  <a:pt x="788" y="3272"/>
                </a:lnTo>
                <a:lnTo>
                  <a:pt x="718" y="3223"/>
                </a:lnTo>
                <a:lnTo>
                  <a:pt x="650" y="3170"/>
                </a:lnTo>
                <a:lnTo>
                  <a:pt x="586" y="3113"/>
                </a:lnTo>
                <a:lnTo>
                  <a:pt x="523" y="3053"/>
                </a:lnTo>
                <a:lnTo>
                  <a:pt x="465" y="2991"/>
                </a:lnTo>
                <a:lnTo>
                  <a:pt x="408" y="2927"/>
                </a:lnTo>
                <a:lnTo>
                  <a:pt x="355" y="2860"/>
                </a:lnTo>
                <a:lnTo>
                  <a:pt x="306" y="2788"/>
                </a:lnTo>
                <a:lnTo>
                  <a:pt x="258" y="2716"/>
                </a:lnTo>
                <a:lnTo>
                  <a:pt x="215" y="2642"/>
                </a:lnTo>
                <a:lnTo>
                  <a:pt x="176" y="2564"/>
                </a:lnTo>
                <a:lnTo>
                  <a:pt x="140" y="2485"/>
                </a:lnTo>
                <a:lnTo>
                  <a:pt x="108" y="2404"/>
                </a:lnTo>
                <a:lnTo>
                  <a:pt x="80" y="2321"/>
                </a:lnTo>
                <a:lnTo>
                  <a:pt x="57" y="2236"/>
                </a:lnTo>
                <a:lnTo>
                  <a:pt x="36" y="2149"/>
                </a:lnTo>
                <a:lnTo>
                  <a:pt x="21" y="2061"/>
                </a:lnTo>
                <a:lnTo>
                  <a:pt x="9" y="1972"/>
                </a:lnTo>
                <a:lnTo>
                  <a:pt x="2" y="1881"/>
                </a:lnTo>
                <a:lnTo>
                  <a:pt x="0" y="1788"/>
                </a:lnTo>
                <a:lnTo>
                  <a:pt x="2" y="1697"/>
                </a:lnTo>
                <a:lnTo>
                  <a:pt x="9" y="1606"/>
                </a:lnTo>
                <a:lnTo>
                  <a:pt x="21" y="1517"/>
                </a:lnTo>
                <a:lnTo>
                  <a:pt x="36" y="1429"/>
                </a:lnTo>
                <a:lnTo>
                  <a:pt x="57" y="1342"/>
                </a:lnTo>
                <a:lnTo>
                  <a:pt x="80" y="1256"/>
                </a:lnTo>
                <a:lnTo>
                  <a:pt x="108" y="1174"/>
                </a:lnTo>
                <a:lnTo>
                  <a:pt x="140" y="1093"/>
                </a:lnTo>
                <a:lnTo>
                  <a:pt x="176" y="1013"/>
                </a:lnTo>
                <a:lnTo>
                  <a:pt x="215" y="936"/>
                </a:lnTo>
                <a:lnTo>
                  <a:pt x="258" y="862"/>
                </a:lnTo>
                <a:lnTo>
                  <a:pt x="306" y="788"/>
                </a:lnTo>
                <a:lnTo>
                  <a:pt x="355" y="718"/>
                </a:lnTo>
                <a:lnTo>
                  <a:pt x="408" y="651"/>
                </a:lnTo>
                <a:lnTo>
                  <a:pt x="465" y="585"/>
                </a:lnTo>
                <a:lnTo>
                  <a:pt x="523" y="523"/>
                </a:lnTo>
                <a:lnTo>
                  <a:pt x="586" y="465"/>
                </a:lnTo>
                <a:lnTo>
                  <a:pt x="650" y="408"/>
                </a:lnTo>
                <a:lnTo>
                  <a:pt x="718" y="355"/>
                </a:lnTo>
                <a:lnTo>
                  <a:pt x="788" y="306"/>
                </a:lnTo>
                <a:lnTo>
                  <a:pt x="861" y="258"/>
                </a:lnTo>
                <a:lnTo>
                  <a:pt x="936" y="216"/>
                </a:lnTo>
                <a:lnTo>
                  <a:pt x="1013" y="176"/>
                </a:lnTo>
                <a:lnTo>
                  <a:pt x="1092" y="140"/>
                </a:lnTo>
                <a:lnTo>
                  <a:pt x="1173" y="108"/>
                </a:lnTo>
                <a:lnTo>
                  <a:pt x="1257" y="80"/>
                </a:lnTo>
                <a:lnTo>
                  <a:pt x="1341" y="57"/>
                </a:lnTo>
                <a:lnTo>
                  <a:pt x="1428" y="36"/>
                </a:lnTo>
                <a:lnTo>
                  <a:pt x="1516" y="20"/>
                </a:lnTo>
                <a:lnTo>
                  <a:pt x="1605" y="9"/>
                </a:lnTo>
                <a:lnTo>
                  <a:pt x="1696" y="2"/>
                </a:lnTo>
                <a:lnTo>
                  <a:pt x="1787" y="0"/>
                </a:lnTo>
                <a:lnTo>
                  <a:pt x="1880" y="2"/>
                </a:lnTo>
                <a:lnTo>
                  <a:pt x="1971" y="9"/>
                </a:lnTo>
                <a:lnTo>
                  <a:pt x="2060" y="20"/>
                </a:lnTo>
                <a:lnTo>
                  <a:pt x="2148" y="36"/>
                </a:lnTo>
                <a:lnTo>
                  <a:pt x="2235" y="57"/>
                </a:lnTo>
                <a:lnTo>
                  <a:pt x="2319" y="80"/>
                </a:lnTo>
                <a:lnTo>
                  <a:pt x="2403" y="108"/>
                </a:lnTo>
                <a:lnTo>
                  <a:pt x="2484" y="140"/>
                </a:lnTo>
                <a:lnTo>
                  <a:pt x="2563" y="176"/>
                </a:lnTo>
                <a:lnTo>
                  <a:pt x="2641" y="216"/>
                </a:lnTo>
                <a:lnTo>
                  <a:pt x="2715" y="258"/>
                </a:lnTo>
                <a:lnTo>
                  <a:pt x="2788" y="306"/>
                </a:lnTo>
                <a:lnTo>
                  <a:pt x="2858" y="355"/>
                </a:lnTo>
                <a:lnTo>
                  <a:pt x="2926" y="408"/>
                </a:lnTo>
                <a:lnTo>
                  <a:pt x="2990" y="465"/>
                </a:lnTo>
                <a:lnTo>
                  <a:pt x="3052" y="523"/>
                </a:lnTo>
                <a:lnTo>
                  <a:pt x="3112" y="585"/>
                </a:lnTo>
                <a:lnTo>
                  <a:pt x="3168" y="651"/>
                </a:lnTo>
                <a:lnTo>
                  <a:pt x="3221" y="718"/>
                </a:lnTo>
                <a:lnTo>
                  <a:pt x="3270" y="788"/>
                </a:lnTo>
                <a:lnTo>
                  <a:pt x="3317" y="862"/>
                </a:lnTo>
                <a:lnTo>
                  <a:pt x="3361" y="936"/>
                </a:lnTo>
                <a:lnTo>
                  <a:pt x="3400" y="1013"/>
                </a:lnTo>
                <a:lnTo>
                  <a:pt x="3435" y="1093"/>
                </a:lnTo>
                <a:lnTo>
                  <a:pt x="3468" y="1174"/>
                </a:lnTo>
                <a:lnTo>
                  <a:pt x="3496" y="1256"/>
                </a:lnTo>
                <a:lnTo>
                  <a:pt x="3520" y="1342"/>
                </a:lnTo>
                <a:lnTo>
                  <a:pt x="3540" y="1429"/>
                </a:lnTo>
                <a:lnTo>
                  <a:pt x="3556" y="1517"/>
                </a:lnTo>
                <a:lnTo>
                  <a:pt x="3567" y="1606"/>
                </a:lnTo>
                <a:lnTo>
                  <a:pt x="3574" y="1697"/>
                </a:lnTo>
                <a:lnTo>
                  <a:pt x="3576" y="1788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淘宝店chenying0907 7"/>
          <p:cNvSpPr/>
          <p:nvPr/>
        </p:nvSpPr>
        <p:spPr bwMode="auto">
          <a:xfrm>
            <a:off x="6167121" y="2730195"/>
            <a:ext cx="966788" cy="967086"/>
          </a:xfrm>
          <a:custGeom>
            <a:avLst/>
            <a:gdLst>
              <a:gd name="T0" fmla="*/ 2 w 4869"/>
              <a:gd name="T1" fmla="*/ 2493 h 4872"/>
              <a:gd name="T2" fmla="*/ 3 w 4869"/>
              <a:gd name="T3" fmla="*/ 2311 h 4872"/>
              <a:gd name="T4" fmla="*/ 76 w 4869"/>
              <a:gd name="T5" fmla="*/ 1827 h 4872"/>
              <a:gd name="T6" fmla="*/ 240 w 4869"/>
              <a:gd name="T7" fmla="*/ 1380 h 4872"/>
              <a:gd name="T8" fmla="*/ 484 w 4869"/>
              <a:gd name="T9" fmla="*/ 979 h 4872"/>
              <a:gd name="T10" fmla="*/ 798 w 4869"/>
              <a:gd name="T11" fmla="*/ 633 h 4872"/>
              <a:gd name="T12" fmla="*/ 1172 w 4869"/>
              <a:gd name="T13" fmla="*/ 353 h 4872"/>
              <a:gd name="T14" fmla="*/ 1598 w 4869"/>
              <a:gd name="T15" fmla="*/ 148 h 4872"/>
              <a:gd name="T16" fmla="*/ 2064 w 4869"/>
              <a:gd name="T17" fmla="*/ 29 h 4872"/>
              <a:gd name="T18" fmla="*/ 2560 w 4869"/>
              <a:gd name="T19" fmla="*/ 4 h 4872"/>
              <a:gd name="T20" fmla="*/ 3043 w 4869"/>
              <a:gd name="T21" fmla="*/ 77 h 4872"/>
              <a:gd name="T22" fmla="*/ 3490 w 4869"/>
              <a:gd name="T23" fmla="*/ 241 h 4872"/>
              <a:gd name="T24" fmla="*/ 3891 w 4869"/>
              <a:gd name="T25" fmla="*/ 484 h 4872"/>
              <a:gd name="T26" fmla="*/ 4237 w 4869"/>
              <a:gd name="T27" fmla="*/ 799 h 4872"/>
              <a:gd name="T28" fmla="*/ 4516 w 4869"/>
              <a:gd name="T29" fmla="*/ 1173 h 4872"/>
              <a:gd name="T30" fmla="*/ 4721 w 4869"/>
              <a:gd name="T31" fmla="*/ 1598 h 4872"/>
              <a:gd name="T32" fmla="*/ 4841 w 4869"/>
              <a:gd name="T33" fmla="*/ 2065 h 4872"/>
              <a:gd name="T34" fmla="*/ 4866 w 4869"/>
              <a:gd name="T35" fmla="*/ 2561 h 4872"/>
              <a:gd name="T36" fmla="*/ 4792 w 4869"/>
              <a:gd name="T37" fmla="*/ 3045 h 4872"/>
              <a:gd name="T38" fmla="*/ 4629 w 4869"/>
              <a:gd name="T39" fmla="*/ 3492 h 4872"/>
              <a:gd name="T40" fmla="*/ 4386 w 4869"/>
              <a:gd name="T41" fmla="*/ 3894 h 4872"/>
              <a:gd name="T42" fmla="*/ 4071 w 4869"/>
              <a:gd name="T43" fmla="*/ 4239 h 4872"/>
              <a:gd name="T44" fmla="*/ 3697 w 4869"/>
              <a:gd name="T45" fmla="*/ 4519 h 4872"/>
              <a:gd name="T46" fmla="*/ 3271 w 4869"/>
              <a:gd name="T47" fmla="*/ 4724 h 4872"/>
              <a:gd name="T48" fmla="*/ 2806 w 4869"/>
              <a:gd name="T49" fmla="*/ 4844 h 4872"/>
              <a:gd name="T50" fmla="*/ 2390 w 4869"/>
              <a:gd name="T51" fmla="*/ 4871 h 4872"/>
              <a:gd name="T52" fmla="*/ 2213 w 4869"/>
              <a:gd name="T53" fmla="*/ 4862 h 4872"/>
              <a:gd name="T54" fmla="*/ 2041 w 4869"/>
              <a:gd name="T55" fmla="*/ 4841 h 4872"/>
              <a:gd name="T56" fmla="*/ 1873 w 4869"/>
              <a:gd name="T57" fmla="*/ 4807 h 4872"/>
              <a:gd name="T58" fmla="*/ 1709 w 4869"/>
              <a:gd name="T59" fmla="*/ 4762 h 4872"/>
              <a:gd name="T60" fmla="*/ 1549 w 4869"/>
              <a:gd name="T61" fmla="*/ 4704 h 4872"/>
              <a:gd name="T62" fmla="*/ 1393 w 4869"/>
              <a:gd name="T63" fmla="*/ 4637 h 4872"/>
              <a:gd name="T64" fmla="*/ 1239 w 4869"/>
              <a:gd name="T65" fmla="*/ 4557 h 4872"/>
              <a:gd name="T66" fmla="*/ 1106 w 4869"/>
              <a:gd name="T67" fmla="*/ 4478 h 4872"/>
              <a:gd name="T68" fmla="*/ 1006 w 4869"/>
              <a:gd name="T69" fmla="*/ 4416 h 4872"/>
              <a:gd name="T70" fmla="*/ 933 w 4869"/>
              <a:gd name="T71" fmla="*/ 4397 h 4872"/>
              <a:gd name="T72" fmla="*/ 872 w 4869"/>
              <a:gd name="T73" fmla="*/ 4416 h 4872"/>
              <a:gd name="T74" fmla="*/ 793 w 4869"/>
              <a:gd name="T75" fmla="*/ 4475 h 4872"/>
              <a:gd name="T76" fmla="*/ 692 w 4869"/>
              <a:gd name="T77" fmla="*/ 4554 h 4872"/>
              <a:gd name="T78" fmla="*/ 580 w 4869"/>
              <a:gd name="T79" fmla="*/ 4616 h 4872"/>
              <a:gd name="T80" fmla="*/ 430 w 4869"/>
              <a:gd name="T81" fmla="*/ 4664 h 4872"/>
              <a:gd name="T82" fmla="*/ 231 w 4869"/>
              <a:gd name="T83" fmla="*/ 4686 h 4872"/>
              <a:gd name="T84" fmla="*/ 231 w 4869"/>
              <a:gd name="T85" fmla="*/ 4649 h 4872"/>
              <a:gd name="T86" fmla="*/ 295 w 4869"/>
              <a:gd name="T87" fmla="*/ 4590 h 4872"/>
              <a:gd name="T88" fmla="*/ 345 w 4869"/>
              <a:gd name="T89" fmla="*/ 4523 h 4872"/>
              <a:gd name="T90" fmla="*/ 381 w 4869"/>
              <a:gd name="T91" fmla="*/ 4448 h 4872"/>
              <a:gd name="T92" fmla="*/ 403 w 4869"/>
              <a:gd name="T93" fmla="*/ 4371 h 4872"/>
              <a:gd name="T94" fmla="*/ 417 w 4869"/>
              <a:gd name="T95" fmla="*/ 4293 h 4872"/>
              <a:gd name="T96" fmla="*/ 417 w 4869"/>
              <a:gd name="T97" fmla="*/ 4163 h 4872"/>
              <a:gd name="T98" fmla="*/ 390 w 4869"/>
              <a:gd name="T99" fmla="*/ 4020 h 4872"/>
              <a:gd name="T100" fmla="*/ 340 w 4869"/>
              <a:gd name="T101" fmla="*/ 3867 h 4872"/>
              <a:gd name="T102" fmla="*/ 222 w 4869"/>
              <a:gd name="T103" fmla="*/ 3567 h 4872"/>
              <a:gd name="T104" fmla="*/ 133 w 4869"/>
              <a:gd name="T105" fmla="*/ 3320 h 4872"/>
              <a:gd name="T106" fmla="*/ 70 w 4869"/>
              <a:gd name="T107" fmla="*/ 3099 h 4872"/>
              <a:gd name="T108" fmla="*/ 23 w 4869"/>
              <a:gd name="T109" fmla="*/ 2853 h 4872"/>
              <a:gd name="T110" fmla="*/ 1 w 4869"/>
              <a:gd name="T111" fmla="*/ 2581 h 4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69" h="4872">
                <a:moveTo>
                  <a:pt x="0" y="2508"/>
                </a:moveTo>
                <a:lnTo>
                  <a:pt x="1" y="2510"/>
                </a:lnTo>
                <a:lnTo>
                  <a:pt x="2" y="2512"/>
                </a:lnTo>
                <a:lnTo>
                  <a:pt x="2" y="2493"/>
                </a:lnTo>
                <a:lnTo>
                  <a:pt x="1" y="2474"/>
                </a:lnTo>
                <a:lnTo>
                  <a:pt x="0" y="2455"/>
                </a:lnTo>
                <a:lnTo>
                  <a:pt x="0" y="2436"/>
                </a:lnTo>
                <a:lnTo>
                  <a:pt x="3" y="2311"/>
                </a:lnTo>
                <a:lnTo>
                  <a:pt x="12" y="2187"/>
                </a:lnTo>
                <a:lnTo>
                  <a:pt x="28" y="2065"/>
                </a:lnTo>
                <a:lnTo>
                  <a:pt x="49" y="1945"/>
                </a:lnTo>
                <a:lnTo>
                  <a:pt x="76" y="1827"/>
                </a:lnTo>
                <a:lnTo>
                  <a:pt x="109" y="1712"/>
                </a:lnTo>
                <a:lnTo>
                  <a:pt x="147" y="1598"/>
                </a:lnTo>
                <a:lnTo>
                  <a:pt x="191" y="1488"/>
                </a:lnTo>
                <a:lnTo>
                  <a:pt x="240" y="1380"/>
                </a:lnTo>
                <a:lnTo>
                  <a:pt x="294" y="1276"/>
                </a:lnTo>
                <a:lnTo>
                  <a:pt x="352" y="1173"/>
                </a:lnTo>
                <a:lnTo>
                  <a:pt x="416" y="1074"/>
                </a:lnTo>
                <a:lnTo>
                  <a:pt x="484" y="979"/>
                </a:lnTo>
                <a:lnTo>
                  <a:pt x="556" y="887"/>
                </a:lnTo>
                <a:lnTo>
                  <a:pt x="633" y="799"/>
                </a:lnTo>
                <a:lnTo>
                  <a:pt x="713" y="714"/>
                </a:lnTo>
                <a:lnTo>
                  <a:pt x="798" y="633"/>
                </a:lnTo>
                <a:lnTo>
                  <a:pt x="887" y="556"/>
                </a:lnTo>
                <a:lnTo>
                  <a:pt x="978" y="484"/>
                </a:lnTo>
                <a:lnTo>
                  <a:pt x="1074" y="416"/>
                </a:lnTo>
                <a:lnTo>
                  <a:pt x="1172" y="353"/>
                </a:lnTo>
                <a:lnTo>
                  <a:pt x="1274" y="295"/>
                </a:lnTo>
                <a:lnTo>
                  <a:pt x="1379" y="241"/>
                </a:lnTo>
                <a:lnTo>
                  <a:pt x="1487" y="192"/>
                </a:lnTo>
                <a:lnTo>
                  <a:pt x="1598" y="148"/>
                </a:lnTo>
                <a:lnTo>
                  <a:pt x="1710" y="110"/>
                </a:lnTo>
                <a:lnTo>
                  <a:pt x="1826" y="77"/>
                </a:lnTo>
                <a:lnTo>
                  <a:pt x="1944" y="50"/>
                </a:lnTo>
                <a:lnTo>
                  <a:pt x="2064" y="29"/>
                </a:lnTo>
                <a:lnTo>
                  <a:pt x="2186" y="13"/>
                </a:lnTo>
                <a:lnTo>
                  <a:pt x="2310" y="4"/>
                </a:lnTo>
                <a:lnTo>
                  <a:pt x="2435" y="0"/>
                </a:lnTo>
                <a:lnTo>
                  <a:pt x="2560" y="4"/>
                </a:lnTo>
                <a:lnTo>
                  <a:pt x="2684" y="13"/>
                </a:lnTo>
                <a:lnTo>
                  <a:pt x="2806" y="29"/>
                </a:lnTo>
                <a:lnTo>
                  <a:pt x="2925" y="50"/>
                </a:lnTo>
                <a:lnTo>
                  <a:pt x="3043" y="77"/>
                </a:lnTo>
                <a:lnTo>
                  <a:pt x="3158" y="110"/>
                </a:lnTo>
                <a:lnTo>
                  <a:pt x="3271" y="148"/>
                </a:lnTo>
                <a:lnTo>
                  <a:pt x="3383" y="192"/>
                </a:lnTo>
                <a:lnTo>
                  <a:pt x="3490" y="241"/>
                </a:lnTo>
                <a:lnTo>
                  <a:pt x="3594" y="295"/>
                </a:lnTo>
                <a:lnTo>
                  <a:pt x="3697" y="353"/>
                </a:lnTo>
                <a:lnTo>
                  <a:pt x="3796" y="416"/>
                </a:lnTo>
                <a:lnTo>
                  <a:pt x="3891" y="484"/>
                </a:lnTo>
                <a:lnTo>
                  <a:pt x="3983" y="556"/>
                </a:lnTo>
                <a:lnTo>
                  <a:pt x="4071" y="633"/>
                </a:lnTo>
                <a:lnTo>
                  <a:pt x="4156" y="714"/>
                </a:lnTo>
                <a:lnTo>
                  <a:pt x="4237" y="799"/>
                </a:lnTo>
                <a:lnTo>
                  <a:pt x="4313" y="887"/>
                </a:lnTo>
                <a:lnTo>
                  <a:pt x="4386" y="979"/>
                </a:lnTo>
                <a:lnTo>
                  <a:pt x="4453" y="1074"/>
                </a:lnTo>
                <a:lnTo>
                  <a:pt x="4516" y="1173"/>
                </a:lnTo>
                <a:lnTo>
                  <a:pt x="4575" y="1276"/>
                </a:lnTo>
                <a:lnTo>
                  <a:pt x="4629" y="1380"/>
                </a:lnTo>
                <a:lnTo>
                  <a:pt x="4677" y="1488"/>
                </a:lnTo>
                <a:lnTo>
                  <a:pt x="4721" y="1598"/>
                </a:lnTo>
                <a:lnTo>
                  <a:pt x="4760" y="1712"/>
                </a:lnTo>
                <a:lnTo>
                  <a:pt x="4792" y="1827"/>
                </a:lnTo>
                <a:lnTo>
                  <a:pt x="4819" y="1945"/>
                </a:lnTo>
                <a:lnTo>
                  <a:pt x="4841" y="2065"/>
                </a:lnTo>
                <a:lnTo>
                  <a:pt x="4857" y="2187"/>
                </a:lnTo>
                <a:lnTo>
                  <a:pt x="4866" y="2311"/>
                </a:lnTo>
                <a:lnTo>
                  <a:pt x="4869" y="2436"/>
                </a:lnTo>
                <a:lnTo>
                  <a:pt x="4866" y="2561"/>
                </a:lnTo>
                <a:lnTo>
                  <a:pt x="4857" y="2685"/>
                </a:lnTo>
                <a:lnTo>
                  <a:pt x="4841" y="2807"/>
                </a:lnTo>
                <a:lnTo>
                  <a:pt x="4819" y="2927"/>
                </a:lnTo>
                <a:lnTo>
                  <a:pt x="4792" y="3045"/>
                </a:lnTo>
                <a:lnTo>
                  <a:pt x="4760" y="3161"/>
                </a:lnTo>
                <a:lnTo>
                  <a:pt x="4721" y="3274"/>
                </a:lnTo>
                <a:lnTo>
                  <a:pt x="4677" y="3384"/>
                </a:lnTo>
                <a:lnTo>
                  <a:pt x="4629" y="3492"/>
                </a:lnTo>
                <a:lnTo>
                  <a:pt x="4575" y="3597"/>
                </a:lnTo>
                <a:lnTo>
                  <a:pt x="4516" y="3699"/>
                </a:lnTo>
                <a:lnTo>
                  <a:pt x="4453" y="3798"/>
                </a:lnTo>
                <a:lnTo>
                  <a:pt x="4386" y="3894"/>
                </a:lnTo>
                <a:lnTo>
                  <a:pt x="4313" y="3985"/>
                </a:lnTo>
                <a:lnTo>
                  <a:pt x="4237" y="4074"/>
                </a:lnTo>
                <a:lnTo>
                  <a:pt x="4156" y="4159"/>
                </a:lnTo>
                <a:lnTo>
                  <a:pt x="4071" y="4239"/>
                </a:lnTo>
                <a:lnTo>
                  <a:pt x="3983" y="4315"/>
                </a:lnTo>
                <a:lnTo>
                  <a:pt x="3891" y="4388"/>
                </a:lnTo>
                <a:lnTo>
                  <a:pt x="3796" y="4456"/>
                </a:lnTo>
                <a:lnTo>
                  <a:pt x="3697" y="4519"/>
                </a:lnTo>
                <a:lnTo>
                  <a:pt x="3594" y="4578"/>
                </a:lnTo>
                <a:lnTo>
                  <a:pt x="3490" y="4631"/>
                </a:lnTo>
                <a:lnTo>
                  <a:pt x="3383" y="4681"/>
                </a:lnTo>
                <a:lnTo>
                  <a:pt x="3271" y="4724"/>
                </a:lnTo>
                <a:lnTo>
                  <a:pt x="3158" y="4762"/>
                </a:lnTo>
                <a:lnTo>
                  <a:pt x="3043" y="4796"/>
                </a:lnTo>
                <a:lnTo>
                  <a:pt x="2925" y="4823"/>
                </a:lnTo>
                <a:lnTo>
                  <a:pt x="2806" y="4844"/>
                </a:lnTo>
                <a:lnTo>
                  <a:pt x="2684" y="4859"/>
                </a:lnTo>
                <a:lnTo>
                  <a:pt x="2560" y="4869"/>
                </a:lnTo>
                <a:lnTo>
                  <a:pt x="2435" y="4872"/>
                </a:lnTo>
                <a:lnTo>
                  <a:pt x="2390" y="4871"/>
                </a:lnTo>
                <a:lnTo>
                  <a:pt x="2345" y="4870"/>
                </a:lnTo>
                <a:lnTo>
                  <a:pt x="2301" y="4868"/>
                </a:lnTo>
                <a:lnTo>
                  <a:pt x="2257" y="4866"/>
                </a:lnTo>
                <a:lnTo>
                  <a:pt x="2213" y="4862"/>
                </a:lnTo>
                <a:lnTo>
                  <a:pt x="2169" y="4858"/>
                </a:lnTo>
                <a:lnTo>
                  <a:pt x="2126" y="4853"/>
                </a:lnTo>
                <a:lnTo>
                  <a:pt x="2083" y="4848"/>
                </a:lnTo>
                <a:lnTo>
                  <a:pt x="2041" y="4841"/>
                </a:lnTo>
                <a:lnTo>
                  <a:pt x="1998" y="4833"/>
                </a:lnTo>
                <a:lnTo>
                  <a:pt x="1956" y="4825"/>
                </a:lnTo>
                <a:lnTo>
                  <a:pt x="1914" y="4817"/>
                </a:lnTo>
                <a:lnTo>
                  <a:pt x="1873" y="4807"/>
                </a:lnTo>
                <a:lnTo>
                  <a:pt x="1831" y="4797"/>
                </a:lnTo>
                <a:lnTo>
                  <a:pt x="1790" y="4786"/>
                </a:lnTo>
                <a:lnTo>
                  <a:pt x="1750" y="4774"/>
                </a:lnTo>
                <a:lnTo>
                  <a:pt x="1709" y="4762"/>
                </a:lnTo>
                <a:lnTo>
                  <a:pt x="1669" y="4748"/>
                </a:lnTo>
                <a:lnTo>
                  <a:pt x="1628" y="4735"/>
                </a:lnTo>
                <a:lnTo>
                  <a:pt x="1589" y="4720"/>
                </a:lnTo>
                <a:lnTo>
                  <a:pt x="1549" y="4704"/>
                </a:lnTo>
                <a:lnTo>
                  <a:pt x="1510" y="4689"/>
                </a:lnTo>
                <a:lnTo>
                  <a:pt x="1470" y="4672"/>
                </a:lnTo>
                <a:lnTo>
                  <a:pt x="1431" y="4655"/>
                </a:lnTo>
                <a:lnTo>
                  <a:pt x="1393" y="4637"/>
                </a:lnTo>
                <a:lnTo>
                  <a:pt x="1353" y="4618"/>
                </a:lnTo>
                <a:lnTo>
                  <a:pt x="1315" y="4597"/>
                </a:lnTo>
                <a:lnTo>
                  <a:pt x="1276" y="4577"/>
                </a:lnTo>
                <a:lnTo>
                  <a:pt x="1239" y="4557"/>
                </a:lnTo>
                <a:lnTo>
                  <a:pt x="1201" y="4535"/>
                </a:lnTo>
                <a:lnTo>
                  <a:pt x="1164" y="4513"/>
                </a:lnTo>
                <a:lnTo>
                  <a:pt x="1125" y="4489"/>
                </a:lnTo>
                <a:lnTo>
                  <a:pt x="1106" y="4478"/>
                </a:lnTo>
                <a:lnTo>
                  <a:pt x="1083" y="4463"/>
                </a:lnTo>
                <a:lnTo>
                  <a:pt x="1057" y="4447"/>
                </a:lnTo>
                <a:lnTo>
                  <a:pt x="1026" y="4428"/>
                </a:lnTo>
                <a:lnTo>
                  <a:pt x="1006" y="4416"/>
                </a:lnTo>
                <a:lnTo>
                  <a:pt x="986" y="4407"/>
                </a:lnTo>
                <a:lnTo>
                  <a:pt x="968" y="4401"/>
                </a:lnTo>
                <a:lnTo>
                  <a:pt x="950" y="4398"/>
                </a:lnTo>
                <a:lnTo>
                  <a:pt x="933" y="4397"/>
                </a:lnTo>
                <a:lnTo>
                  <a:pt x="917" y="4399"/>
                </a:lnTo>
                <a:lnTo>
                  <a:pt x="901" y="4402"/>
                </a:lnTo>
                <a:lnTo>
                  <a:pt x="887" y="4408"/>
                </a:lnTo>
                <a:lnTo>
                  <a:pt x="872" y="4416"/>
                </a:lnTo>
                <a:lnTo>
                  <a:pt x="856" y="4425"/>
                </a:lnTo>
                <a:lnTo>
                  <a:pt x="841" y="4436"/>
                </a:lnTo>
                <a:lnTo>
                  <a:pt x="826" y="4448"/>
                </a:lnTo>
                <a:lnTo>
                  <a:pt x="793" y="4475"/>
                </a:lnTo>
                <a:lnTo>
                  <a:pt x="756" y="4506"/>
                </a:lnTo>
                <a:lnTo>
                  <a:pt x="736" y="4522"/>
                </a:lnTo>
                <a:lnTo>
                  <a:pt x="714" y="4539"/>
                </a:lnTo>
                <a:lnTo>
                  <a:pt x="692" y="4554"/>
                </a:lnTo>
                <a:lnTo>
                  <a:pt x="667" y="4570"/>
                </a:lnTo>
                <a:lnTo>
                  <a:pt x="640" y="4586"/>
                </a:lnTo>
                <a:lnTo>
                  <a:pt x="612" y="4602"/>
                </a:lnTo>
                <a:lnTo>
                  <a:pt x="580" y="4616"/>
                </a:lnTo>
                <a:lnTo>
                  <a:pt x="547" y="4630"/>
                </a:lnTo>
                <a:lnTo>
                  <a:pt x="511" y="4642"/>
                </a:lnTo>
                <a:lnTo>
                  <a:pt x="472" y="4654"/>
                </a:lnTo>
                <a:lnTo>
                  <a:pt x="430" y="4664"/>
                </a:lnTo>
                <a:lnTo>
                  <a:pt x="386" y="4672"/>
                </a:lnTo>
                <a:lnTo>
                  <a:pt x="338" y="4678"/>
                </a:lnTo>
                <a:lnTo>
                  <a:pt x="286" y="4683"/>
                </a:lnTo>
                <a:lnTo>
                  <a:pt x="231" y="4686"/>
                </a:lnTo>
                <a:lnTo>
                  <a:pt x="172" y="4686"/>
                </a:lnTo>
                <a:lnTo>
                  <a:pt x="192" y="4675"/>
                </a:lnTo>
                <a:lnTo>
                  <a:pt x="213" y="4663"/>
                </a:lnTo>
                <a:lnTo>
                  <a:pt x="231" y="4649"/>
                </a:lnTo>
                <a:lnTo>
                  <a:pt x="249" y="4636"/>
                </a:lnTo>
                <a:lnTo>
                  <a:pt x="266" y="4621"/>
                </a:lnTo>
                <a:lnTo>
                  <a:pt x="280" y="4606"/>
                </a:lnTo>
                <a:lnTo>
                  <a:pt x="295" y="4590"/>
                </a:lnTo>
                <a:lnTo>
                  <a:pt x="310" y="4575"/>
                </a:lnTo>
                <a:lnTo>
                  <a:pt x="322" y="4558"/>
                </a:lnTo>
                <a:lnTo>
                  <a:pt x="333" y="4541"/>
                </a:lnTo>
                <a:lnTo>
                  <a:pt x="345" y="4523"/>
                </a:lnTo>
                <a:lnTo>
                  <a:pt x="355" y="4505"/>
                </a:lnTo>
                <a:lnTo>
                  <a:pt x="364" y="4487"/>
                </a:lnTo>
                <a:lnTo>
                  <a:pt x="373" y="4468"/>
                </a:lnTo>
                <a:lnTo>
                  <a:pt x="381" y="4448"/>
                </a:lnTo>
                <a:lnTo>
                  <a:pt x="387" y="4429"/>
                </a:lnTo>
                <a:lnTo>
                  <a:pt x="393" y="4410"/>
                </a:lnTo>
                <a:lnTo>
                  <a:pt x="399" y="4391"/>
                </a:lnTo>
                <a:lnTo>
                  <a:pt x="403" y="4371"/>
                </a:lnTo>
                <a:lnTo>
                  <a:pt x="408" y="4351"/>
                </a:lnTo>
                <a:lnTo>
                  <a:pt x="411" y="4332"/>
                </a:lnTo>
                <a:lnTo>
                  <a:pt x="414" y="4312"/>
                </a:lnTo>
                <a:lnTo>
                  <a:pt x="417" y="4293"/>
                </a:lnTo>
                <a:lnTo>
                  <a:pt x="418" y="4274"/>
                </a:lnTo>
                <a:lnTo>
                  <a:pt x="420" y="4235"/>
                </a:lnTo>
                <a:lnTo>
                  <a:pt x="419" y="4198"/>
                </a:lnTo>
                <a:lnTo>
                  <a:pt x="417" y="4163"/>
                </a:lnTo>
                <a:lnTo>
                  <a:pt x="413" y="4129"/>
                </a:lnTo>
                <a:lnTo>
                  <a:pt x="407" y="4093"/>
                </a:lnTo>
                <a:lnTo>
                  <a:pt x="399" y="4057"/>
                </a:lnTo>
                <a:lnTo>
                  <a:pt x="390" y="4020"/>
                </a:lnTo>
                <a:lnTo>
                  <a:pt x="379" y="3983"/>
                </a:lnTo>
                <a:lnTo>
                  <a:pt x="367" y="3944"/>
                </a:lnTo>
                <a:lnTo>
                  <a:pt x="354" y="3906"/>
                </a:lnTo>
                <a:lnTo>
                  <a:pt x="340" y="3867"/>
                </a:lnTo>
                <a:lnTo>
                  <a:pt x="324" y="3826"/>
                </a:lnTo>
                <a:lnTo>
                  <a:pt x="293" y="3744"/>
                </a:lnTo>
                <a:lnTo>
                  <a:pt x="258" y="3657"/>
                </a:lnTo>
                <a:lnTo>
                  <a:pt x="222" y="3567"/>
                </a:lnTo>
                <a:lnTo>
                  <a:pt x="186" y="3471"/>
                </a:lnTo>
                <a:lnTo>
                  <a:pt x="168" y="3421"/>
                </a:lnTo>
                <a:lnTo>
                  <a:pt x="150" y="3372"/>
                </a:lnTo>
                <a:lnTo>
                  <a:pt x="133" y="3320"/>
                </a:lnTo>
                <a:lnTo>
                  <a:pt x="116" y="3266"/>
                </a:lnTo>
                <a:lnTo>
                  <a:pt x="100" y="3212"/>
                </a:lnTo>
                <a:lnTo>
                  <a:pt x="84" y="3155"/>
                </a:lnTo>
                <a:lnTo>
                  <a:pt x="70" y="3099"/>
                </a:lnTo>
                <a:lnTo>
                  <a:pt x="57" y="3039"/>
                </a:lnTo>
                <a:lnTo>
                  <a:pt x="45" y="2979"/>
                </a:lnTo>
                <a:lnTo>
                  <a:pt x="34" y="2917"/>
                </a:lnTo>
                <a:lnTo>
                  <a:pt x="23" y="2853"/>
                </a:lnTo>
                <a:lnTo>
                  <a:pt x="15" y="2788"/>
                </a:lnTo>
                <a:lnTo>
                  <a:pt x="9" y="2721"/>
                </a:lnTo>
                <a:lnTo>
                  <a:pt x="4" y="2651"/>
                </a:lnTo>
                <a:lnTo>
                  <a:pt x="1" y="2581"/>
                </a:lnTo>
                <a:lnTo>
                  <a:pt x="0" y="2508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淘宝店chenying0907 8"/>
          <p:cNvSpPr/>
          <p:nvPr/>
        </p:nvSpPr>
        <p:spPr bwMode="auto">
          <a:xfrm>
            <a:off x="6295708" y="2858822"/>
            <a:ext cx="709613" cy="709832"/>
          </a:xfrm>
          <a:custGeom>
            <a:avLst/>
            <a:gdLst>
              <a:gd name="T0" fmla="*/ 9 w 3575"/>
              <a:gd name="T1" fmla="*/ 1972 h 3577"/>
              <a:gd name="T2" fmla="*/ 56 w 3575"/>
              <a:gd name="T3" fmla="*/ 2235 h 3577"/>
              <a:gd name="T4" fmla="*/ 140 w 3575"/>
              <a:gd name="T5" fmla="*/ 2485 h 3577"/>
              <a:gd name="T6" fmla="*/ 259 w 3575"/>
              <a:gd name="T7" fmla="*/ 2716 h 3577"/>
              <a:gd name="T8" fmla="*/ 407 w 3575"/>
              <a:gd name="T9" fmla="*/ 2927 h 3577"/>
              <a:gd name="T10" fmla="*/ 586 w 3575"/>
              <a:gd name="T11" fmla="*/ 3113 h 3577"/>
              <a:gd name="T12" fmla="*/ 788 w 3575"/>
              <a:gd name="T13" fmla="*/ 3272 h 3577"/>
              <a:gd name="T14" fmla="*/ 1013 w 3575"/>
              <a:gd name="T15" fmla="*/ 3400 h 3577"/>
              <a:gd name="T16" fmla="*/ 1256 w 3575"/>
              <a:gd name="T17" fmla="*/ 3497 h 3577"/>
              <a:gd name="T18" fmla="*/ 1515 w 3575"/>
              <a:gd name="T19" fmla="*/ 3557 h 3577"/>
              <a:gd name="T20" fmla="*/ 1788 w 3575"/>
              <a:gd name="T21" fmla="*/ 3577 h 3577"/>
              <a:gd name="T22" fmla="*/ 2059 w 3575"/>
              <a:gd name="T23" fmla="*/ 3557 h 3577"/>
              <a:gd name="T24" fmla="*/ 2319 w 3575"/>
              <a:gd name="T25" fmla="*/ 3497 h 3577"/>
              <a:gd name="T26" fmla="*/ 2563 w 3575"/>
              <a:gd name="T27" fmla="*/ 3400 h 3577"/>
              <a:gd name="T28" fmla="*/ 2787 w 3575"/>
              <a:gd name="T29" fmla="*/ 3272 h 3577"/>
              <a:gd name="T30" fmla="*/ 2989 w 3575"/>
              <a:gd name="T31" fmla="*/ 3113 h 3577"/>
              <a:gd name="T32" fmla="*/ 3167 w 3575"/>
              <a:gd name="T33" fmla="*/ 2927 h 3577"/>
              <a:gd name="T34" fmla="*/ 3317 w 3575"/>
              <a:gd name="T35" fmla="*/ 2716 h 3577"/>
              <a:gd name="T36" fmla="*/ 3435 w 3575"/>
              <a:gd name="T37" fmla="*/ 2485 h 3577"/>
              <a:gd name="T38" fmla="*/ 3519 w 3575"/>
              <a:gd name="T39" fmla="*/ 2235 h 3577"/>
              <a:gd name="T40" fmla="*/ 3566 w 3575"/>
              <a:gd name="T41" fmla="*/ 1972 h 3577"/>
              <a:gd name="T42" fmla="*/ 3573 w 3575"/>
              <a:gd name="T43" fmla="*/ 1696 h 3577"/>
              <a:gd name="T44" fmla="*/ 3539 w 3575"/>
              <a:gd name="T45" fmla="*/ 1427 h 3577"/>
              <a:gd name="T46" fmla="*/ 3467 w 3575"/>
              <a:gd name="T47" fmla="*/ 1173 h 3577"/>
              <a:gd name="T48" fmla="*/ 3360 w 3575"/>
              <a:gd name="T49" fmla="*/ 935 h 3577"/>
              <a:gd name="T50" fmla="*/ 3220 w 3575"/>
              <a:gd name="T51" fmla="*/ 718 h 3577"/>
              <a:gd name="T52" fmla="*/ 3052 w 3575"/>
              <a:gd name="T53" fmla="*/ 523 h 3577"/>
              <a:gd name="T54" fmla="*/ 2857 w 3575"/>
              <a:gd name="T55" fmla="*/ 355 h 3577"/>
              <a:gd name="T56" fmla="*/ 2640 w 3575"/>
              <a:gd name="T57" fmla="*/ 215 h 3577"/>
              <a:gd name="T58" fmla="*/ 2402 w 3575"/>
              <a:gd name="T59" fmla="*/ 108 h 3577"/>
              <a:gd name="T60" fmla="*/ 2147 w 3575"/>
              <a:gd name="T61" fmla="*/ 36 h 3577"/>
              <a:gd name="T62" fmla="*/ 1879 w 3575"/>
              <a:gd name="T63" fmla="*/ 2 h 3577"/>
              <a:gd name="T64" fmla="*/ 1604 w 3575"/>
              <a:gd name="T65" fmla="*/ 9 h 3577"/>
              <a:gd name="T66" fmla="*/ 1341 w 3575"/>
              <a:gd name="T67" fmla="*/ 56 h 3577"/>
              <a:gd name="T68" fmla="*/ 1091 w 3575"/>
              <a:gd name="T69" fmla="*/ 139 h 3577"/>
              <a:gd name="T70" fmla="*/ 860 w 3575"/>
              <a:gd name="T71" fmla="*/ 258 h 3577"/>
              <a:gd name="T72" fmla="*/ 650 w 3575"/>
              <a:gd name="T73" fmla="*/ 408 h 3577"/>
              <a:gd name="T74" fmla="*/ 464 w 3575"/>
              <a:gd name="T75" fmla="*/ 585 h 3577"/>
              <a:gd name="T76" fmla="*/ 305 w 3575"/>
              <a:gd name="T77" fmla="*/ 788 h 3577"/>
              <a:gd name="T78" fmla="*/ 175 w 3575"/>
              <a:gd name="T79" fmla="*/ 1012 h 3577"/>
              <a:gd name="T80" fmla="*/ 80 w 3575"/>
              <a:gd name="T81" fmla="*/ 1256 h 3577"/>
              <a:gd name="T82" fmla="*/ 20 w 3575"/>
              <a:gd name="T83" fmla="*/ 1516 h 3577"/>
              <a:gd name="T84" fmla="*/ 0 w 3575"/>
              <a:gd name="T85" fmla="*/ 1788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75" h="3577">
                <a:moveTo>
                  <a:pt x="0" y="1788"/>
                </a:moveTo>
                <a:lnTo>
                  <a:pt x="2" y="1880"/>
                </a:lnTo>
                <a:lnTo>
                  <a:pt x="9" y="1972"/>
                </a:lnTo>
                <a:lnTo>
                  <a:pt x="20" y="2061"/>
                </a:lnTo>
                <a:lnTo>
                  <a:pt x="36" y="2149"/>
                </a:lnTo>
                <a:lnTo>
                  <a:pt x="56" y="2235"/>
                </a:lnTo>
                <a:lnTo>
                  <a:pt x="80" y="2320"/>
                </a:lnTo>
                <a:lnTo>
                  <a:pt x="108" y="2403"/>
                </a:lnTo>
                <a:lnTo>
                  <a:pt x="140" y="2485"/>
                </a:lnTo>
                <a:lnTo>
                  <a:pt x="175" y="2564"/>
                </a:lnTo>
                <a:lnTo>
                  <a:pt x="216" y="2641"/>
                </a:lnTo>
                <a:lnTo>
                  <a:pt x="259" y="2716"/>
                </a:lnTo>
                <a:lnTo>
                  <a:pt x="305" y="2788"/>
                </a:lnTo>
                <a:lnTo>
                  <a:pt x="355" y="2859"/>
                </a:lnTo>
                <a:lnTo>
                  <a:pt x="407" y="2927"/>
                </a:lnTo>
                <a:lnTo>
                  <a:pt x="464" y="2991"/>
                </a:lnTo>
                <a:lnTo>
                  <a:pt x="524" y="3053"/>
                </a:lnTo>
                <a:lnTo>
                  <a:pt x="586" y="3113"/>
                </a:lnTo>
                <a:lnTo>
                  <a:pt x="650" y="3169"/>
                </a:lnTo>
                <a:lnTo>
                  <a:pt x="717" y="3222"/>
                </a:lnTo>
                <a:lnTo>
                  <a:pt x="788" y="3272"/>
                </a:lnTo>
                <a:lnTo>
                  <a:pt x="860" y="3318"/>
                </a:lnTo>
                <a:lnTo>
                  <a:pt x="935" y="3361"/>
                </a:lnTo>
                <a:lnTo>
                  <a:pt x="1013" y="3400"/>
                </a:lnTo>
                <a:lnTo>
                  <a:pt x="1091" y="3436"/>
                </a:lnTo>
                <a:lnTo>
                  <a:pt x="1173" y="3469"/>
                </a:lnTo>
                <a:lnTo>
                  <a:pt x="1256" y="3497"/>
                </a:lnTo>
                <a:lnTo>
                  <a:pt x="1341" y="3521"/>
                </a:lnTo>
                <a:lnTo>
                  <a:pt x="1427" y="3541"/>
                </a:lnTo>
                <a:lnTo>
                  <a:pt x="1515" y="3557"/>
                </a:lnTo>
                <a:lnTo>
                  <a:pt x="1604" y="3568"/>
                </a:lnTo>
                <a:lnTo>
                  <a:pt x="1696" y="3575"/>
                </a:lnTo>
                <a:lnTo>
                  <a:pt x="1788" y="3577"/>
                </a:lnTo>
                <a:lnTo>
                  <a:pt x="1879" y="3575"/>
                </a:lnTo>
                <a:lnTo>
                  <a:pt x="1970" y="3568"/>
                </a:lnTo>
                <a:lnTo>
                  <a:pt x="2059" y="3557"/>
                </a:lnTo>
                <a:lnTo>
                  <a:pt x="2147" y="3541"/>
                </a:lnTo>
                <a:lnTo>
                  <a:pt x="2234" y="3521"/>
                </a:lnTo>
                <a:lnTo>
                  <a:pt x="2319" y="3497"/>
                </a:lnTo>
                <a:lnTo>
                  <a:pt x="2402" y="3469"/>
                </a:lnTo>
                <a:lnTo>
                  <a:pt x="2483" y="3436"/>
                </a:lnTo>
                <a:lnTo>
                  <a:pt x="2563" y="3400"/>
                </a:lnTo>
                <a:lnTo>
                  <a:pt x="2640" y="3361"/>
                </a:lnTo>
                <a:lnTo>
                  <a:pt x="2714" y="3318"/>
                </a:lnTo>
                <a:lnTo>
                  <a:pt x="2787" y="3272"/>
                </a:lnTo>
                <a:lnTo>
                  <a:pt x="2857" y="3222"/>
                </a:lnTo>
                <a:lnTo>
                  <a:pt x="2925" y="3169"/>
                </a:lnTo>
                <a:lnTo>
                  <a:pt x="2989" y="3113"/>
                </a:lnTo>
                <a:lnTo>
                  <a:pt x="3052" y="3053"/>
                </a:lnTo>
                <a:lnTo>
                  <a:pt x="3111" y="2991"/>
                </a:lnTo>
                <a:lnTo>
                  <a:pt x="3167" y="2927"/>
                </a:lnTo>
                <a:lnTo>
                  <a:pt x="3220" y="2859"/>
                </a:lnTo>
                <a:lnTo>
                  <a:pt x="3270" y="2788"/>
                </a:lnTo>
                <a:lnTo>
                  <a:pt x="3317" y="2716"/>
                </a:lnTo>
                <a:lnTo>
                  <a:pt x="3360" y="2641"/>
                </a:lnTo>
                <a:lnTo>
                  <a:pt x="3399" y="2564"/>
                </a:lnTo>
                <a:lnTo>
                  <a:pt x="3435" y="2485"/>
                </a:lnTo>
                <a:lnTo>
                  <a:pt x="3467" y="2403"/>
                </a:lnTo>
                <a:lnTo>
                  <a:pt x="3495" y="2320"/>
                </a:lnTo>
                <a:lnTo>
                  <a:pt x="3519" y="2235"/>
                </a:lnTo>
                <a:lnTo>
                  <a:pt x="3539" y="2149"/>
                </a:lnTo>
                <a:lnTo>
                  <a:pt x="3555" y="2061"/>
                </a:lnTo>
                <a:lnTo>
                  <a:pt x="3566" y="1972"/>
                </a:lnTo>
                <a:lnTo>
                  <a:pt x="3573" y="1880"/>
                </a:lnTo>
                <a:lnTo>
                  <a:pt x="3575" y="1788"/>
                </a:lnTo>
                <a:lnTo>
                  <a:pt x="3573" y="1696"/>
                </a:lnTo>
                <a:lnTo>
                  <a:pt x="3566" y="1605"/>
                </a:lnTo>
                <a:lnTo>
                  <a:pt x="3555" y="1516"/>
                </a:lnTo>
                <a:lnTo>
                  <a:pt x="3539" y="1427"/>
                </a:lnTo>
                <a:lnTo>
                  <a:pt x="3519" y="1341"/>
                </a:lnTo>
                <a:lnTo>
                  <a:pt x="3495" y="1256"/>
                </a:lnTo>
                <a:lnTo>
                  <a:pt x="3467" y="1173"/>
                </a:lnTo>
                <a:lnTo>
                  <a:pt x="3435" y="1092"/>
                </a:lnTo>
                <a:lnTo>
                  <a:pt x="3399" y="1012"/>
                </a:lnTo>
                <a:lnTo>
                  <a:pt x="3360" y="935"/>
                </a:lnTo>
                <a:lnTo>
                  <a:pt x="3317" y="861"/>
                </a:lnTo>
                <a:lnTo>
                  <a:pt x="3270" y="788"/>
                </a:lnTo>
                <a:lnTo>
                  <a:pt x="3220" y="718"/>
                </a:lnTo>
                <a:lnTo>
                  <a:pt x="3167" y="650"/>
                </a:lnTo>
                <a:lnTo>
                  <a:pt x="3111" y="585"/>
                </a:lnTo>
                <a:lnTo>
                  <a:pt x="3052" y="523"/>
                </a:lnTo>
                <a:lnTo>
                  <a:pt x="2989" y="464"/>
                </a:lnTo>
                <a:lnTo>
                  <a:pt x="2925" y="408"/>
                </a:lnTo>
                <a:lnTo>
                  <a:pt x="2857" y="355"/>
                </a:lnTo>
                <a:lnTo>
                  <a:pt x="2787" y="305"/>
                </a:lnTo>
                <a:lnTo>
                  <a:pt x="2714" y="258"/>
                </a:lnTo>
                <a:lnTo>
                  <a:pt x="2640" y="215"/>
                </a:lnTo>
                <a:lnTo>
                  <a:pt x="2563" y="175"/>
                </a:lnTo>
                <a:lnTo>
                  <a:pt x="2483" y="139"/>
                </a:lnTo>
                <a:lnTo>
                  <a:pt x="2402" y="108"/>
                </a:lnTo>
                <a:lnTo>
                  <a:pt x="2319" y="80"/>
                </a:lnTo>
                <a:lnTo>
                  <a:pt x="2234" y="56"/>
                </a:lnTo>
                <a:lnTo>
                  <a:pt x="2147" y="36"/>
                </a:lnTo>
                <a:lnTo>
                  <a:pt x="2059" y="20"/>
                </a:lnTo>
                <a:lnTo>
                  <a:pt x="1970" y="9"/>
                </a:lnTo>
                <a:lnTo>
                  <a:pt x="1879" y="2"/>
                </a:lnTo>
                <a:lnTo>
                  <a:pt x="1788" y="0"/>
                </a:lnTo>
                <a:lnTo>
                  <a:pt x="1696" y="2"/>
                </a:lnTo>
                <a:lnTo>
                  <a:pt x="1604" y="9"/>
                </a:lnTo>
                <a:lnTo>
                  <a:pt x="1515" y="20"/>
                </a:lnTo>
                <a:lnTo>
                  <a:pt x="1427" y="36"/>
                </a:lnTo>
                <a:lnTo>
                  <a:pt x="1341" y="56"/>
                </a:lnTo>
                <a:lnTo>
                  <a:pt x="1256" y="80"/>
                </a:lnTo>
                <a:lnTo>
                  <a:pt x="1173" y="108"/>
                </a:lnTo>
                <a:lnTo>
                  <a:pt x="1091" y="139"/>
                </a:lnTo>
                <a:lnTo>
                  <a:pt x="1013" y="175"/>
                </a:lnTo>
                <a:lnTo>
                  <a:pt x="935" y="215"/>
                </a:lnTo>
                <a:lnTo>
                  <a:pt x="860" y="258"/>
                </a:lnTo>
                <a:lnTo>
                  <a:pt x="788" y="305"/>
                </a:lnTo>
                <a:lnTo>
                  <a:pt x="717" y="355"/>
                </a:lnTo>
                <a:lnTo>
                  <a:pt x="650" y="408"/>
                </a:lnTo>
                <a:lnTo>
                  <a:pt x="586" y="464"/>
                </a:lnTo>
                <a:lnTo>
                  <a:pt x="524" y="523"/>
                </a:lnTo>
                <a:lnTo>
                  <a:pt x="464" y="585"/>
                </a:lnTo>
                <a:lnTo>
                  <a:pt x="407" y="650"/>
                </a:lnTo>
                <a:lnTo>
                  <a:pt x="355" y="718"/>
                </a:lnTo>
                <a:lnTo>
                  <a:pt x="305" y="788"/>
                </a:lnTo>
                <a:lnTo>
                  <a:pt x="259" y="861"/>
                </a:lnTo>
                <a:lnTo>
                  <a:pt x="216" y="935"/>
                </a:lnTo>
                <a:lnTo>
                  <a:pt x="175" y="1012"/>
                </a:lnTo>
                <a:lnTo>
                  <a:pt x="140" y="1092"/>
                </a:lnTo>
                <a:lnTo>
                  <a:pt x="108" y="1173"/>
                </a:lnTo>
                <a:lnTo>
                  <a:pt x="80" y="1256"/>
                </a:lnTo>
                <a:lnTo>
                  <a:pt x="56" y="1341"/>
                </a:lnTo>
                <a:lnTo>
                  <a:pt x="36" y="1427"/>
                </a:lnTo>
                <a:lnTo>
                  <a:pt x="20" y="1516"/>
                </a:lnTo>
                <a:lnTo>
                  <a:pt x="9" y="1605"/>
                </a:lnTo>
                <a:lnTo>
                  <a:pt x="2" y="1696"/>
                </a:lnTo>
                <a:lnTo>
                  <a:pt x="0" y="1788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5197158" y="3508310"/>
            <a:ext cx="966788" cy="967086"/>
          </a:xfrm>
          <a:custGeom>
            <a:avLst/>
            <a:gdLst>
              <a:gd name="T0" fmla="*/ 4867 w 4869"/>
              <a:gd name="T1" fmla="*/ 2493 h 4872"/>
              <a:gd name="T2" fmla="*/ 4866 w 4869"/>
              <a:gd name="T3" fmla="*/ 2310 h 4872"/>
              <a:gd name="T4" fmla="*/ 4793 w 4869"/>
              <a:gd name="T5" fmla="*/ 1827 h 4872"/>
              <a:gd name="T6" fmla="*/ 4629 w 4869"/>
              <a:gd name="T7" fmla="*/ 1380 h 4872"/>
              <a:gd name="T8" fmla="*/ 4385 w 4869"/>
              <a:gd name="T9" fmla="*/ 978 h 4872"/>
              <a:gd name="T10" fmla="*/ 4071 w 4869"/>
              <a:gd name="T11" fmla="*/ 632 h 4872"/>
              <a:gd name="T12" fmla="*/ 3697 w 4869"/>
              <a:gd name="T13" fmla="*/ 353 h 4872"/>
              <a:gd name="T14" fmla="*/ 3271 w 4869"/>
              <a:gd name="T15" fmla="*/ 147 h 4872"/>
              <a:gd name="T16" fmla="*/ 2805 w 4869"/>
              <a:gd name="T17" fmla="*/ 28 h 4872"/>
              <a:gd name="T18" fmla="*/ 2309 w 4869"/>
              <a:gd name="T19" fmla="*/ 3 h 4872"/>
              <a:gd name="T20" fmla="*/ 1826 w 4869"/>
              <a:gd name="T21" fmla="*/ 76 h 4872"/>
              <a:gd name="T22" fmla="*/ 1379 w 4869"/>
              <a:gd name="T23" fmla="*/ 240 h 4872"/>
              <a:gd name="T24" fmla="*/ 978 w 4869"/>
              <a:gd name="T25" fmla="*/ 483 h 4872"/>
              <a:gd name="T26" fmla="*/ 632 w 4869"/>
              <a:gd name="T27" fmla="*/ 798 h 4872"/>
              <a:gd name="T28" fmla="*/ 353 w 4869"/>
              <a:gd name="T29" fmla="*/ 1172 h 4872"/>
              <a:gd name="T30" fmla="*/ 148 w 4869"/>
              <a:gd name="T31" fmla="*/ 1599 h 4872"/>
              <a:gd name="T32" fmla="*/ 28 w 4869"/>
              <a:gd name="T33" fmla="*/ 2065 h 4872"/>
              <a:gd name="T34" fmla="*/ 3 w 4869"/>
              <a:gd name="T35" fmla="*/ 2561 h 4872"/>
              <a:gd name="T36" fmla="*/ 77 w 4869"/>
              <a:gd name="T37" fmla="*/ 3044 h 4872"/>
              <a:gd name="T38" fmla="*/ 240 w 4869"/>
              <a:gd name="T39" fmla="*/ 3492 h 4872"/>
              <a:gd name="T40" fmla="*/ 483 w 4869"/>
              <a:gd name="T41" fmla="*/ 3893 h 4872"/>
              <a:gd name="T42" fmla="*/ 798 w 4869"/>
              <a:gd name="T43" fmla="*/ 4239 h 4872"/>
              <a:gd name="T44" fmla="*/ 1172 w 4869"/>
              <a:gd name="T45" fmla="*/ 4519 h 4872"/>
              <a:gd name="T46" fmla="*/ 1598 w 4869"/>
              <a:gd name="T47" fmla="*/ 4724 h 4872"/>
              <a:gd name="T48" fmla="*/ 2063 w 4869"/>
              <a:gd name="T49" fmla="*/ 4843 h 4872"/>
              <a:gd name="T50" fmla="*/ 2479 w 4869"/>
              <a:gd name="T51" fmla="*/ 4871 h 4872"/>
              <a:gd name="T52" fmla="*/ 2656 w 4869"/>
              <a:gd name="T53" fmla="*/ 4862 h 4872"/>
              <a:gd name="T54" fmla="*/ 2828 w 4869"/>
              <a:gd name="T55" fmla="*/ 4840 h 4872"/>
              <a:gd name="T56" fmla="*/ 2996 w 4869"/>
              <a:gd name="T57" fmla="*/ 4806 h 4872"/>
              <a:gd name="T58" fmla="*/ 3160 w 4869"/>
              <a:gd name="T59" fmla="*/ 4761 h 4872"/>
              <a:gd name="T60" fmla="*/ 3320 w 4869"/>
              <a:gd name="T61" fmla="*/ 4705 h 4872"/>
              <a:gd name="T62" fmla="*/ 3476 w 4869"/>
              <a:gd name="T63" fmla="*/ 4636 h 4872"/>
              <a:gd name="T64" fmla="*/ 3630 w 4869"/>
              <a:gd name="T65" fmla="*/ 4556 h 4872"/>
              <a:gd name="T66" fmla="*/ 3763 w 4869"/>
              <a:gd name="T67" fmla="*/ 4477 h 4872"/>
              <a:gd name="T68" fmla="*/ 3863 w 4869"/>
              <a:gd name="T69" fmla="*/ 4415 h 4872"/>
              <a:gd name="T70" fmla="*/ 3936 w 4869"/>
              <a:gd name="T71" fmla="*/ 4397 h 4872"/>
              <a:gd name="T72" fmla="*/ 3997 w 4869"/>
              <a:gd name="T73" fmla="*/ 4415 h 4872"/>
              <a:gd name="T74" fmla="*/ 4076 w 4869"/>
              <a:gd name="T75" fmla="*/ 4475 h 4872"/>
              <a:gd name="T76" fmla="*/ 4177 w 4869"/>
              <a:gd name="T77" fmla="*/ 4554 h 4872"/>
              <a:gd name="T78" fmla="*/ 4289 w 4869"/>
              <a:gd name="T79" fmla="*/ 4616 h 4872"/>
              <a:gd name="T80" fmla="*/ 4439 w 4869"/>
              <a:gd name="T81" fmla="*/ 4663 h 4872"/>
              <a:gd name="T82" fmla="*/ 4638 w 4869"/>
              <a:gd name="T83" fmla="*/ 4686 h 4872"/>
              <a:gd name="T84" fmla="*/ 4638 w 4869"/>
              <a:gd name="T85" fmla="*/ 4650 h 4872"/>
              <a:gd name="T86" fmla="*/ 4574 w 4869"/>
              <a:gd name="T87" fmla="*/ 4590 h 4872"/>
              <a:gd name="T88" fmla="*/ 4524 w 4869"/>
              <a:gd name="T89" fmla="*/ 4522 h 4872"/>
              <a:gd name="T90" fmla="*/ 4488 w 4869"/>
              <a:gd name="T91" fmla="*/ 4448 h 4872"/>
              <a:gd name="T92" fmla="*/ 4466 w 4869"/>
              <a:gd name="T93" fmla="*/ 4371 h 4872"/>
              <a:gd name="T94" fmla="*/ 4452 w 4869"/>
              <a:gd name="T95" fmla="*/ 4292 h 4872"/>
              <a:gd name="T96" fmla="*/ 4452 w 4869"/>
              <a:gd name="T97" fmla="*/ 4162 h 4872"/>
              <a:gd name="T98" fmla="*/ 4479 w 4869"/>
              <a:gd name="T99" fmla="*/ 4019 h 4872"/>
              <a:gd name="T100" fmla="*/ 4529 w 4869"/>
              <a:gd name="T101" fmla="*/ 3866 h 4872"/>
              <a:gd name="T102" fmla="*/ 4647 w 4869"/>
              <a:gd name="T103" fmla="*/ 3566 h 4872"/>
              <a:gd name="T104" fmla="*/ 4736 w 4869"/>
              <a:gd name="T105" fmla="*/ 3319 h 4872"/>
              <a:gd name="T106" fmla="*/ 4799 w 4869"/>
              <a:gd name="T107" fmla="*/ 3098 h 4872"/>
              <a:gd name="T108" fmla="*/ 4846 w 4869"/>
              <a:gd name="T109" fmla="*/ 2852 h 4872"/>
              <a:gd name="T110" fmla="*/ 4868 w 4869"/>
              <a:gd name="T111" fmla="*/ 2581 h 4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69" h="4872">
                <a:moveTo>
                  <a:pt x="4869" y="2508"/>
                </a:moveTo>
                <a:lnTo>
                  <a:pt x="4868" y="2510"/>
                </a:lnTo>
                <a:lnTo>
                  <a:pt x="4867" y="2512"/>
                </a:lnTo>
                <a:lnTo>
                  <a:pt x="4867" y="2493"/>
                </a:lnTo>
                <a:lnTo>
                  <a:pt x="4868" y="2473"/>
                </a:lnTo>
                <a:lnTo>
                  <a:pt x="4869" y="2454"/>
                </a:lnTo>
                <a:lnTo>
                  <a:pt x="4869" y="2436"/>
                </a:lnTo>
                <a:lnTo>
                  <a:pt x="4866" y="2310"/>
                </a:lnTo>
                <a:lnTo>
                  <a:pt x="4857" y="2187"/>
                </a:lnTo>
                <a:lnTo>
                  <a:pt x="4841" y="2065"/>
                </a:lnTo>
                <a:lnTo>
                  <a:pt x="4820" y="1945"/>
                </a:lnTo>
                <a:lnTo>
                  <a:pt x="4793" y="1827"/>
                </a:lnTo>
                <a:lnTo>
                  <a:pt x="4760" y="1711"/>
                </a:lnTo>
                <a:lnTo>
                  <a:pt x="4722" y="1599"/>
                </a:lnTo>
                <a:lnTo>
                  <a:pt x="4678" y="1488"/>
                </a:lnTo>
                <a:lnTo>
                  <a:pt x="4629" y="1380"/>
                </a:lnTo>
                <a:lnTo>
                  <a:pt x="4575" y="1275"/>
                </a:lnTo>
                <a:lnTo>
                  <a:pt x="4517" y="1172"/>
                </a:lnTo>
                <a:lnTo>
                  <a:pt x="4453" y="1074"/>
                </a:lnTo>
                <a:lnTo>
                  <a:pt x="4385" y="978"/>
                </a:lnTo>
                <a:lnTo>
                  <a:pt x="4313" y="886"/>
                </a:lnTo>
                <a:lnTo>
                  <a:pt x="4236" y="798"/>
                </a:lnTo>
                <a:lnTo>
                  <a:pt x="4156" y="713"/>
                </a:lnTo>
                <a:lnTo>
                  <a:pt x="4071" y="632"/>
                </a:lnTo>
                <a:lnTo>
                  <a:pt x="3982" y="557"/>
                </a:lnTo>
                <a:lnTo>
                  <a:pt x="3891" y="483"/>
                </a:lnTo>
                <a:lnTo>
                  <a:pt x="3795" y="416"/>
                </a:lnTo>
                <a:lnTo>
                  <a:pt x="3697" y="353"/>
                </a:lnTo>
                <a:lnTo>
                  <a:pt x="3595" y="294"/>
                </a:lnTo>
                <a:lnTo>
                  <a:pt x="3490" y="240"/>
                </a:lnTo>
                <a:lnTo>
                  <a:pt x="3382" y="191"/>
                </a:lnTo>
                <a:lnTo>
                  <a:pt x="3271" y="147"/>
                </a:lnTo>
                <a:lnTo>
                  <a:pt x="3159" y="109"/>
                </a:lnTo>
                <a:lnTo>
                  <a:pt x="3043" y="76"/>
                </a:lnTo>
                <a:lnTo>
                  <a:pt x="2925" y="49"/>
                </a:lnTo>
                <a:lnTo>
                  <a:pt x="2805" y="28"/>
                </a:lnTo>
                <a:lnTo>
                  <a:pt x="2683" y="12"/>
                </a:lnTo>
                <a:lnTo>
                  <a:pt x="2559" y="3"/>
                </a:lnTo>
                <a:lnTo>
                  <a:pt x="2434" y="0"/>
                </a:lnTo>
                <a:lnTo>
                  <a:pt x="2309" y="3"/>
                </a:lnTo>
                <a:lnTo>
                  <a:pt x="2185" y="12"/>
                </a:lnTo>
                <a:lnTo>
                  <a:pt x="2063" y="28"/>
                </a:lnTo>
                <a:lnTo>
                  <a:pt x="1944" y="49"/>
                </a:lnTo>
                <a:lnTo>
                  <a:pt x="1826" y="76"/>
                </a:lnTo>
                <a:lnTo>
                  <a:pt x="1711" y="109"/>
                </a:lnTo>
                <a:lnTo>
                  <a:pt x="1598" y="147"/>
                </a:lnTo>
                <a:lnTo>
                  <a:pt x="1486" y="191"/>
                </a:lnTo>
                <a:lnTo>
                  <a:pt x="1379" y="240"/>
                </a:lnTo>
                <a:lnTo>
                  <a:pt x="1275" y="294"/>
                </a:lnTo>
                <a:lnTo>
                  <a:pt x="1172" y="353"/>
                </a:lnTo>
                <a:lnTo>
                  <a:pt x="1073" y="416"/>
                </a:lnTo>
                <a:lnTo>
                  <a:pt x="978" y="483"/>
                </a:lnTo>
                <a:lnTo>
                  <a:pt x="886" y="557"/>
                </a:lnTo>
                <a:lnTo>
                  <a:pt x="798" y="632"/>
                </a:lnTo>
                <a:lnTo>
                  <a:pt x="713" y="713"/>
                </a:lnTo>
                <a:lnTo>
                  <a:pt x="632" y="798"/>
                </a:lnTo>
                <a:lnTo>
                  <a:pt x="556" y="886"/>
                </a:lnTo>
                <a:lnTo>
                  <a:pt x="483" y="978"/>
                </a:lnTo>
                <a:lnTo>
                  <a:pt x="416" y="1074"/>
                </a:lnTo>
                <a:lnTo>
                  <a:pt x="353" y="1172"/>
                </a:lnTo>
                <a:lnTo>
                  <a:pt x="294" y="1275"/>
                </a:lnTo>
                <a:lnTo>
                  <a:pt x="240" y="1380"/>
                </a:lnTo>
                <a:lnTo>
                  <a:pt x="192" y="1488"/>
                </a:lnTo>
                <a:lnTo>
                  <a:pt x="148" y="1599"/>
                </a:lnTo>
                <a:lnTo>
                  <a:pt x="109" y="1711"/>
                </a:lnTo>
                <a:lnTo>
                  <a:pt x="77" y="1827"/>
                </a:lnTo>
                <a:lnTo>
                  <a:pt x="50" y="1945"/>
                </a:lnTo>
                <a:lnTo>
                  <a:pt x="28" y="2065"/>
                </a:lnTo>
                <a:lnTo>
                  <a:pt x="12" y="2187"/>
                </a:lnTo>
                <a:lnTo>
                  <a:pt x="3" y="2310"/>
                </a:lnTo>
                <a:lnTo>
                  <a:pt x="0" y="2436"/>
                </a:lnTo>
                <a:lnTo>
                  <a:pt x="3" y="2561"/>
                </a:lnTo>
                <a:lnTo>
                  <a:pt x="12" y="2684"/>
                </a:lnTo>
                <a:lnTo>
                  <a:pt x="28" y="2807"/>
                </a:lnTo>
                <a:lnTo>
                  <a:pt x="50" y="2927"/>
                </a:lnTo>
                <a:lnTo>
                  <a:pt x="77" y="3044"/>
                </a:lnTo>
                <a:lnTo>
                  <a:pt x="109" y="3160"/>
                </a:lnTo>
                <a:lnTo>
                  <a:pt x="148" y="3273"/>
                </a:lnTo>
                <a:lnTo>
                  <a:pt x="192" y="3383"/>
                </a:lnTo>
                <a:lnTo>
                  <a:pt x="240" y="3492"/>
                </a:lnTo>
                <a:lnTo>
                  <a:pt x="294" y="3596"/>
                </a:lnTo>
                <a:lnTo>
                  <a:pt x="353" y="3699"/>
                </a:lnTo>
                <a:lnTo>
                  <a:pt x="416" y="3797"/>
                </a:lnTo>
                <a:lnTo>
                  <a:pt x="483" y="3893"/>
                </a:lnTo>
                <a:lnTo>
                  <a:pt x="556" y="3985"/>
                </a:lnTo>
                <a:lnTo>
                  <a:pt x="632" y="4073"/>
                </a:lnTo>
                <a:lnTo>
                  <a:pt x="713" y="4158"/>
                </a:lnTo>
                <a:lnTo>
                  <a:pt x="798" y="4239"/>
                </a:lnTo>
                <a:lnTo>
                  <a:pt x="886" y="4316"/>
                </a:lnTo>
                <a:lnTo>
                  <a:pt x="978" y="4388"/>
                </a:lnTo>
                <a:lnTo>
                  <a:pt x="1073" y="4456"/>
                </a:lnTo>
                <a:lnTo>
                  <a:pt x="1172" y="4519"/>
                </a:lnTo>
                <a:lnTo>
                  <a:pt x="1275" y="4577"/>
                </a:lnTo>
                <a:lnTo>
                  <a:pt x="1379" y="4631"/>
                </a:lnTo>
                <a:lnTo>
                  <a:pt x="1486" y="4680"/>
                </a:lnTo>
                <a:lnTo>
                  <a:pt x="1598" y="4724"/>
                </a:lnTo>
                <a:lnTo>
                  <a:pt x="1711" y="4762"/>
                </a:lnTo>
                <a:lnTo>
                  <a:pt x="1826" y="4795"/>
                </a:lnTo>
                <a:lnTo>
                  <a:pt x="1944" y="4822"/>
                </a:lnTo>
                <a:lnTo>
                  <a:pt x="2063" y="4843"/>
                </a:lnTo>
                <a:lnTo>
                  <a:pt x="2185" y="4859"/>
                </a:lnTo>
                <a:lnTo>
                  <a:pt x="2309" y="4868"/>
                </a:lnTo>
                <a:lnTo>
                  <a:pt x="2434" y="4872"/>
                </a:lnTo>
                <a:lnTo>
                  <a:pt x="2479" y="4871"/>
                </a:lnTo>
                <a:lnTo>
                  <a:pt x="2524" y="4869"/>
                </a:lnTo>
                <a:lnTo>
                  <a:pt x="2568" y="4868"/>
                </a:lnTo>
                <a:lnTo>
                  <a:pt x="2612" y="4865"/>
                </a:lnTo>
                <a:lnTo>
                  <a:pt x="2656" y="4862"/>
                </a:lnTo>
                <a:lnTo>
                  <a:pt x="2700" y="4857"/>
                </a:lnTo>
                <a:lnTo>
                  <a:pt x="2743" y="4852"/>
                </a:lnTo>
                <a:lnTo>
                  <a:pt x="2786" y="4847"/>
                </a:lnTo>
                <a:lnTo>
                  <a:pt x="2828" y="4840"/>
                </a:lnTo>
                <a:lnTo>
                  <a:pt x="2871" y="4833"/>
                </a:lnTo>
                <a:lnTo>
                  <a:pt x="2913" y="4825"/>
                </a:lnTo>
                <a:lnTo>
                  <a:pt x="2955" y="4816"/>
                </a:lnTo>
                <a:lnTo>
                  <a:pt x="2996" y="4806"/>
                </a:lnTo>
                <a:lnTo>
                  <a:pt x="3038" y="4796"/>
                </a:lnTo>
                <a:lnTo>
                  <a:pt x="3079" y="4786"/>
                </a:lnTo>
                <a:lnTo>
                  <a:pt x="3119" y="4774"/>
                </a:lnTo>
                <a:lnTo>
                  <a:pt x="3160" y="4761"/>
                </a:lnTo>
                <a:lnTo>
                  <a:pt x="3200" y="4748"/>
                </a:lnTo>
                <a:lnTo>
                  <a:pt x="3241" y="4734"/>
                </a:lnTo>
                <a:lnTo>
                  <a:pt x="3280" y="4719"/>
                </a:lnTo>
                <a:lnTo>
                  <a:pt x="3320" y="4705"/>
                </a:lnTo>
                <a:lnTo>
                  <a:pt x="3359" y="4688"/>
                </a:lnTo>
                <a:lnTo>
                  <a:pt x="3399" y="4671"/>
                </a:lnTo>
                <a:lnTo>
                  <a:pt x="3438" y="4654"/>
                </a:lnTo>
                <a:lnTo>
                  <a:pt x="3476" y="4636"/>
                </a:lnTo>
                <a:lnTo>
                  <a:pt x="3516" y="4617"/>
                </a:lnTo>
                <a:lnTo>
                  <a:pt x="3554" y="4598"/>
                </a:lnTo>
                <a:lnTo>
                  <a:pt x="3593" y="4577"/>
                </a:lnTo>
                <a:lnTo>
                  <a:pt x="3630" y="4556"/>
                </a:lnTo>
                <a:lnTo>
                  <a:pt x="3668" y="4535"/>
                </a:lnTo>
                <a:lnTo>
                  <a:pt x="3705" y="4512"/>
                </a:lnTo>
                <a:lnTo>
                  <a:pt x="3744" y="4489"/>
                </a:lnTo>
                <a:lnTo>
                  <a:pt x="3763" y="4477"/>
                </a:lnTo>
                <a:lnTo>
                  <a:pt x="3786" y="4462"/>
                </a:lnTo>
                <a:lnTo>
                  <a:pt x="3812" y="4447"/>
                </a:lnTo>
                <a:lnTo>
                  <a:pt x="3843" y="4427"/>
                </a:lnTo>
                <a:lnTo>
                  <a:pt x="3863" y="4415"/>
                </a:lnTo>
                <a:lnTo>
                  <a:pt x="3883" y="4407"/>
                </a:lnTo>
                <a:lnTo>
                  <a:pt x="3901" y="4400"/>
                </a:lnTo>
                <a:lnTo>
                  <a:pt x="3919" y="4397"/>
                </a:lnTo>
                <a:lnTo>
                  <a:pt x="3936" y="4397"/>
                </a:lnTo>
                <a:lnTo>
                  <a:pt x="3952" y="4398"/>
                </a:lnTo>
                <a:lnTo>
                  <a:pt x="3968" y="4401"/>
                </a:lnTo>
                <a:lnTo>
                  <a:pt x="3982" y="4408"/>
                </a:lnTo>
                <a:lnTo>
                  <a:pt x="3997" y="4415"/>
                </a:lnTo>
                <a:lnTo>
                  <a:pt x="4013" y="4425"/>
                </a:lnTo>
                <a:lnTo>
                  <a:pt x="4028" y="4435"/>
                </a:lnTo>
                <a:lnTo>
                  <a:pt x="4043" y="4448"/>
                </a:lnTo>
                <a:lnTo>
                  <a:pt x="4076" y="4475"/>
                </a:lnTo>
                <a:lnTo>
                  <a:pt x="4113" y="4505"/>
                </a:lnTo>
                <a:lnTo>
                  <a:pt x="4133" y="4522"/>
                </a:lnTo>
                <a:lnTo>
                  <a:pt x="4155" y="4538"/>
                </a:lnTo>
                <a:lnTo>
                  <a:pt x="4177" y="4554"/>
                </a:lnTo>
                <a:lnTo>
                  <a:pt x="4202" y="4569"/>
                </a:lnTo>
                <a:lnTo>
                  <a:pt x="4229" y="4585"/>
                </a:lnTo>
                <a:lnTo>
                  <a:pt x="4257" y="4601"/>
                </a:lnTo>
                <a:lnTo>
                  <a:pt x="4289" y="4616"/>
                </a:lnTo>
                <a:lnTo>
                  <a:pt x="4322" y="4629"/>
                </a:lnTo>
                <a:lnTo>
                  <a:pt x="4358" y="4642"/>
                </a:lnTo>
                <a:lnTo>
                  <a:pt x="4397" y="4653"/>
                </a:lnTo>
                <a:lnTo>
                  <a:pt x="4439" y="4663"/>
                </a:lnTo>
                <a:lnTo>
                  <a:pt x="4483" y="4672"/>
                </a:lnTo>
                <a:lnTo>
                  <a:pt x="4531" y="4678"/>
                </a:lnTo>
                <a:lnTo>
                  <a:pt x="4583" y="4683"/>
                </a:lnTo>
                <a:lnTo>
                  <a:pt x="4638" y="4686"/>
                </a:lnTo>
                <a:lnTo>
                  <a:pt x="4697" y="4686"/>
                </a:lnTo>
                <a:lnTo>
                  <a:pt x="4677" y="4674"/>
                </a:lnTo>
                <a:lnTo>
                  <a:pt x="4656" y="4662"/>
                </a:lnTo>
                <a:lnTo>
                  <a:pt x="4638" y="4650"/>
                </a:lnTo>
                <a:lnTo>
                  <a:pt x="4620" y="4635"/>
                </a:lnTo>
                <a:lnTo>
                  <a:pt x="4603" y="4621"/>
                </a:lnTo>
                <a:lnTo>
                  <a:pt x="4589" y="4606"/>
                </a:lnTo>
                <a:lnTo>
                  <a:pt x="4574" y="4590"/>
                </a:lnTo>
                <a:lnTo>
                  <a:pt x="4559" y="4574"/>
                </a:lnTo>
                <a:lnTo>
                  <a:pt x="4547" y="4557"/>
                </a:lnTo>
                <a:lnTo>
                  <a:pt x="4536" y="4540"/>
                </a:lnTo>
                <a:lnTo>
                  <a:pt x="4524" y="4522"/>
                </a:lnTo>
                <a:lnTo>
                  <a:pt x="4514" y="4504"/>
                </a:lnTo>
                <a:lnTo>
                  <a:pt x="4505" y="4486"/>
                </a:lnTo>
                <a:lnTo>
                  <a:pt x="4496" y="4467"/>
                </a:lnTo>
                <a:lnTo>
                  <a:pt x="4488" y="4448"/>
                </a:lnTo>
                <a:lnTo>
                  <a:pt x="4482" y="4429"/>
                </a:lnTo>
                <a:lnTo>
                  <a:pt x="4476" y="4409"/>
                </a:lnTo>
                <a:lnTo>
                  <a:pt x="4470" y="4390"/>
                </a:lnTo>
                <a:lnTo>
                  <a:pt x="4466" y="4371"/>
                </a:lnTo>
                <a:lnTo>
                  <a:pt x="4461" y="4351"/>
                </a:lnTo>
                <a:lnTo>
                  <a:pt x="4458" y="4332"/>
                </a:lnTo>
                <a:lnTo>
                  <a:pt x="4455" y="4311"/>
                </a:lnTo>
                <a:lnTo>
                  <a:pt x="4452" y="4292"/>
                </a:lnTo>
                <a:lnTo>
                  <a:pt x="4451" y="4273"/>
                </a:lnTo>
                <a:lnTo>
                  <a:pt x="4449" y="4235"/>
                </a:lnTo>
                <a:lnTo>
                  <a:pt x="4450" y="4197"/>
                </a:lnTo>
                <a:lnTo>
                  <a:pt x="4452" y="4162"/>
                </a:lnTo>
                <a:lnTo>
                  <a:pt x="4456" y="4129"/>
                </a:lnTo>
                <a:lnTo>
                  <a:pt x="4462" y="4093"/>
                </a:lnTo>
                <a:lnTo>
                  <a:pt x="4470" y="4056"/>
                </a:lnTo>
                <a:lnTo>
                  <a:pt x="4479" y="4019"/>
                </a:lnTo>
                <a:lnTo>
                  <a:pt x="4490" y="3982"/>
                </a:lnTo>
                <a:lnTo>
                  <a:pt x="4502" y="3945"/>
                </a:lnTo>
                <a:lnTo>
                  <a:pt x="4515" y="3905"/>
                </a:lnTo>
                <a:lnTo>
                  <a:pt x="4529" y="3866"/>
                </a:lnTo>
                <a:lnTo>
                  <a:pt x="4545" y="3826"/>
                </a:lnTo>
                <a:lnTo>
                  <a:pt x="4576" y="3743"/>
                </a:lnTo>
                <a:lnTo>
                  <a:pt x="4611" y="3656"/>
                </a:lnTo>
                <a:lnTo>
                  <a:pt x="4647" y="3566"/>
                </a:lnTo>
                <a:lnTo>
                  <a:pt x="4683" y="3470"/>
                </a:lnTo>
                <a:lnTo>
                  <a:pt x="4701" y="3422"/>
                </a:lnTo>
                <a:lnTo>
                  <a:pt x="4719" y="3371"/>
                </a:lnTo>
                <a:lnTo>
                  <a:pt x="4736" y="3319"/>
                </a:lnTo>
                <a:lnTo>
                  <a:pt x="4753" y="3266"/>
                </a:lnTo>
                <a:lnTo>
                  <a:pt x="4769" y="3211"/>
                </a:lnTo>
                <a:lnTo>
                  <a:pt x="4785" y="3156"/>
                </a:lnTo>
                <a:lnTo>
                  <a:pt x="4799" y="3098"/>
                </a:lnTo>
                <a:lnTo>
                  <a:pt x="4812" y="3039"/>
                </a:lnTo>
                <a:lnTo>
                  <a:pt x="4824" y="2979"/>
                </a:lnTo>
                <a:lnTo>
                  <a:pt x="4835" y="2917"/>
                </a:lnTo>
                <a:lnTo>
                  <a:pt x="4846" y="2852"/>
                </a:lnTo>
                <a:lnTo>
                  <a:pt x="4854" y="2787"/>
                </a:lnTo>
                <a:lnTo>
                  <a:pt x="4860" y="2720"/>
                </a:lnTo>
                <a:lnTo>
                  <a:pt x="4865" y="2652"/>
                </a:lnTo>
                <a:lnTo>
                  <a:pt x="4868" y="2581"/>
                </a:lnTo>
                <a:lnTo>
                  <a:pt x="4869" y="2508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淘宝店chenying0907 10"/>
          <p:cNvSpPr/>
          <p:nvPr/>
        </p:nvSpPr>
        <p:spPr bwMode="auto">
          <a:xfrm>
            <a:off x="5325746" y="3636937"/>
            <a:ext cx="709613" cy="709832"/>
          </a:xfrm>
          <a:custGeom>
            <a:avLst/>
            <a:gdLst>
              <a:gd name="T0" fmla="*/ 3566 w 3575"/>
              <a:gd name="T1" fmla="*/ 1972 h 3577"/>
              <a:gd name="T2" fmla="*/ 3519 w 3575"/>
              <a:gd name="T3" fmla="*/ 2236 h 3577"/>
              <a:gd name="T4" fmla="*/ 3435 w 3575"/>
              <a:gd name="T5" fmla="*/ 2485 h 3577"/>
              <a:gd name="T6" fmla="*/ 3316 w 3575"/>
              <a:gd name="T7" fmla="*/ 2716 h 3577"/>
              <a:gd name="T8" fmla="*/ 3168 w 3575"/>
              <a:gd name="T9" fmla="*/ 2927 h 3577"/>
              <a:gd name="T10" fmla="*/ 2989 w 3575"/>
              <a:gd name="T11" fmla="*/ 3113 h 3577"/>
              <a:gd name="T12" fmla="*/ 2787 w 3575"/>
              <a:gd name="T13" fmla="*/ 3272 h 3577"/>
              <a:gd name="T14" fmla="*/ 2562 w 3575"/>
              <a:gd name="T15" fmla="*/ 3402 h 3577"/>
              <a:gd name="T16" fmla="*/ 2319 w 3575"/>
              <a:gd name="T17" fmla="*/ 3497 h 3577"/>
              <a:gd name="T18" fmla="*/ 2060 w 3575"/>
              <a:gd name="T19" fmla="*/ 3557 h 3577"/>
              <a:gd name="T20" fmla="*/ 1787 w 3575"/>
              <a:gd name="T21" fmla="*/ 3577 h 3577"/>
              <a:gd name="T22" fmla="*/ 1516 w 3575"/>
              <a:gd name="T23" fmla="*/ 3557 h 3577"/>
              <a:gd name="T24" fmla="*/ 1256 w 3575"/>
              <a:gd name="T25" fmla="*/ 3497 h 3577"/>
              <a:gd name="T26" fmla="*/ 1012 w 3575"/>
              <a:gd name="T27" fmla="*/ 3402 h 3577"/>
              <a:gd name="T28" fmla="*/ 788 w 3575"/>
              <a:gd name="T29" fmla="*/ 3272 h 3577"/>
              <a:gd name="T30" fmla="*/ 586 w 3575"/>
              <a:gd name="T31" fmla="*/ 3113 h 3577"/>
              <a:gd name="T32" fmla="*/ 408 w 3575"/>
              <a:gd name="T33" fmla="*/ 2927 h 3577"/>
              <a:gd name="T34" fmla="*/ 258 w 3575"/>
              <a:gd name="T35" fmla="*/ 2716 h 3577"/>
              <a:gd name="T36" fmla="*/ 140 w 3575"/>
              <a:gd name="T37" fmla="*/ 2485 h 3577"/>
              <a:gd name="T38" fmla="*/ 56 w 3575"/>
              <a:gd name="T39" fmla="*/ 2236 h 3577"/>
              <a:gd name="T40" fmla="*/ 9 w 3575"/>
              <a:gd name="T41" fmla="*/ 1972 h 3577"/>
              <a:gd name="T42" fmla="*/ 2 w 3575"/>
              <a:gd name="T43" fmla="*/ 1697 h 3577"/>
              <a:gd name="T44" fmla="*/ 36 w 3575"/>
              <a:gd name="T45" fmla="*/ 1428 h 3577"/>
              <a:gd name="T46" fmla="*/ 108 w 3575"/>
              <a:gd name="T47" fmla="*/ 1174 h 3577"/>
              <a:gd name="T48" fmla="*/ 215 w 3575"/>
              <a:gd name="T49" fmla="*/ 936 h 3577"/>
              <a:gd name="T50" fmla="*/ 355 w 3575"/>
              <a:gd name="T51" fmla="*/ 718 h 3577"/>
              <a:gd name="T52" fmla="*/ 523 w 3575"/>
              <a:gd name="T53" fmla="*/ 524 h 3577"/>
              <a:gd name="T54" fmla="*/ 718 w 3575"/>
              <a:gd name="T55" fmla="*/ 355 h 3577"/>
              <a:gd name="T56" fmla="*/ 935 w 3575"/>
              <a:gd name="T57" fmla="*/ 215 h 3577"/>
              <a:gd name="T58" fmla="*/ 1173 w 3575"/>
              <a:gd name="T59" fmla="*/ 108 h 3577"/>
              <a:gd name="T60" fmla="*/ 1428 w 3575"/>
              <a:gd name="T61" fmla="*/ 36 h 3577"/>
              <a:gd name="T62" fmla="*/ 1696 w 3575"/>
              <a:gd name="T63" fmla="*/ 2 h 3577"/>
              <a:gd name="T64" fmla="*/ 1971 w 3575"/>
              <a:gd name="T65" fmla="*/ 9 h 3577"/>
              <a:gd name="T66" fmla="*/ 2234 w 3575"/>
              <a:gd name="T67" fmla="*/ 56 h 3577"/>
              <a:gd name="T68" fmla="*/ 2484 w 3575"/>
              <a:gd name="T69" fmla="*/ 141 h 3577"/>
              <a:gd name="T70" fmla="*/ 2715 w 3575"/>
              <a:gd name="T71" fmla="*/ 259 h 3577"/>
              <a:gd name="T72" fmla="*/ 2925 w 3575"/>
              <a:gd name="T73" fmla="*/ 408 h 3577"/>
              <a:gd name="T74" fmla="*/ 3111 w 3575"/>
              <a:gd name="T75" fmla="*/ 586 h 3577"/>
              <a:gd name="T76" fmla="*/ 3270 w 3575"/>
              <a:gd name="T77" fmla="*/ 788 h 3577"/>
              <a:gd name="T78" fmla="*/ 3400 w 3575"/>
              <a:gd name="T79" fmla="*/ 1014 h 3577"/>
              <a:gd name="T80" fmla="*/ 3495 w 3575"/>
              <a:gd name="T81" fmla="*/ 1257 h 3577"/>
              <a:gd name="T82" fmla="*/ 3555 w 3575"/>
              <a:gd name="T83" fmla="*/ 1516 h 3577"/>
              <a:gd name="T84" fmla="*/ 3575 w 3575"/>
              <a:gd name="T85" fmla="*/ 1789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75" h="3577">
                <a:moveTo>
                  <a:pt x="3575" y="1789"/>
                </a:moveTo>
                <a:lnTo>
                  <a:pt x="3573" y="1881"/>
                </a:lnTo>
                <a:lnTo>
                  <a:pt x="3566" y="1972"/>
                </a:lnTo>
                <a:lnTo>
                  <a:pt x="3555" y="2061"/>
                </a:lnTo>
                <a:lnTo>
                  <a:pt x="3539" y="2149"/>
                </a:lnTo>
                <a:lnTo>
                  <a:pt x="3519" y="2236"/>
                </a:lnTo>
                <a:lnTo>
                  <a:pt x="3495" y="2320"/>
                </a:lnTo>
                <a:lnTo>
                  <a:pt x="3467" y="2404"/>
                </a:lnTo>
                <a:lnTo>
                  <a:pt x="3435" y="2485"/>
                </a:lnTo>
                <a:lnTo>
                  <a:pt x="3400" y="2564"/>
                </a:lnTo>
                <a:lnTo>
                  <a:pt x="3359" y="2642"/>
                </a:lnTo>
                <a:lnTo>
                  <a:pt x="3316" y="2716"/>
                </a:lnTo>
                <a:lnTo>
                  <a:pt x="3270" y="2789"/>
                </a:lnTo>
                <a:lnTo>
                  <a:pt x="3220" y="2859"/>
                </a:lnTo>
                <a:lnTo>
                  <a:pt x="3168" y="2927"/>
                </a:lnTo>
                <a:lnTo>
                  <a:pt x="3111" y="2991"/>
                </a:lnTo>
                <a:lnTo>
                  <a:pt x="3051" y="3054"/>
                </a:lnTo>
                <a:lnTo>
                  <a:pt x="2989" y="3113"/>
                </a:lnTo>
                <a:lnTo>
                  <a:pt x="2925" y="3169"/>
                </a:lnTo>
                <a:lnTo>
                  <a:pt x="2858" y="3222"/>
                </a:lnTo>
                <a:lnTo>
                  <a:pt x="2787" y="3272"/>
                </a:lnTo>
                <a:lnTo>
                  <a:pt x="2715" y="3319"/>
                </a:lnTo>
                <a:lnTo>
                  <a:pt x="2640" y="3362"/>
                </a:lnTo>
                <a:lnTo>
                  <a:pt x="2562" y="3402"/>
                </a:lnTo>
                <a:lnTo>
                  <a:pt x="2484" y="3438"/>
                </a:lnTo>
                <a:lnTo>
                  <a:pt x="2402" y="3469"/>
                </a:lnTo>
                <a:lnTo>
                  <a:pt x="2319" y="3497"/>
                </a:lnTo>
                <a:lnTo>
                  <a:pt x="2234" y="3521"/>
                </a:lnTo>
                <a:lnTo>
                  <a:pt x="2148" y="3541"/>
                </a:lnTo>
                <a:lnTo>
                  <a:pt x="2060" y="3557"/>
                </a:lnTo>
                <a:lnTo>
                  <a:pt x="1971" y="3568"/>
                </a:lnTo>
                <a:lnTo>
                  <a:pt x="1879" y="3575"/>
                </a:lnTo>
                <a:lnTo>
                  <a:pt x="1787" y="3577"/>
                </a:lnTo>
                <a:lnTo>
                  <a:pt x="1696" y="3575"/>
                </a:lnTo>
                <a:lnTo>
                  <a:pt x="1605" y="3568"/>
                </a:lnTo>
                <a:lnTo>
                  <a:pt x="1516" y="3557"/>
                </a:lnTo>
                <a:lnTo>
                  <a:pt x="1428" y="3541"/>
                </a:lnTo>
                <a:lnTo>
                  <a:pt x="1341" y="3521"/>
                </a:lnTo>
                <a:lnTo>
                  <a:pt x="1256" y="3497"/>
                </a:lnTo>
                <a:lnTo>
                  <a:pt x="1173" y="3469"/>
                </a:lnTo>
                <a:lnTo>
                  <a:pt x="1092" y="3438"/>
                </a:lnTo>
                <a:lnTo>
                  <a:pt x="1012" y="3402"/>
                </a:lnTo>
                <a:lnTo>
                  <a:pt x="935" y="3362"/>
                </a:lnTo>
                <a:lnTo>
                  <a:pt x="861" y="3319"/>
                </a:lnTo>
                <a:lnTo>
                  <a:pt x="788" y="3272"/>
                </a:lnTo>
                <a:lnTo>
                  <a:pt x="718" y="3222"/>
                </a:lnTo>
                <a:lnTo>
                  <a:pt x="650" y="3169"/>
                </a:lnTo>
                <a:lnTo>
                  <a:pt x="586" y="3113"/>
                </a:lnTo>
                <a:lnTo>
                  <a:pt x="523" y="3054"/>
                </a:lnTo>
                <a:lnTo>
                  <a:pt x="464" y="2991"/>
                </a:lnTo>
                <a:lnTo>
                  <a:pt x="408" y="2927"/>
                </a:lnTo>
                <a:lnTo>
                  <a:pt x="355" y="2859"/>
                </a:lnTo>
                <a:lnTo>
                  <a:pt x="305" y="2789"/>
                </a:lnTo>
                <a:lnTo>
                  <a:pt x="258" y="2716"/>
                </a:lnTo>
                <a:lnTo>
                  <a:pt x="215" y="2642"/>
                </a:lnTo>
                <a:lnTo>
                  <a:pt x="176" y="2564"/>
                </a:lnTo>
                <a:lnTo>
                  <a:pt x="140" y="2485"/>
                </a:lnTo>
                <a:lnTo>
                  <a:pt x="108" y="2404"/>
                </a:lnTo>
                <a:lnTo>
                  <a:pt x="80" y="2320"/>
                </a:lnTo>
                <a:lnTo>
                  <a:pt x="56" y="2236"/>
                </a:lnTo>
                <a:lnTo>
                  <a:pt x="36" y="2149"/>
                </a:lnTo>
                <a:lnTo>
                  <a:pt x="20" y="2061"/>
                </a:lnTo>
                <a:lnTo>
                  <a:pt x="9" y="1972"/>
                </a:lnTo>
                <a:lnTo>
                  <a:pt x="2" y="1881"/>
                </a:lnTo>
                <a:lnTo>
                  <a:pt x="0" y="1789"/>
                </a:lnTo>
                <a:lnTo>
                  <a:pt x="2" y="1697"/>
                </a:lnTo>
                <a:lnTo>
                  <a:pt x="9" y="1605"/>
                </a:lnTo>
                <a:lnTo>
                  <a:pt x="20" y="1516"/>
                </a:lnTo>
                <a:lnTo>
                  <a:pt x="36" y="1428"/>
                </a:lnTo>
                <a:lnTo>
                  <a:pt x="56" y="1342"/>
                </a:lnTo>
                <a:lnTo>
                  <a:pt x="80" y="1257"/>
                </a:lnTo>
                <a:lnTo>
                  <a:pt x="108" y="1174"/>
                </a:lnTo>
                <a:lnTo>
                  <a:pt x="140" y="1092"/>
                </a:lnTo>
                <a:lnTo>
                  <a:pt x="176" y="1014"/>
                </a:lnTo>
                <a:lnTo>
                  <a:pt x="215" y="936"/>
                </a:lnTo>
                <a:lnTo>
                  <a:pt x="258" y="861"/>
                </a:lnTo>
                <a:lnTo>
                  <a:pt x="305" y="788"/>
                </a:lnTo>
                <a:lnTo>
                  <a:pt x="355" y="718"/>
                </a:lnTo>
                <a:lnTo>
                  <a:pt x="408" y="650"/>
                </a:lnTo>
                <a:lnTo>
                  <a:pt x="464" y="586"/>
                </a:lnTo>
                <a:lnTo>
                  <a:pt x="523" y="524"/>
                </a:lnTo>
                <a:lnTo>
                  <a:pt x="586" y="464"/>
                </a:lnTo>
                <a:lnTo>
                  <a:pt x="650" y="408"/>
                </a:lnTo>
                <a:lnTo>
                  <a:pt x="718" y="355"/>
                </a:lnTo>
                <a:lnTo>
                  <a:pt x="788" y="305"/>
                </a:lnTo>
                <a:lnTo>
                  <a:pt x="861" y="259"/>
                </a:lnTo>
                <a:lnTo>
                  <a:pt x="935" y="215"/>
                </a:lnTo>
                <a:lnTo>
                  <a:pt x="1012" y="176"/>
                </a:lnTo>
                <a:lnTo>
                  <a:pt x="1092" y="141"/>
                </a:lnTo>
                <a:lnTo>
                  <a:pt x="1173" y="108"/>
                </a:lnTo>
                <a:lnTo>
                  <a:pt x="1256" y="80"/>
                </a:lnTo>
                <a:lnTo>
                  <a:pt x="1341" y="56"/>
                </a:lnTo>
                <a:lnTo>
                  <a:pt x="1428" y="36"/>
                </a:lnTo>
                <a:lnTo>
                  <a:pt x="1516" y="20"/>
                </a:lnTo>
                <a:lnTo>
                  <a:pt x="1605" y="9"/>
                </a:lnTo>
                <a:lnTo>
                  <a:pt x="1696" y="2"/>
                </a:lnTo>
                <a:lnTo>
                  <a:pt x="1787" y="0"/>
                </a:lnTo>
                <a:lnTo>
                  <a:pt x="1879" y="2"/>
                </a:lnTo>
                <a:lnTo>
                  <a:pt x="1971" y="9"/>
                </a:lnTo>
                <a:lnTo>
                  <a:pt x="2060" y="20"/>
                </a:lnTo>
                <a:lnTo>
                  <a:pt x="2148" y="36"/>
                </a:lnTo>
                <a:lnTo>
                  <a:pt x="2234" y="56"/>
                </a:lnTo>
                <a:lnTo>
                  <a:pt x="2319" y="80"/>
                </a:lnTo>
                <a:lnTo>
                  <a:pt x="2402" y="108"/>
                </a:lnTo>
                <a:lnTo>
                  <a:pt x="2484" y="141"/>
                </a:lnTo>
                <a:lnTo>
                  <a:pt x="2562" y="176"/>
                </a:lnTo>
                <a:lnTo>
                  <a:pt x="2640" y="215"/>
                </a:lnTo>
                <a:lnTo>
                  <a:pt x="2715" y="259"/>
                </a:lnTo>
                <a:lnTo>
                  <a:pt x="2787" y="305"/>
                </a:lnTo>
                <a:lnTo>
                  <a:pt x="2858" y="355"/>
                </a:lnTo>
                <a:lnTo>
                  <a:pt x="2925" y="408"/>
                </a:lnTo>
                <a:lnTo>
                  <a:pt x="2989" y="464"/>
                </a:lnTo>
                <a:lnTo>
                  <a:pt x="3051" y="524"/>
                </a:lnTo>
                <a:lnTo>
                  <a:pt x="3111" y="586"/>
                </a:lnTo>
                <a:lnTo>
                  <a:pt x="3168" y="650"/>
                </a:lnTo>
                <a:lnTo>
                  <a:pt x="3220" y="718"/>
                </a:lnTo>
                <a:lnTo>
                  <a:pt x="3270" y="788"/>
                </a:lnTo>
                <a:lnTo>
                  <a:pt x="3316" y="861"/>
                </a:lnTo>
                <a:lnTo>
                  <a:pt x="3359" y="936"/>
                </a:lnTo>
                <a:lnTo>
                  <a:pt x="3400" y="1014"/>
                </a:lnTo>
                <a:lnTo>
                  <a:pt x="3435" y="1092"/>
                </a:lnTo>
                <a:lnTo>
                  <a:pt x="3467" y="1174"/>
                </a:lnTo>
                <a:lnTo>
                  <a:pt x="3495" y="1257"/>
                </a:lnTo>
                <a:lnTo>
                  <a:pt x="3519" y="1342"/>
                </a:lnTo>
                <a:lnTo>
                  <a:pt x="3539" y="1428"/>
                </a:lnTo>
                <a:lnTo>
                  <a:pt x="3555" y="1516"/>
                </a:lnTo>
                <a:lnTo>
                  <a:pt x="3566" y="1605"/>
                </a:lnTo>
                <a:lnTo>
                  <a:pt x="3573" y="1697"/>
                </a:lnTo>
                <a:lnTo>
                  <a:pt x="3575" y="1789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淘宝店chenying0907 11"/>
          <p:cNvSpPr/>
          <p:nvPr/>
        </p:nvSpPr>
        <p:spPr bwMode="auto">
          <a:xfrm>
            <a:off x="6094096" y="4446811"/>
            <a:ext cx="966788" cy="967086"/>
          </a:xfrm>
          <a:custGeom>
            <a:avLst/>
            <a:gdLst>
              <a:gd name="T0" fmla="*/ 1 w 4869"/>
              <a:gd name="T1" fmla="*/ 2493 h 4872"/>
              <a:gd name="T2" fmla="*/ 3 w 4869"/>
              <a:gd name="T3" fmla="*/ 2311 h 4872"/>
              <a:gd name="T4" fmla="*/ 76 w 4869"/>
              <a:gd name="T5" fmla="*/ 1828 h 4872"/>
              <a:gd name="T6" fmla="*/ 240 w 4869"/>
              <a:gd name="T7" fmla="*/ 1380 h 4872"/>
              <a:gd name="T8" fmla="*/ 483 w 4869"/>
              <a:gd name="T9" fmla="*/ 979 h 4872"/>
              <a:gd name="T10" fmla="*/ 798 w 4869"/>
              <a:gd name="T11" fmla="*/ 634 h 4872"/>
              <a:gd name="T12" fmla="*/ 1172 w 4869"/>
              <a:gd name="T13" fmla="*/ 353 h 4872"/>
              <a:gd name="T14" fmla="*/ 1598 w 4869"/>
              <a:gd name="T15" fmla="*/ 148 h 4872"/>
              <a:gd name="T16" fmla="*/ 2063 w 4869"/>
              <a:gd name="T17" fmla="*/ 28 h 4872"/>
              <a:gd name="T18" fmla="*/ 2559 w 4869"/>
              <a:gd name="T19" fmla="*/ 3 h 4872"/>
              <a:gd name="T20" fmla="*/ 3042 w 4869"/>
              <a:gd name="T21" fmla="*/ 77 h 4872"/>
              <a:gd name="T22" fmla="*/ 3490 w 4869"/>
              <a:gd name="T23" fmla="*/ 240 h 4872"/>
              <a:gd name="T24" fmla="*/ 3891 w 4869"/>
              <a:gd name="T25" fmla="*/ 485 h 4872"/>
              <a:gd name="T26" fmla="*/ 4236 w 4869"/>
              <a:gd name="T27" fmla="*/ 798 h 4872"/>
              <a:gd name="T28" fmla="*/ 4516 w 4869"/>
              <a:gd name="T29" fmla="*/ 1174 h 4872"/>
              <a:gd name="T30" fmla="*/ 4722 w 4869"/>
              <a:gd name="T31" fmla="*/ 1599 h 4872"/>
              <a:gd name="T32" fmla="*/ 4841 w 4869"/>
              <a:gd name="T33" fmla="*/ 2066 h 4872"/>
              <a:gd name="T34" fmla="*/ 4866 w 4869"/>
              <a:gd name="T35" fmla="*/ 2562 h 4872"/>
              <a:gd name="T36" fmla="*/ 4792 w 4869"/>
              <a:gd name="T37" fmla="*/ 3045 h 4872"/>
              <a:gd name="T38" fmla="*/ 4629 w 4869"/>
              <a:gd name="T39" fmla="*/ 3492 h 4872"/>
              <a:gd name="T40" fmla="*/ 4385 w 4869"/>
              <a:gd name="T41" fmla="*/ 3893 h 4872"/>
              <a:gd name="T42" fmla="*/ 4071 w 4869"/>
              <a:gd name="T43" fmla="*/ 4239 h 4872"/>
              <a:gd name="T44" fmla="*/ 3697 w 4869"/>
              <a:gd name="T45" fmla="*/ 4519 h 4872"/>
              <a:gd name="T46" fmla="*/ 3271 w 4869"/>
              <a:gd name="T47" fmla="*/ 4724 h 4872"/>
              <a:gd name="T48" fmla="*/ 2805 w 4869"/>
              <a:gd name="T49" fmla="*/ 4844 h 4872"/>
              <a:gd name="T50" fmla="*/ 2389 w 4869"/>
              <a:gd name="T51" fmla="*/ 4872 h 4872"/>
              <a:gd name="T52" fmla="*/ 2212 w 4869"/>
              <a:gd name="T53" fmla="*/ 4862 h 4872"/>
              <a:gd name="T54" fmla="*/ 2040 w 4869"/>
              <a:gd name="T55" fmla="*/ 4840 h 4872"/>
              <a:gd name="T56" fmla="*/ 1873 w 4869"/>
              <a:gd name="T57" fmla="*/ 4808 h 4872"/>
              <a:gd name="T58" fmla="*/ 1708 w 4869"/>
              <a:gd name="T59" fmla="*/ 4762 h 4872"/>
              <a:gd name="T60" fmla="*/ 1548 w 4869"/>
              <a:gd name="T61" fmla="*/ 4705 h 4872"/>
              <a:gd name="T62" fmla="*/ 1392 w 4869"/>
              <a:gd name="T63" fmla="*/ 4636 h 4872"/>
              <a:gd name="T64" fmla="*/ 1238 w 4869"/>
              <a:gd name="T65" fmla="*/ 4556 h 4872"/>
              <a:gd name="T66" fmla="*/ 1105 w 4869"/>
              <a:gd name="T67" fmla="*/ 4477 h 4872"/>
              <a:gd name="T68" fmla="*/ 1005 w 4869"/>
              <a:gd name="T69" fmla="*/ 4416 h 4872"/>
              <a:gd name="T70" fmla="*/ 933 w 4869"/>
              <a:gd name="T71" fmla="*/ 4397 h 4872"/>
              <a:gd name="T72" fmla="*/ 871 w 4869"/>
              <a:gd name="T73" fmla="*/ 4416 h 4872"/>
              <a:gd name="T74" fmla="*/ 792 w 4869"/>
              <a:gd name="T75" fmla="*/ 4476 h 4872"/>
              <a:gd name="T76" fmla="*/ 692 w 4869"/>
              <a:gd name="T77" fmla="*/ 4554 h 4872"/>
              <a:gd name="T78" fmla="*/ 580 w 4869"/>
              <a:gd name="T79" fmla="*/ 4616 h 4872"/>
              <a:gd name="T80" fmla="*/ 430 w 4869"/>
              <a:gd name="T81" fmla="*/ 4663 h 4872"/>
              <a:gd name="T82" fmla="*/ 231 w 4869"/>
              <a:gd name="T83" fmla="*/ 4686 h 4872"/>
              <a:gd name="T84" fmla="*/ 231 w 4869"/>
              <a:gd name="T85" fmla="*/ 4650 h 4872"/>
              <a:gd name="T86" fmla="*/ 295 w 4869"/>
              <a:gd name="T87" fmla="*/ 4591 h 4872"/>
              <a:gd name="T88" fmla="*/ 345 w 4869"/>
              <a:gd name="T89" fmla="*/ 4522 h 4872"/>
              <a:gd name="T90" fmla="*/ 380 w 4869"/>
              <a:gd name="T91" fmla="*/ 4449 h 4872"/>
              <a:gd name="T92" fmla="*/ 403 w 4869"/>
              <a:gd name="T93" fmla="*/ 4371 h 4872"/>
              <a:gd name="T94" fmla="*/ 416 w 4869"/>
              <a:gd name="T95" fmla="*/ 4292 h 4872"/>
              <a:gd name="T96" fmla="*/ 417 w 4869"/>
              <a:gd name="T97" fmla="*/ 4163 h 4872"/>
              <a:gd name="T98" fmla="*/ 390 w 4869"/>
              <a:gd name="T99" fmla="*/ 4021 h 4872"/>
              <a:gd name="T100" fmla="*/ 339 w 4869"/>
              <a:gd name="T101" fmla="*/ 3867 h 4872"/>
              <a:gd name="T102" fmla="*/ 222 w 4869"/>
              <a:gd name="T103" fmla="*/ 3566 h 4872"/>
              <a:gd name="T104" fmla="*/ 133 w 4869"/>
              <a:gd name="T105" fmla="*/ 3319 h 4872"/>
              <a:gd name="T106" fmla="*/ 70 w 4869"/>
              <a:gd name="T107" fmla="*/ 3098 h 4872"/>
              <a:gd name="T108" fmla="*/ 23 w 4869"/>
              <a:gd name="T109" fmla="*/ 2854 h 4872"/>
              <a:gd name="T110" fmla="*/ 1 w 4869"/>
              <a:gd name="T111" fmla="*/ 2581 h 4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69" h="4872">
                <a:moveTo>
                  <a:pt x="0" y="2509"/>
                </a:moveTo>
                <a:lnTo>
                  <a:pt x="1" y="2510"/>
                </a:lnTo>
                <a:lnTo>
                  <a:pt x="2" y="2512"/>
                </a:lnTo>
                <a:lnTo>
                  <a:pt x="1" y="2493"/>
                </a:lnTo>
                <a:lnTo>
                  <a:pt x="1" y="2474"/>
                </a:lnTo>
                <a:lnTo>
                  <a:pt x="0" y="2456"/>
                </a:lnTo>
                <a:lnTo>
                  <a:pt x="0" y="2437"/>
                </a:lnTo>
                <a:lnTo>
                  <a:pt x="3" y="2311"/>
                </a:lnTo>
                <a:lnTo>
                  <a:pt x="12" y="2187"/>
                </a:lnTo>
                <a:lnTo>
                  <a:pt x="28" y="2066"/>
                </a:lnTo>
                <a:lnTo>
                  <a:pt x="49" y="1945"/>
                </a:lnTo>
                <a:lnTo>
                  <a:pt x="76" y="1828"/>
                </a:lnTo>
                <a:lnTo>
                  <a:pt x="109" y="1712"/>
                </a:lnTo>
                <a:lnTo>
                  <a:pt x="147" y="1599"/>
                </a:lnTo>
                <a:lnTo>
                  <a:pt x="191" y="1488"/>
                </a:lnTo>
                <a:lnTo>
                  <a:pt x="240" y="1380"/>
                </a:lnTo>
                <a:lnTo>
                  <a:pt x="294" y="1275"/>
                </a:lnTo>
                <a:lnTo>
                  <a:pt x="353" y="1174"/>
                </a:lnTo>
                <a:lnTo>
                  <a:pt x="416" y="1075"/>
                </a:lnTo>
                <a:lnTo>
                  <a:pt x="483" y="979"/>
                </a:lnTo>
                <a:lnTo>
                  <a:pt x="555" y="887"/>
                </a:lnTo>
                <a:lnTo>
                  <a:pt x="632" y="798"/>
                </a:lnTo>
                <a:lnTo>
                  <a:pt x="713" y="714"/>
                </a:lnTo>
                <a:lnTo>
                  <a:pt x="798" y="634"/>
                </a:lnTo>
                <a:lnTo>
                  <a:pt x="886" y="557"/>
                </a:lnTo>
                <a:lnTo>
                  <a:pt x="978" y="485"/>
                </a:lnTo>
                <a:lnTo>
                  <a:pt x="1073" y="416"/>
                </a:lnTo>
                <a:lnTo>
                  <a:pt x="1172" y="353"/>
                </a:lnTo>
                <a:lnTo>
                  <a:pt x="1274" y="294"/>
                </a:lnTo>
                <a:lnTo>
                  <a:pt x="1379" y="240"/>
                </a:lnTo>
                <a:lnTo>
                  <a:pt x="1486" y="192"/>
                </a:lnTo>
                <a:lnTo>
                  <a:pt x="1598" y="148"/>
                </a:lnTo>
                <a:lnTo>
                  <a:pt x="1710" y="111"/>
                </a:lnTo>
                <a:lnTo>
                  <a:pt x="1825" y="77"/>
                </a:lnTo>
                <a:lnTo>
                  <a:pt x="1944" y="50"/>
                </a:lnTo>
                <a:lnTo>
                  <a:pt x="2063" y="28"/>
                </a:lnTo>
                <a:lnTo>
                  <a:pt x="2185" y="14"/>
                </a:lnTo>
                <a:lnTo>
                  <a:pt x="2309" y="3"/>
                </a:lnTo>
                <a:lnTo>
                  <a:pt x="2434" y="0"/>
                </a:lnTo>
                <a:lnTo>
                  <a:pt x="2559" y="3"/>
                </a:lnTo>
                <a:lnTo>
                  <a:pt x="2683" y="14"/>
                </a:lnTo>
                <a:lnTo>
                  <a:pt x="2805" y="28"/>
                </a:lnTo>
                <a:lnTo>
                  <a:pt x="2925" y="50"/>
                </a:lnTo>
                <a:lnTo>
                  <a:pt x="3042" y="77"/>
                </a:lnTo>
                <a:lnTo>
                  <a:pt x="3159" y="111"/>
                </a:lnTo>
                <a:lnTo>
                  <a:pt x="3271" y="148"/>
                </a:lnTo>
                <a:lnTo>
                  <a:pt x="3382" y="192"/>
                </a:lnTo>
                <a:lnTo>
                  <a:pt x="3490" y="240"/>
                </a:lnTo>
                <a:lnTo>
                  <a:pt x="3595" y="294"/>
                </a:lnTo>
                <a:lnTo>
                  <a:pt x="3697" y="353"/>
                </a:lnTo>
                <a:lnTo>
                  <a:pt x="3795" y="416"/>
                </a:lnTo>
                <a:lnTo>
                  <a:pt x="3891" y="485"/>
                </a:lnTo>
                <a:lnTo>
                  <a:pt x="3982" y="557"/>
                </a:lnTo>
                <a:lnTo>
                  <a:pt x="4071" y="634"/>
                </a:lnTo>
                <a:lnTo>
                  <a:pt x="4156" y="714"/>
                </a:lnTo>
                <a:lnTo>
                  <a:pt x="4236" y="798"/>
                </a:lnTo>
                <a:lnTo>
                  <a:pt x="4312" y="887"/>
                </a:lnTo>
                <a:lnTo>
                  <a:pt x="4385" y="979"/>
                </a:lnTo>
                <a:lnTo>
                  <a:pt x="4453" y="1075"/>
                </a:lnTo>
                <a:lnTo>
                  <a:pt x="4516" y="1174"/>
                </a:lnTo>
                <a:lnTo>
                  <a:pt x="4575" y="1275"/>
                </a:lnTo>
                <a:lnTo>
                  <a:pt x="4629" y="1380"/>
                </a:lnTo>
                <a:lnTo>
                  <a:pt x="4678" y="1488"/>
                </a:lnTo>
                <a:lnTo>
                  <a:pt x="4722" y="1599"/>
                </a:lnTo>
                <a:lnTo>
                  <a:pt x="4759" y="1712"/>
                </a:lnTo>
                <a:lnTo>
                  <a:pt x="4792" y="1828"/>
                </a:lnTo>
                <a:lnTo>
                  <a:pt x="4820" y="1945"/>
                </a:lnTo>
                <a:lnTo>
                  <a:pt x="4841" y="2066"/>
                </a:lnTo>
                <a:lnTo>
                  <a:pt x="4856" y="2187"/>
                </a:lnTo>
                <a:lnTo>
                  <a:pt x="4866" y="2311"/>
                </a:lnTo>
                <a:lnTo>
                  <a:pt x="4869" y="2437"/>
                </a:lnTo>
                <a:lnTo>
                  <a:pt x="4866" y="2562"/>
                </a:lnTo>
                <a:lnTo>
                  <a:pt x="4856" y="2686"/>
                </a:lnTo>
                <a:lnTo>
                  <a:pt x="4841" y="2808"/>
                </a:lnTo>
                <a:lnTo>
                  <a:pt x="4820" y="2927"/>
                </a:lnTo>
                <a:lnTo>
                  <a:pt x="4792" y="3045"/>
                </a:lnTo>
                <a:lnTo>
                  <a:pt x="4759" y="3160"/>
                </a:lnTo>
                <a:lnTo>
                  <a:pt x="4722" y="3274"/>
                </a:lnTo>
                <a:lnTo>
                  <a:pt x="4678" y="3385"/>
                </a:lnTo>
                <a:lnTo>
                  <a:pt x="4629" y="3492"/>
                </a:lnTo>
                <a:lnTo>
                  <a:pt x="4575" y="3597"/>
                </a:lnTo>
                <a:lnTo>
                  <a:pt x="4516" y="3699"/>
                </a:lnTo>
                <a:lnTo>
                  <a:pt x="4453" y="3799"/>
                </a:lnTo>
                <a:lnTo>
                  <a:pt x="4385" y="3893"/>
                </a:lnTo>
                <a:lnTo>
                  <a:pt x="4312" y="3986"/>
                </a:lnTo>
                <a:lnTo>
                  <a:pt x="4236" y="4074"/>
                </a:lnTo>
                <a:lnTo>
                  <a:pt x="4156" y="4158"/>
                </a:lnTo>
                <a:lnTo>
                  <a:pt x="4071" y="4239"/>
                </a:lnTo>
                <a:lnTo>
                  <a:pt x="3982" y="4316"/>
                </a:lnTo>
                <a:lnTo>
                  <a:pt x="3891" y="4388"/>
                </a:lnTo>
                <a:lnTo>
                  <a:pt x="3795" y="4456"/>
                </a:lnTo>
                <a:lnTo>
                  <a:pt x="3697" y="4519"/>
                </a:lnTo>
                <a:lnTo>
                  <a:pt x="3595" y="4578"/>
                </a:lnTo>
                <a:lnTo>
                  <a:pt x="3490" y="4632"/>
                </a:lnTo>
                <a:lnTo>
                  <a:pt x="3382" y="4680"/>
                </a:lnTo>
                <a:lnTo>
                  <a:pt x="3271" y="4724"/>
                </a:lnTo>
                <a:lnTo>
                  <a:pt x="3159" y="4763"/>
                </a:lnTo>
                <a:lnTo>
                  <a:pt x="3042" y="4795"/>
                </a:lnTo>
                <a:lnTo>
                  <a:pt x="2925" y="4822"/>
                </a:lnTo>
                <a:lnTo>
                  <a:pt x="2805" y="4844"/>
                </a:lnTo>
                <a:lnTo>
                  <a:pt x="2683" y="4860"/>
                </a:lnTo>
                <a:lnTo>
                  <a:pt x="2559" y="4869"/>
                </a:lnTo>
                <a:lnTo>
                  <a:pt x="2434" y="4872"/>
                </a:lnTo>
                <a:lnTo>
                  <a:pt x="2389" y="4872"/>
                </a:lnTo>
                <a:lnTo>
                  <a:pt x="2345" y="4871"/>
                </a:lnTo>
                <a:lnTo>
                  <a:pt x="2300" y="4869"/>
                </a:lnTo>
                <a:lnTo>
                  <a:pt x="2256" y="4866"/>
                </a:lnTo>
                <a:lnTo>
                  <a:pt x="2212" y="4862"/>
                </a:lnTo>
                <a:lnTo>
                  <a:pt x="2169" y="4858"/>
                </a:lnTo>
                <a:lnTo>
                  <a:pt x="2125" y="4853"/>
                </a:lnTo>
                <a:lnTo>
                  <a:pt x="2082" y="4847"/>
                </a:lnTo>
                <a:lnTo>
                  <a:pt x="2040" y="4840"/>
                </a:lnTo>
                <a:lnTo>
                  <a:pt x="1998" y="4834"/>
                </a:lnTo>
                <a:lnTo>
                  <a:pt x="1956" y="4826"/>
                </a:lnTo>
                <a:lnTo>
                  <a:pt x="1913" y="4817"/>
                </a:lnTo>
                <a:lnTo>
                  <a:pt x="1873" y="4808"/>
                </a:lnTo>
                <a:lnTo>
                  <a:pt x="1831" y="4798"/>
                </a:lnTo>
                <a:lnTo>
                  <a:pt x="1789" y="4786"/>
                </a:lnTo>
                <a:lnTo>
                  <a:pt x="1749" y="4774"/>
                </a:lnTo>
                <a:lnTo>
                  <a:pt x="1708" y="4762"/>
                </a:lnTo>
                <a:lnTo>
                  <a:pt x="1668" y="4749"/>
                </a:lnTo>
                <a:lnTo>
                  <a:pt x="1628" y="4734"/>
                </a:lnTo>
                <a:lnTo>
                  <a:pt x="1588" y="4720"/>
                </a:lnTo>
                <a:lnTo>
                  <a:pt x="1548" y="4705"/>
                </a:lnTo>
                <a:lnTo>
                  <a:pt x="1509" y="4689"/>
                </a:lnTo>
                <a:lnTo>
                  <a:pt x="1469" y="4672"/>
                </a:lnTo>
                <a:lnTo>
                  <a:pt x="1431" y="4654"/>
                </a:lnTo>
                <a:lnTo>
                  <a:pt x="1392" y="4636"/>
                </a:lnTo>
                <a:lnTo>
                  <a:pt x="1353" y="4617"/>
                </a:lnTo>
                <a:lnTo>
                  <a:pt x="1315" y="4598"/>
                </a:lnTo>
                <a:lnTo>
                  <a:pt x="1277" y="4578"/>
                </a:lnTo>
                <a:lnTo>
                  <a:pt x="1238" y="4556"/>
                </a:lnTo>
                <a:lnTo>
                  <a:pt x="1201" y="4535"/>
                </a:lnTo>
                <a:lnTo>
                  <a:pt x="1163" y="4512"/>
                </a:lnTo>
                <a:lnTo>
                  <a:pt x="1126" y="4490"/>
                </a:lnTo>
                <a:lnTo>
                  <a:pt x="1105" y="4477"/>
                </a:lnTo>
                <a:lnTo>
                  <a:pt x="1083" y="4464"/>
                </a:lnTo>
                <a:lnTo>
                  <a:pt x="1057" y="4447"/>
                </a:lnTo>
                <a:lnTo>
                  <a:pt x="1026" y="4428"/>
                </a:lnTo>
                <a:lnTo>
                  <a:pt x="1005" y="4416"/>
                </a:lnTo>
                <a:lnTo>
                  <a:pt x="986" y="4407"/>
                </a:lnTo>
                <a:lnTo>
                  <a:pt x="967" y="4401"/>
                </a:lnTo>
                <a:lnTo>
                  <a:pt x="950" y="4397"/>
                </a:lnTo>
                <a:lnTo>
                  <a:pt x="933" y="4397"/>
                </a:lnTo>
                <a:lnTo>
                  <a:pt x="917" y="4398"/>
                </a:lnTo>
                <a:lnTo>
                  <a:pt x="901" y="4403"/>
                </a:lnTo>
                <a:lnTo>
                  <a:pt x="887" y="4409"/>
                </a:lnTo>
                <a:lnTo>
                  <a:pt x="871" y="4416"/>
                </a:lnTo>
                <a:lnTo>
                  <a:pt x="856" y="4426"/>
                </a:lnTo>
                <a:lnTo>
                  <a:pt x="840" y="4436"/>
                </a:lnTo>
                <a:lnTo>
                  <a:pt x="825" y="4448"/>
                </a:lnTo>
                <a:lnTo>
                  <a:pt x="792" y="4476"/>
                </a:lnTo>
                <a:lnTo>
                  <a:pt x="756" y="4507"/>
                </a:lnTo>
                <a:lnTo>
                  <a:pt x="736" y="4522"/>
                </a:lnTo>
                <a:lnTo>
                  <a:pt x="714" y="4538"/>
                </a:lnTo>
                <a:lnTo>
                  <a:pt x="692" y="4554"/>
                </a:lnTo>
                <a:lnTo>
                  <a:pt x="667" y="4571"/>
                </a:lnTo>
                <a:lnTo>
                  <a:pt x="640" y="4587"/>
                </a:lnTo>
                <a:lnTo>
                  <a:pt x="612" y="4601"/>
                </a:lnTo>
                <a:lnTo>
                  <a:pt x="580" y="4616"/>
                </a:lnTo>
                <a:lnTo>
                  <a:pt x="546" y="4630"/>
                </a:lnTo>
                <a:lnTo>
                  <a:pt x="510" y="4642"/>
                </a:lnTo>
                <a:lnTo>
                  <a:pt x="472" y="4653"/>
                </a:lnTo>
                <a:lnTo>
                  <a:pt x="430" y="4663"/>
                </a:lnTo>
                <a:lnTo>
                  <a:pt x="385" y="4672"/>
                </a:lnTo>
                <a:lnTo>
                  <a:pt x="338" y="4679"/>
                </a:lnTo>
                <a:lnTo>
                  <a:pt x="286" y="4684"/>
                </a:lnTo>
                <a:lnTo>
                  <a:pt x="231" y="4686"/>
                </a:lnTo>
                <a:lnTo>
                  <a:pt x="172" y="4686"/>
                </a:lnTo>
                <a:lnTo>
                  <a:pt x="193" y="4675"/>
                </a:lnTo>
                <a:lnTo>
                  <a:pt x="212" y="4662"/>
                </a:lnTo>
                <a:lnTo>
                  <a:pt x="231" y="4650"/>
                </a:lnTo>
                <a:lnTo>
                  <a:pt x="249" y="4636"/>
                </a:lnTo>
                <a:lnTo>
                  <a:pt x="265" y="4622"/>
                </a:lnTo>
                <a:lnTo>
                  <a:pt x="280" y="4606"/>
                </a:lnTo>
                <a:lnTo>
                  <a:pt x="295" y="4591"/>
                </a:lnTo>
                <a:lnTo>
                  <a:pt x="309" y="4574"/>
                </a:lnTo>
                <a:lnTo>
                  <a:pt x="321" y="4557"/>
                </a:lnTo>
                <a:lnTo>
                  <a:pt x="333" y="4541"/>
                </a:lnTo>
                <a:lnTo>
                  <a:pt x="345" y="4522"/>
                </a:lnTo>
                <a:lnTo>
                  <a:pt x="355" y="4504"/>
                </a:lnTo>
                <a:lnTo>
                  <a:pt x="364" y="4486"/>
                </a:lnTo>
                <a:lnTo>
                  <a:pt x="373" y="4467"/>
                </a:lnTo>
                <a:lnTo>
                  <a:pt x="380" y="4449"/>
                </a:lnTo>
                <a:lnTo>
                  <a:pt x="386" y="4430"/>
                </a:lnTo>
                <a:lnTo>
                  <a:pt x="393" y="4410"/>
                </a:lnTo>
                <a:lnTo>
                  <a:pt x="399" y="4391"/>
                </a:lnTo>
                <a:lnTo>
                  <a:pt x="403" y="4371"/>
                </a:lnTo>
                <a:lnTo>
                  <a:pt x="408" y="4351"/>
                </a:lnTo>
                <a:lnTo>
                  <a:pt x="411" y="4332"/>
                </a:lnTo>
                <a:lnTo>
                  <a:pt x="413" y="4313"/>
                </a:lnTo>
                <a:lnTo>
                  <a:pt x="416" y="4292"/>
                </a:lnTo>
                <a:lnTo>
                  <a:pt x="418" y="4273"/>
                </a:lnTo>
                <a:lnTo>
                  <a:pt x="419" y="4235"/>
                </a:lnTo>
                <a:lnTo>
                  <a:pt x="419" y="4199"/>
                </a:lnTo>
                <a:lnTo>
                  <a:pt x="417" y="4163"/>
                </a:lnTo>
                <a:lnTo>
                  <a:pt x="412" y="4129"/>
                </a:lnTo>
                <a:lnTo>
                  <a:pt x="407" y="4093"/>
                </a:lnTo>
                <a:lnTo>
                  <a:pt x="399" y="4057"/>
                </a:lnTo>
                <a:lnTo>
                  <a:pt x="390" y="4021"/>
                </a:lnTo>
                <a:lnTo>
                  <a:pt x="378" y="3984"/>
                </a:lnTo>
                <a:lnTo>
                  <a:pt x="367" y="3945"/>
                </a:lnTo>
                <a:lnTo>
                  <a:pt x="354" y="3907"/>
                </a:lnTo>
                <a:lnTo>
                  <a:pt x="339" y="3867"/>
                </a:lnTo>
                <a:lnTo>
                  <a:pt x="324" y="3827"/>
                </a:lnTo>
                <a:lnTo>
                  <a:pt x="292" y="3743"/>
                </a:lnTo>
                <a:lnTo>
                  <a:pt x="258" y="3657"/>
                </a:lnTo>
                <a:lnTo>
                  <a:pt x="222" y="3566"/>
                </a:lnTo>
                <a:lnTo>
                  <a:pt x="186" y="3472"/>
                </a:lnTo>
                <a:lnTo>
                  <a:pt x="168" y="3422"/>
                </a:lnTo>
                <a:lnTo>
                  <a:pt x="150" y="3371"/>
                </a:lnTo>
                <a:lnTo>
                  <a:pt x="133" y="3319"/>
                </a:lnTo>
                <a:lnTo>
                  <a:pt x="116" y="3266"/>
                </a:lnTo>
                <a:lnTo>
                  <a:pt x="100" y="3212"/>
                </a:lnTo>
                <a:lnTo>
                  <a:pt x="84" y="3156"/>
                </a:lnTo>
                <a:lnTo>
                  <a:pt x="70" y="3098"/>
                </a:lnTo>
                <a:lnTo>
                  <a:pt x="56" y="3040"/>
                </a:lnTo>
                <a:lnTo>
                  <a:pt x="44" y="2979"/>
                </a:lnTo>
                <a:lnTo>
                  <a:pt x="33" y="2917"/>
                </a:lnTo>
                <a:lnTo>
                  <a:pt x="23" y="2854"/>
                </a:lnTo>
                <a:lnTo>
                  <a:pt x="16" y="2788"/>
                </a:lnTo>
                <a:lnTo>
                  <a:pt x="9" y="2721"/>
                </a:lnTo>
                <a:lnTo>
                  <a:pt x="4" y="2652"/>
                </a:lnTo>
                <a:lnTo>
                  <a:pt x="1" y="2581"/>
                </a:lnTo>
                <a:lnTo>
                  <a:pt x="0" y="2509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淘宝店chenying0907 12"/>
          <p:cNvSpPr/>
          <p:nvPr/>
        </p:nvSpPr>
        <p:spPr bwMode="auto">
          <a:xfrm>
            <a:off x="6222683" y="4575439"/>
            <a:ext cx="709613" cy="709832"/>
          </a:xfrm>
          <a:custGeom>
            <a:avLst/>
            <a:gdLst>
              <a:gd name="T0" fmla="*/ 9 w 3575"/>
              <a:gd name="T1" fmla="*/ 1972 h 3578"/>
              <a:gd name="T2" fmla="*/ 56 w 3575"/>
              <a:gd name="T3" fmla="*/ 2236 h 3578"/>
              <a:gd name="T4" fmla="*/ 139 w 3575"/>
              <a:gd name="T5" fmla="*/ 2485 h 3578"/>
              <a:gd name="T6" fmla="*/ 258 w 3575"/>
              <a:gd name="T7" fmla="*/ 2718 h 3578"/>
              <a:gd name="T8" fmla="*/ 408 w 3575"/>
              <a:gd name="T9" fmla="*/ 2927 h 3578"/>
              <a:gd name="T10" fmla="*/ 585 w 3575"/>
              <a:gd name="T11" fmla="*/ 3113 h 3578"/>
              <a:gd name="T12" fmla="*/ 787 w 3575"/>
              <a:gd name="T13" fmla="*/ 3272 h 3578"/>
              <a:gd name="T14" fmla="*/ 1012 w 3575"/>
              <a:gd name="T15" fmla="*/ 3402 h 3578"/>
              <a:gd name="T16" fmla="*/ 1255 w 3575"/>
              <a:gd name="T17" fmla="*/ 3498 h 3578"/>
              <a:gd name="T18" fmla="*/ 1515 w 3575"/>
              <a:gd name="T19" fmla="*/ 3558 h 3578"/>
              <a:gd name="T20" fmla="*/ 1787 w 3575"/>
              <a:gd name="T21" fmla="*/ 3578 h 3578"/>
              <a:gd name="T22" fmla="*/ 2060 w 3575"/>
              <a:gd name="T23" fmla="*/ 3558 h 3578"/>
              <a:gd name="T24" fmla="*/ 2319 w 3575"/>
              <a:gd name="T25" fmla="*/ 3498 h 3578"/>
              <a:gd name="T26" fmla="*/ 2562 w 3575"/>
              <a:gd name="T27" fmla="*/ 3402 h 3578"/>
              <a:gd name="T28" fmla="*/ 2786 w 3575"/>
              <a:gd name="T29" fmla="*/ 3272 h 3578"/>
              <a:gd name="T30" fmla="*/ 2989 w 3575"/>
              <a:gd name="T31" fmla="*/ 3113 h 3578"/>
              <a:gd name="T32" fmla="*/ 3167 w 3575"/>
              <a:gd name="T33" fmla="*/ 2927 h 3578"/>
              <a:gd name="T34" fmla="*/ 3316 w 3575"/>
              <a:gd name="T35" fmla="*/ 2718 h 3578"/>
              <a:gd name="T36" fmla="*/ 3434 w 3575"/>
              <a:gd name="T37" fmla="*/ 2485 h 3578"/>
              <a:gd name="T38" fmla="*/ 3519 w 3575"/>
              <a:gd name="T39" fmla="*/ 2236 h 3578"/>
              <a:gd name="T40" fmla="*/ 3566 w 3575"/>
              <a:gd name="T41" fmla="*/ 1972 h 3578"/>
              <a:gd name="T42" fmla="*/ 3573 w 3575"/>
              <a:gd name="T43" fmla="*/ 1697 h 3578"/>
              <a:gd name="T44" fmla="*/ 3539 w 3575"/>
              <a:gd name="T45" fmla="*/ 1429 h 3578"/>
              <a:gd name="T46" fmla="*/ 3467 w 3575"/>
              <a:gd name="T47" fmla="*/ 1174 h 3578"/>
              <a:gd name="T48" fmla="*/ 3359 w 3575"/>
              <a:gd name="T49" fmla="*/ 936 h 3578"/>
              <a:gd name="T50" fmla="*/ 3220 w 3575"/>
              <a:gd name="T51" fmla="*/ 718 h 3578"/>
              <a:gd name="T52" fmla="*/ 3051 w 3575"/>
              <a:gd name="T53" fmla="*/ 525 h 3578"/>
              <a:gd name="T54" fmla="*/ 2857 w 3575"/>
              <a:gd name="T55" fmla="*/ 355 h 3578"/>
              <a:gd name="T56" fmla="*/ 2640 w 3575"/>
              <a:gd name="T57" fmla="*/ 217 h 3578"/>
              <a:gd name="T58" fmla="*/ 2402 w 3575"/>
              <a:gd name="T59" fmla="*/ 108 h 3578"/>
              <a:gd name="T60" fmla="*/ 2148 w 3575"/>
              <a:gd name="T61" fmla="*/ 36 h 3578"/>
              <a:gd name="T62" fmla="*/ 1879 w 3575"/>
              <a:gd name="T63" fmla="*/ 3 h 3578"/>
              <a:gd name="T64" fmla="*/ 1604 w 3575"/>
              <a:gd name="T65" fmla="*/ 9 h 3578"/>
              <a:gd name="T66" fmla="*/ 1341 w 3575"/>
              <a:gd name="T67" fmla="*/ 57 h 3578"/>
              <a:gd name="T68" fmla="*/ 1092 w 3575"/>
              <a:gd name="T69" fmla="*/ 141 h 3578"/>
              <a:gd name="T70" fmla="*/ 861 w 3575"/>
              <a:gd name="T71" fmla="*/ 260 h 3578"/>
              <a:gd name="T72" fmla="*/ 650 w 3575"/>
              <a:gd name="T73" fmla="*/ 408 h 3578"/>
              <a:gd name="T74" fmla="*/ 464 w 3575"/>
              <a:gd name="T75" fmla="*/ 587 h 3578"/>
              <a:gd name="T76" fmla="*/ 305 w 3575"/>
              <a:gd name="T77" fmla="*/ 790 h 3578"/>
              <a:gd name="T78" fmla="*/ 175 w 3575"/>
              <a:gd name="T79" fmla="*/ 1014 h 3578"/>
              <a:gd name="T80" fmla="*/ 80 w 3575"/>
              <a:gd name="T81" fmla="*/ 1257 h 3578"/>
              <a:gd name="T82" fmla="*/ 20 w 3575"/>
              <a:gd name="T83" fmla="*/ 1517 h 3578"/>
              <a:gd name="T84" fmla="*/ 0 w 3575"/>
              <a:gd name="T85" fmla="*/ 1790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75" h="3578">
                <a:moveTo>
                  <a:pt x="0" y="1790"/>
                </a:moveTo>
                <a:lnTo>
                  <a:pt x="2" y="1881"/>
                </a:lnTo>
                <a:lnTo>
                  <a:pt x="9" y="1972"/>
                </a:lnTo>
                <a:lnTo>
                  <a:pt x="20" y="2061"/>
                </a:lnTo>
                <a:lnTo>
                  <a:pt x="36" y="2150"/>
                </a:lnTo>
                <a:lnTo>
                  <a:pt x="56" y="2236"/>
                </a:lnTo>
                <a:lnTo>
                  <a:pt x="80" y="2322"/>
                </a:lnTo>
                <a:lnTo>
                  <a:pt x="108" y="2404"/>
                </a:lnTo>
                <a:lnTo>
                  <a:pt x="139" y="2485"/>
                </a:lnTo>
                <a:lnTo>
                  <a:pt x="175" y="2565"/>
                </a:lnTo>
                <a:lnTo>
                  <a:pt x="215" y="2642"/>
                </a:lnTo>
                <a:lnTo>
                  <a:pt x="258" y="2718"/>
                </a:lnTo>
                <a:lnTo>
                  <a:pt x="305" y="2790"/>
                </a:lnTo>
                <a:lnTo>
                  <a:pt x="355" y="2860"/>
                </a:lnTo>
                <a:lnTo>
                  <a:pt x="408" y="2927"/>
                </a:lnTo>
                <a:lnTo>
                  <a:pt x="464" y="2993"/>
                </a:lnTo>
                <a:lnTo>
                  <a:pt x="523" y="3055"/>
                </a:lnTo>
                <a:lnTo>
                  <a:pt x="585" y="3113"/>
                </a:lnTo>
                <a:lnTo>
                  <a:pt x="650" y="3170"/>
                </a:lnTo>
                <a:lnTo>
                  <a:pt x="717" y="3223"/>
                </a:lnTo>
                <a:lnTo>
                  <a:pt x="787" y="3272"/>
                </a:lnTo>
                <a:lnTo>
                  <a:pt x="861" y="3320"/>
                </a:lnTo>
                <a:lnTo>
                  <a:pt x="935" y="3362"/>
                </a:lnTo>
                <a:lnTo>
                  <a:pt x="1012" y="3402"/>
                </a:lnTo>
                <a:lnTo>
                  <a:pt x="1092" y="3438"/>
                </a:lnTo>
                <a:lnTo>
                  <a:pt x="1173" y="3470"/>
                </a:lnTo>
                <a:lnTo>
                  <a:pt x="1255" y="3498"/>
                </a:lnTo>
                <a:lnTo>
                  <a:pt x="1341" y="3521"/>
                </a:lnTo>
                <a:lnTo>
                  <a:pt x="1427" y="3542"/>
                </a:lnTo>
                <a:lnTo>
                  <a:pt x="1515" y="3558"/>
                </a:lnTo>
                <a:lnTo>
                  <a:pt x="1604" y="3569"/>
                </a:lnTo>
                <a:lnTo>
                  <a:pt x="1696" y="3576"/>
                </a:lnTo>
                <a:lnTo>
                  <a:pt x="1787" y="3578"/>
                </a:lnTo>
                <a:lnTo>
                  <a:pt x="1879" y="3576"/>
                </a:lnTo>
                <a:lnTo>
                  <a:pt x="1971" y="3569"/>
                </a:lnTo>
                <a:lnTo>
                  <a:pt x="2060" y="3558"/>
                </a:lnTo>
                <a:lnTo>
                  <a:pt x="2148" y="3542"/>
                </a:lnTo>
                <a:lnTo>
                  <a:pt x="2234" y="3521"/>
                </a:lnTo>
                <a:lnTo>
                  <a:pt x="2319" y="3498"/>
                </a:lnTo>
                <a:lnTo>
                  <a:pt x="2402" y="3470"/>
                </a:lnTo>
                <a:lnTo>
                  <a:pt x="2483" y="3438"/>
                </a:lnTo>
                <a:lnTo>
                  <a:pt x="2562" y="3402"/>
                </a:lnTo>
                <a:lnTo>
                  <a:pt x="2640" y="3362"/>
                </a:lnTo>
                <a:lnTo>
                  <a:pt x="2714" y="3320"/>
                </a:lnTo>
                <a:lnTo>
                  <a:pt x="2786" y="3272"/>
                </a:lnTo>
                <a:lnTo>
                  <a:pt x="2857" y="3223"/>
                </a:lnTo>
                <a:lnTo>
                  <a:pt x="2925" y="3170"/>
                </a:lnTo>
                <a:lnTo>
                  <a:pt x="2989" y="3113"/>
                </a:lnTo>
                <a:lnTo>
                  <a:pt x="3051" y="3055"/>
                </a:lnTo>
                <a:lnTo>
                  <a:pt x="3111" y="2993"/>
                </a:lnTo>
                <a:lnTo>
                  <a:pt x="3167" y="2927"/>
                </a:lnTo>
                <a:lnTo>
                  <a:pt x="3220" y="2860"/>
                </a:lnTo>
                <a:lnTo>
                  <a:pt x="3270" y="2790"/>
                </a:lnTo>
                <a:lnTo>
                  <a:pt x="3316" y="2718"/>
                </a:lnTo>
                <a:lnTo>
                  <a:pt x="3359" y="2642"/>
                </a:lnTo>
                <a:lnTo>
                  <a:pt x="3398" y="2565"/>
                </a:lnTo>
                <a:lnTo>
                  <a:pt x="3434" y="2485"/>
                </a:lnTo>
                <a:lnTo>
                  <a:pt x="3467" y="2404"/>
                </a:lnTo>
                <a:lnTo>
                  <a:pt x="3495" y="2322"/>
                </a:lnTo>
                <a:lnTo>
                  <a:pt x="3519" y="2236"/>
                </a:lnTo>
                <a:lnTo>
                  <a:pt x="3539" y="2150"/>
                </a:lnTo>
                <a:lnTo>
                  <a:pt x="3555" y="2061"/>
                </a:lnTo>
                <a:lnTo>
                  <a:pt x="3566" y="1972"/>
                </a:lnTo>
                <a:lnTo>
                  <a:pt x="3573" y="1881"/>
                </a:lnTo>
                <a:lnTo>
                  <a:pt x="3575" y="1790"/>
                </a:lnTo>
                <a:lnTo>
                  <a:pt x="3573" y="1697"/>
                </a:lnTo>
                <a:lnTo>
                  <a:pt x="3566" y="1607"/>
                </a:lnTo>
                <a:lnTo>
                  <a:pt x="3555" y="1517"/>
                </a:lnTo>
                <a:lnTo>
                  <a:pt x="3539" y="1429"/>
                </a:lnTo>
                <a:lnTo>
                  <a:pt x="3519" y="1342"/>
                </a:lnTo>
                <a:lnTo>
                  <a:pt x="3495" y="1257"/>
                </a:lnTo>
                <a:lnTo>
                  <a:pt x="3467" y="1174"/>
                </a:lnTo>
                <a:lnTo>
                  <a:pt x="3434" y="1093"/>
                </a:lnTo>
                <a:lnTo>
                  <a:pt x="3398" y="1014"/>
                </a:lnTo>
                <a:lnTo>
                  <a:pt x="3359" y="936"/>
                </a:lnTo>
                <a:lnTo>
                  <a:pt x="3316" y="862"/>
                </a:lnTo>
                <a:lnTo>
                  <a:pt x="3270" y="790"/>
                </a:lnTo>
                <a:lnTo>
                  <a:pt x="3220" y="718"/>
                </a:lnTo>
                <a:lnTo>
                  <a:pt x="3167" y="651"/>
                </a:lnTo>
                <a:lnTo>
                  <a:pt x="3111" y="587"/>
                </a:lnTo>
                <a:lnTo>
                  <a:pt x="3051" y="525"/>
                </a:lnTo>
                <a:lnTo>
                  <a:pt x="2989" y="465"/>
                </a:lnTo>
                <a:lnTo>
                  <a:pt x="2925" y="408"/>
                </a:lnTo>
                <a:lnTo>
                  <a:pt x="2857" y="355"/>
                </a:lnTo>
                <a:lnTo>
                  <a:pt x="2786" y="306"/>
                </a:lnTo>
                <a:lnTo>
                  <a:pt x="2714" y="260"/>
                </a:lnTo>
                <a:lnTo>
                  <a:pt x="2640" y="217"/>
                </a:lnTo>
                <a:lnTo>
                  <a:pt x="2562" y="177"/>
                </a:lnTo>
                <a:lnTo>
                  <a:pt x="2483" y="141"/>
                </a:lnTo>
                <a:lnTo>
                  <a:pt x="2402" y="108"/>
                </a:lnTo>
                <a:lnTo>
                  <a:pt x="2319" y="80"/>
                </a:lnTo>
                <a:lnTo>
                  <a:pt x="2234" y="57"/>
                </a:lnTo>
                <a:lnTo>
                  <a:pt x="2148" y="36"/>
                </a:lnTo>
                <a:lnTo>
                  <a:pt x="2060" y="21"/>
                </a:lnTo>
                <a:lnTo>
                  <a:pt x="1971" y="9"/>
                </a:lnTo>
                <a:lnTo>
                  <a:pt x="1879" y="3"/>
                </a:lnTo>
                <a:lnTo>
                  <a:pt x="1787" y="0"/>
                </a:lnTo>
                <a:lnTo>
                  <a:pt x="1696" y="3"/>
                </a:lnTo>
                <a:lnTo>
                  <a:pt x="1604" y="9"/>
                </a:lnTo>
                <a:lnTo>
                  <a:pt x="1515" y="21"/>
                </a:lnTo>
                <a:lnTo>
                  <a:pt x="1427" y="36"/>
                </a:lnTo>
                <a:lnTo>
                  <a:pt x="1341" y="57"/>
                </a:lnTo>
                <a:lnTo>
                  <a:pt x="1255" y="80"/>
                </a:lnTo>
                <a:lnTo>
                  <a:pt x="1173" y="108"/>
                </a:lnTo>
                <a:lnTo>
                  <a:pt x="1092" y="141"/>
                </a:lnTo>
                <a:lnTo>
                  <a:pt x="1012" y="177"/>
                </a:lnTo>
                <a:lnTo>
                  <a:pt x="935" y="217"/>
                </a:lnTo>
                <a:lnTo>
                  <a:pt x="861" y="260"/>
                </a:lnTo>
                <a:lnTo>
                  <a:pt x="787" y="306"/>
                </a:lnTo>
                <a:lnTo>
                  <a:pt x="717" y="355"/>
                </a:lnTo>
                <a:lnTo>
                  <a:pt x="650" y="408"/>
                </a:lnTo>
                <a:lnTo>
                  <a:pt x="585" y="465"/>
                </a:lnTo>
                <a:lnTo>
                  <a:pt x="523" y="525"/>
                </a:lnTo>
                <a:lnTo>
                  <a:pt x="464" y="587"/>
                </a:lnTo>
                <a:lnTo>
                  <a:pt x="408" y="651"/>
                </a:lnTo>
                <a:lnTo>
                  <a:pt x="355" y="718"/>
                </a:lnTo>
                <a:lnTo>
                  <a:pt x="305" y="790"/>
                </a:lnTo>
                <a:lnTo>
                  <a:pt x="258" y="862"/>
                </a:lnTo>
                <a:lnTo>
                  <a:pt x="215" y="936"/>
                </a:lnTo>
                <a:lnTo>
                  <a:pt x="175" y="1014"/>
                </a:lnTo>
                <a:lnTo>
                  <a:pt x="139" y="1093"/>
                </a:lnTo>
                <a:lnTo>
                  <a:pt x="108" y="1174"/>
                </a:lnTo>
                <a:lnTo>
                  <a:pt x="80" y="1257"/>
                </a:lnTo>
                <a:lnTo>
                  <a:pt x="56" y="1342"/>
                </a:lnTo>
                <a:lnTo>
                  <a:pt x="36" y="1429"/>
                </a:lnTo>
                <a:lnTo>
                  <a:pt x="20" y="1517"/>
                </a:lnTo>
                <a:lnTo>
                  <a:pt x="9" y="1607"/>
                </a:lnTo>
                <a:lnTo>
                  <a:pt x="2" y="1697"/>
                </a:lnTo>
                <a:lnTo>
                  <a:pt x="0" y="179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77"/>
          <p:cNvSpPr txBox="1"/>
          <p:nvPr/>
        </p:nvSpPr>
        <p:spPr>
          <a:xfrm>
            <a:off x="5594883" y="2039438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正黑简体" panose="02000000000000000000" pitchFamily="2" charset="-122"/>
              </a:rPr>
              <a:t>1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正黑简体" panose="02000000000000000000" pitchFamily="2" charset="-122"/>
            </a:endParaRPr>
          </a:p>
        </p:txBody>
      </p:sp>
      <p:sp>
        <p:nvSpPr>
          <p:cNvPr id="23" name="TextBox 78"/>
          <p:cNvSpPr txBox="1"/>
          <p:nvPr/>
        </p:nvSpPr>
        <p:spPr>
          <a:xfrm>
            <a:off x="6505575" y="2929255"/>
            <a:ext cx="309245" cy="5530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正黑简体" panose="02000000000000000000" pitchFamily="2" charset="-122"/>
              </a:rPr>
              <a:t>2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正黑简体" panose="02000000000000000000" pitchFamily="2" charset="-122"/>
            </a:endParaRPr>
          </a:p>
        </p:txBody>
      </p:sp>
      <p:sp>
        <p:nvSpPr>
          <p:cNvPr id="24" name="TextBox 79"/>
          <p:cNvSpPr txBox="1"/>
          <p:nvPr/>
        </p:nvSpPr>
        <p:spPr>
          <a:xfrm>
            <a:off x="5534900" y="3704903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正黑简体" panose="02000000000000000000" pitchFamily="2" charset="-122"/>
              </a:rPr>
              <a:t>3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正黑简体" panose="02000000000000000000" pitchFamily="2" charset="-122"/>
            </a:endParaRPr>
          </a:p>
        </p:txBody>
      </p:sp>
      <p:sp>
        <p:nvSpPr>
          <p:cNvPr id="25" name="TextBox 80"/>
          <p:cNvSpPr txBox="1"/>
          <p:nvPr/>
        </p:nvSpPr>
        <p:spPr>
          <a:xfrm>
            <a:off x="6448239" y="4653270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正黑简体" panose="02000000000000000000" pitchFamily="2" charset="-122"/>
              </a:rPr>
              <a:t>4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正黑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43776" y="2875372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43776" y="3335462"/>
            <a:ext cx="41035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43776" y="4653270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3776" y="5113360"/>
            <a:ext cx="41035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83541" y="1927744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7195" y="2387834"/>
            <a:ext cx="41035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83541" y="3705642"/>
            <a:ext cx="15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7195" y="4165732"/>
            <a:ext cx="41035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1737" y="1628077"/>
            <a:ext cx="5095264" cy="4148254"/>
          </a:xfrm>
          <a:prstGeom prst="rect">
            <a:avLst/>
          </a:prstGeom>
          <a:solidFill>
            <a:srgbClr val="123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圆角右 3"/>
          <p:cNvSpPr/>
          <p:nvPr/>
        </p:nvSpPr>
        <p:spPr>
          <a:xfrm>
            <a:off x="4728117" y="2502036"/>
            <a:ext cx="6111770" cy="2932771"/>
          </a:xfrm>
          <a:prstGeom prst="bentArrow">
            <a:avLst>
              <a:gd name="adj1" fmla="val 23479"/>
              <a:gd name="adj2" fmla="val 25000"/>
              <a:gd name="adj3" fmla="val 25000"/>
              <a:gd name="adj4" fmla="val 43750"/>
            </a:avLst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95746" y="4553860"/>
            <a:ext cx="178420" cy="178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90208" y="3217588"/>
            <a:ext cx="178420" cy="178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013794" y="3223148"/>
            <a:ext cx="178420" cy="178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81118" y="4101730"/>
            <a:ext cx="108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45309" y="4411065"/>
            <a:ext cx="235529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1607" y="1517471"/>
            <a:ext cx="108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67775" y="1826806"/>
            <a:ext cx="2391337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22810" y="4071238"/>
            <a:ext cx="108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7001" y="4380573"/>
            <a:ext cx="235529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30848" y="2096576"/>
            <a:ext cx="108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8546" y="2439364"/>
            <a:ext cx="27076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286966" y="4312653"/>
            <a:ext cx="56256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2" name="文本框 21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39541" y="1734015"/>
            <a:ext cx="3466274" cy="3466274"/>
          </a:xfrm>
          <a:prstGeom prst="ellipse">
            <a:avLst/>
          </a:prstGeom>
          <a:solidFill>
            <a:srgbClr val="123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954536" y="791504"/>
            <a:ext cx="3713821" cy="3713821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55256" y="1463288"/>
            <a:ext cx="2435845" cy="2435845"/>
          </a:xfrm>
          <a:prstGeom prst="ellipse">
            <a:avLst/>
          </a:prstGeom>
          <a:solidFill>
            <a:srgbClr val="123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237463" y="3561963"/>
            <a:ext cx="2635586" cy="2635586"/>
          </a:xfrm>
          <a:prstGeom prst="ellipse">
            <a:avLst/>
          </a:prstGeom>
          <a:solidFill>
            <a:srgbClr val="DA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277959" y="1463288"/>
            <a:ext cx="106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88418" y="1834332"/>
            <a:ext cx="2795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8103" y="2352675"/>
            <a:ext cx="106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48562" y="2723719"/>
            <a:ext cx="2795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21769" y="4228569"/>
            <a:ext cx="106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43609" y="4658429"/>
            <a:ext cx="21611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31356" y="2051915"/>
            <a:ext cx="106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53196" y="2481775"/>
            <a:ext cx="21611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3" name="文本框 22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95462" y="3417666"/>
            <a:ext cx="780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6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1049" y="4615786"/>
            <a:ext cx="4549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DA5B66"/>
                </a:solidFill>
              </a:rPr>
              <a:t>SUMMARY OF WORK REPORT </a:t>
            </a:r>
            <a:r>
              <a:rPr lang="zh-CN" altLang="en-US" sz="1400" dirty="0">
                <a:solidFill>
                  <a:srgbClr val="DA5B66"/>
                </a:solidFill>
              </a:rPr>
              <a:t>SUMMARY OF WORK </a:t>
            </a:r>
            <a:r>
              <a:rPr lang="zh-CN" altLang="en-US" sz="1400" dirty="0" smtClean="0">
                <a:solidFill>
                  <a:srgbClr val="DA5B66"/>
                </a:solidFill>
              </a:rPr>
              <a:t>REPORT</a:t>
            </a:r>
            <a:endParaRPr lang="zh-CN" altLang="en-US" sz="1400" dirty="0">
              <a:solidFill>
                <a:srgbClr val="DA5B6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68296" y="5205588"/>
            <a:ext cx="18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米大堆</a:t>
            </a:r>
            <a:endParaRPr lang="zh-CN" altLang="en-US" sz="1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74680" y="5205588"/>
            <a:ext cx="2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2019-10</a:t>
            </a:r>
            <a:endParaRPr lang="zh-CN" altLang="en-US" sz="1600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60976" y="6016426"/>
            <a:ext cx="270048" cy="404377"/>
            <a:chOff x="5900861" y="5681630"/>
            <a:chExt cx="569236" cy="852390"/>
          </a:xfrm>
        </p:grpSpPr>
        <p:sp>
          <p:nvSpPr>
            <p:cNvPr id="2" name="半闭框 1"/>
            <p:cNvSpPr/>
            <p:nvPr/>
          </p:nvSpPr>
          <p:spPr>
            <a:xfrm rot="18900000" flipV="1">
              <a:off x="5900861" y="5681630"/>
              <a:ext cx="569234" cy="569234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rgbClr val="1235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rot="18900000" flipV="1">
              <a:off x="5900863" y="5964786"/>
              <a:ext cx="569234" cy="569234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rgbClr val="1235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0" y="0"/>
            <a:ext cx="5812185" cy="27831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-2" y="34115"/>
            <a:ext cx="5156617" cy="2469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33993" y="1555929"/>
            <a:ext cx="144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63774" y="2219571"/>
            <a:ext cx="121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18173" y="3812461"/>
            <a:ext cx="527562" cy="527562"/>
          </a:xfrm>
          <a:prstGeom prst="ellipse">
            <a:avLst/>
          </a:prstGeom>
          <a:noFill/>
          <a:ln w="381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71429" y="3862542"/>
            <a:ext cx="420332" cy="420332"/>
          </a:xfrm>
          <a:prstGeom prst="ellipse">
            <a:avLst/>
          </a:prstGeom>
          <a:noFill/>
          <a:ln w="127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09260" y="3872653"/>
            <a:ext cx="255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18173" y="5288282"/>
            <a:ext cx="527562" cy="527562"/>
          </a:xfrm>
          <a:prstGeom prst="ellipse">
            <a:avLst/>
          </a:prstGeom>
          <a:noFill/>
          <a:ln w="381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71429" y="5338363"/>
            <a:ext cx="420332" cy="420332"/>
          </a:xfrm>
          <a:prstGeom prst="ellipse">
            <a:avLst/>
          </a:prstGeom>
          <a:noFill/>
          <a:ln w="127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9260" y="5348474"/>
            <a:ext cx="255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44173" y="3816731"/>
            <a:ext cx="527562" cy="527562"/>
          </a:xfrm>
          <a:prstGeom prst="ellipse">
            <a:avLst/>
          </a:prstGeom>
          <a:noFill/>
          <a:ln w="381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97429" y="3866812"/>
            <a:ext cx="420332" cy="420332"/>
          </a:xfrm>
          <a:prstGeom prst="ellipse">
            <a:avLst/>
          </a:prstGeom>
          <a:noFill/>
          <a:ln w="127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35260" y="3876923"/>
            <a:ext cx="255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044173" y="5292552"/>
            <a:ext cx="527562" cy="527562"/>
          </a:xfrm>
          <a:prstGeom prst="ellipse">
            <a:avLst/>
          </a:prstGeom>
          <a:noFill/>
          <a:ln w="381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97429" y="5342633"/>
            <a:ext cx="420332" cy="420332"/>
          </a:xfrm>
          <a:prstGeom prst="ellipse">
            <a:avLst/>
          </a:prstGeom>
          <a:noFill/>
          <a:ln w="12700">
            <a:solidFill>
              <a:srgbClr val="DA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35260" y="5352744"/>
            <a:ext cx="255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-2" y="34115"/>
            <a:ext cx="5156617" cy="2469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0220" y="1308587"/>
            <a:ext cx="4789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Part 01</a:t>
            </a:r>
            <a:endParaRPr lang="zh-CN" altLang="en-US" sz="8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0220" y="3813543"/>
            <a:ext cx="39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3200" b="1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6931" y="4781862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9943" y="4781861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ŝḻiḋé"/>
          <p:cNvSpPr/>
          <p:nvPr/>
        </p:nvSpPr>
        <p:spPr bwMode="auto">
          <a:xfrm rot="5400000">
            <a:off x="1407272" y="2196813"/>
            <a:ext cx="793621" cy="2271093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íṧḻide"/>
          <p:cNvSpPr/>
          <p:nvPr/>
        </p:nvSpPr>
        <p:spPr bwMode="auto">
          <a:xfrm rot="5400000">
            <a:off x="3325294" y="2002865"/>
            <a:ext cx="1273207" cy="2179400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íṧḻîḓê"/>
          <p:cNvSpPr/>
          <p:nvPr/>
        </p:nvSpPr>
        <p:spPr bwMode="auto">
          <a:xfrm rot="5400000">
            <a:off x="10011944" y="2196813"/>
            <a:ext cx="793621" cy="2271093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ï$ḻiḍé"/>
          <p:cNvSpPr/>
          <p:nvPr/>
        </p:nvSpPr>
        <p:spPr bwMode="auto">
          <a:xfrm rot="5400000">
            <a:off x="7620259" y="2004629"/>
            <a:ext cx="1273207" cy="217587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îşḻiďè"/>
          <p:cNvSpPr/>
          <p:nvPr/>
        </p:nvSpPr>
        <p:spPr bwMode="auto">
          <a:xfrm rot="5400000">
            <a:off x="5233863" y="1722516"/>
            <a:ext cx="1752794" cy="2260512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i$ľiḋe"/>
          <p:cNvSpPr/>
          <p:nvPr/>
        </p:nvSpPr>
        <p:spPr>
          <a:xfrm>
            <a:off x="1324622" y="3518604"/>
            <a:ext cx="421131" cy="421128"/>
          </a:xfrm>
          <a:prstGeom prst="ellipse">
            <a:avLst/>
          </a:prstGeom>
          <a:solidFill>
            <a:srgbClr val="1235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200" b="1" dirty="0"/>
              <a:t>1</a:t>
            </a:r>
            <a:endParaRPr lang="en-US" sz="1200" b="1" dirty="0"/>
          </a:p>
        </p:txBody>
      </p:sp>
      <p:sp>
        <p:nvSpPr>
          <p:cNvPr id="11" name="ïṡḷiďé"/>
          <p:cNvSpPr/>
          <p:nvPr/>
        </p:nvSpPr>
        <p:spPr>
          <a:xfrm>
            <a:off x="3603675" y="3518604"/>
            <a:ext cx="421131" cy="421128"/>
          </a:xfrm>
          <a:prstGeom prst="ellipse">
            <a:avLst/>
          </a:prstGeom>
          <a:solidFill>
            <a:srgbClr val="DA5B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200" b="1" dirty="0"/>
              <a:t>2</a:t>
            </a:r>
            <a:endParaRPr lang="en-US" sz="1200" b="1" dirty="0"/>
          </a:p>
        </p:txBody>
      </p:sp>
      <p:sp>
        <p:nvSpPr>
          <p:cNvPr id="12" name="iṩ1íḍe"/>
          <p:cNvSpPr/>
          <p:nvPr/>
        </p:nvSpPr>
        <p:spPr>
          <a:xfrm>
            <a:off x="5882728" y="3518604"/>
            <a:ext cx="421131" cy="421128"/>
          </a:xfrm>
          <a:prstGeom prst="ellipse">
            <a:avLst/>
          </a:prstGeom>
          <a:solidFill>
            <a:srgbClr val="1235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200" b="1" dirty="0"/>
              <a:t>3</a:t>
            </a:r>
            <a:endParaRPr lang="en-US" sz="1200" b="1" dirty="0"/>
          </a:p>
        </p:txBody>
      </p:sp>
      <p:sp>
        <p:nvSpPr>
          <p:cNvPr id="13" name="ïŝľiḑè"/>
          <p:cNvSpPr/>
          <p:nvPr/>
        </p:nvSpPr>
        <p:spPr>
          <a:xfrm>
            <a:off x="8161781" y="3518604"/>
            <a:ext cx="421131" cy="421128"/>
          </a:xfrm>
          <a:prstGeom prst="ellipse">
            <a:avLst/>
          </a:prstGeom>
          <a:solidFill>
            <a:srgbClr val="DA5B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200" b="1" dirty="0"/>
              <a:t>4</a:t>
            </a:r>
            <a:endParaRPr lang="en-US" sz="1200" b="1" dirty="0"/>
          </a:p>
        </p:txBody>
      </p:sp>
      <p:sp>
        <p:nvSpPr>
          <p:cNvPr id="14" name="îslíḍè"/>
          <p:cNvSpPr/>
          <p:nvPr/>
        </p:nvSpPr>
        <p:spPr>
          <a:xfrm>
            <a:off x="10440835" y="3518604"/>
            <a:ext cx="421131" cy="421128"/>
          </a:xfrm>
          <a:prstGeom prst="ellipse">
            <a:avLst/>
          </a:prstGeom>
          <a:solidFill>
            <a:srgbClr val="1235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200" b="1" dirty="0"/>
              <a:t>5</a:t>
            </a:r>
            <a:endParaRPr lang="en-US" sz="1200" b="1" dirty="0"/>
          </a:p>
        </p:txBody>
      </p:sp>
      <p:sp>
        <p:nvSpPr>
          <p:cNvPr id="15" name="îśḻîḓê"/>
          <p:cNvSpPr/>
          <p:nvPr/>
        </p:nvSpPr>
        <p:spPr bwMode="auto">
          <a:xfrm>
            <a:off x="5795440" y="1359000"/>
            <a:ext cx="622651" cy="502456"/>
          </a:xfrm>
          <a:custGeom>
            <a:avLst/>
            <a:gdLst>
              <a:gd name="connsiteX0" fmla="*/ 53975 w 501650"/>
              <a:gd name="connsiteY0" fmla="*/ 111125 h 404813"/>
              <a:gd name="connsiteX1" fmla="*/ 44450 w 501650"/>
              <a:gd name="connsiteY1" fmla="*/ 114300 h 404813"/>
              <a:gd name="connsiteX2" fmla="*/ 36512 w 501650"/>
              <a:gd name="connsiteY2" fmla="*/ 119063 h 404813"/>
              <a:gd name="connsiteX3" fmla="*/ 30162 w 501650"/>
              <a:gd name="connsiteY3" fmla="*/ 122238 h 404813"/>
              <a:gd name="connsiteX4" fmla="*/ 23812 w 501650"/>
              <a:gd name="connsiteY4" fmla="*/ 127000 h 404813"/>
              <a:gd name="connsiteX5" fmla="*/ 20637 w 501650"/>
              <a:gd name="connsiteY5" fmla="*/ 134938 h 404813"/>
              <a:gd name="connsiteX6" fmla="*/ 19050 w 501650"/>
              <a:gd name="connsiteY6" fmla="*/ 141288 h 404813"/>
              <a:gd name="connsiteX7" fmla="*/ 17462 w 501650"/>
              <a:gd name="connsiteY7" fmla="*/ 150813 h 404813"/>
              <a:gd name="connsiteX8" fmla="*/ 17462 w 501650"/>
              <a:gd name="connsiteY8" fmla="*/ 153988 h 404813"/>
              <a:gd name="connsiteX9" fmla="*/ 19050 w 501650"/>
              <a:gd name="connsiteY9" fmla="*/ 161925 h 404813"/>
              <a:gd name="connsiteX10" fmla="*/ 20637 w 501650"/>
              <a:gd name="connsiteY10" fmla="*/ 168275 h 404813"/>
              <a:gd name="connsiteX11" fmla="*/ 23812 w 501650"/>
              <a:gd name="connsiteY11" fmla="*/ 176213 h 404813"/>
              <a:gd name="connsiteX12" fmla="*/ 30162 w 501650"/>
              <a:gd name="connsiteY12" fmla="*/ 180975 h 404813"/>
              <a:gd name="connsiteX13" fmla="*/ 36512 w 501650"/>
              <a:gd name="connsiteY13" fmla="*/ 187326 h 404813"/>
              <a:gd name="connsiteX14" fmla="*/ 44450 w 501650"/>
              <a:gd name="connsiteY14" fmla="*/ 190501 h 404813"/>
              <a:gd name="connsiteX15" fmla="*/ 53975 w 501650"/>
              <a:gd name="connsiteY15" fmla="*/ 192088 h 404813"/>
              <a:gd name="connsiteX16" fmla="*/ 61912 w 501650"/>
              <a:gd name="connsiteY16" fmla="*/ 193676 h 404813"/>
              <a:gd name="connsiteX17" fmla="*/ 91598 w 501650"/>
              <a:gd name="connsiteY17" fmla="*/ 193676 h 404813"/>
              <a:gd name="connsiteX18" fmla="*/ 87312 w 501650"/>
              <a:gd name="connsiteY18" fmla="*/ 179388 h 404813"/>
              <a:gd name="connsiteX19" fmla="*/ 84137 w 501650"/>
              <a:gd name="connsiteY19" fmla="*/ 163513 h 404813"/>
              <a:gd name="connsiteX20" fmla="*/ 84137 w 501650"/>
              <a:gd name="connsiteY20" fmla="*/ 147638 h 404813"/>
              <a:gd name="connsiteX21" fmla="*/ 84137 w 501650"/>
              <a:gd name="connsiteY21" fmla="*/ 111125 h 404813"/>
              <a:gd name="connsiteX22" fmla="*/ 61912 w 501650"/>
              <a:gd name="connsiteY22" fmla="*/ 111125 h 404813"/>
              <a:gd name="connsiteX23" fmla="*/ 58737 w 501650"/>
              <a:gd name="connsiteY23" fmla="*/ 0 h 404813"/>
              <a:gd name="connsiteX24" fmla="*/ 61912 w 501650"/>
              <a:gd name="connsiteY24" fmla="*/ 0 h 404813"/>
              <a:gd name="connsiteX25" fmla="*/ 436562 w 501650"/>
              <a:gd name="connsiteY25" fmla="*/ 0 h 404813"/>
              <a:gd name="connsiteX26" fmla="*/ 441325 w 501650"/>
              <a:gd name="connsiteY26" fmla="*/ 0 h 404813"/>
              <a:gd name="connsiteX27" fmla="*/ 444500 w 501650"/>
              <a:gd name="connsiteY27" fmla="*/ 3175 h 404813"/>
              <a:gd name="connsiteX28" fmla="*/ 447675 w 501650"/>
              <a:gd name="connsiteY28" fmla="*/ 6350 h 404813"/>
              <a:gd name="connsiteX29" fmla="*/ 449262 w 501650"/>
              <a:gd name="connsiteY29" fmla="*/ 9525 h 404813"/>
              <a:gd name="connsiteX30" fmla="*/ 449262 w 501650"/>
              <a:gd name="connsiteY30" fmla="*/ 55562 h 404813"/>
              <a:gd name="connsiteX31" fmla="*/ 447675 w 501650"/>
              <a:gd name="connsiteY31" fmla="*/ 60325 h 404813"/>
              <a:gd name="connsiteX32" fmla="*/ 444500 w 501650"/>
              <a:gd name="connsiteY32" fmla="*/ 63500 h 404813"/>
              <a:gd name="connsiteX33" fmla="*/ 441325 w 501650"/>
              <a:gd name="connsiteY33" fmla="*/ 66675 h 404813"/>
              <a:gd name="connsiteX34" fmla="*/ 436562 w 501650"/>
              <a:gd name="connsiteY34" fmla="*/ 66675 h 404813"/>
              <a:gd name="connsiteX35" fmla="*/ 415925 w 501650"/>
              <a:gd name="connsiteY35" fmla="*/ 66675 h 404813"/>
              <a:gd name="connsiteX36" fmla="*/ 415925 w 501650"/>
              <a:gd name="connsiteY36" fmla="*/ 95250 h 404813"/>
              <a:gd name="connsiteX37" fmla="*/ 444500 w 501650"/>
              <a:gd name="connsiteY37" fmla="*/ 95250 h 404813"/>
              <a:gd name="connsiteX38" fmla="*/ 455613 w 501650"/>
              <a:gd name="connsiteY38" fmla="*/ 95250 h 404813"/>
              <a:gd name="connsiteX39" fmla="*/ 466725 w 501650"/>
              <a:gd name="connsiteY39" fmla="*/ 98425 h 404813"/>
              <a:gd name="connsiteX40" fmla="*/ 476250 w 501650"/>
              <a:gd name="connsiteY40" fmla="*/ 103188 h 404813"/>
              <a:gd name="connsiteX41" fmla="*/ 484188 w 501650"/>
              <a:gd name="connsiteY41" fmla="*/ 111125 h 404813"/>
              <a:gd name="connsiteX42" fmla="*/ 490538 w 501650"/>
              <a:gd name="connsiteY42" fmla="*/ 119063 h 404813"/>
              <a:gd name="connsiteX43" fmla="*/ 495300 w 501650"/>
              <a:gd name="connsiteY43" fmla="*/ 127000 h 404813"/>
              <a:gd name="connsiteX44" fmla="*/ 500063 w 501650"/>
              <a:gd name="connsiteY44" fmla="*/ 138113 h 404813"/>
              <a:gd name="connsiteX45" fmla="*/ 501650 w 501650"/>
              <a:gd name="connsiteY45" fmla="*/ 149225 h 404813"/>
              <a:gd name="connsiteX46" fmla="*/ 501650 w 501650"/>
              <a:gd name="connsiteY46" fmla="*/ 153988 h 404813"/>
              <a:gd name="connsiteX47" fmla="*/ 500063 w 501650"/>
              <a:gd name="connsiteY47" fmla="*/ 165100 h 404813"/>
              <a:gd name="connsiteX48" fmla="*/ 495300 w 501650"/>
              <a:gd name="connsiteY48" fmla="*/ 176213 h 404813"/>
              <a:gd name="connsiteX49" fmla="*/ 490538 w 501650"/>
              <a:gd name="connsiteY49" fmla="*/ 185738 h 404813"/>
              <a:gd name="connsiteX50" fmla="*/ 484188 w 501650"/>
              <a:gd name="connsiteY50" fmla="*/ 193676 h 404813"/>
              <a:gd name="connsiteX51" fmla="*/ 476250 w 501650"/>
              <a:gd name="connsiteY51" fmla="*/ 201613 h 404813"/>
              <a:gd name="connsiteX52" fmla="*/ 466725 w 501650"/>
              <a:gd name="connsiteY52" fmla="*/ 204788 h 404813"/>
              <a:gd name="connsiteX53" fmla="*/ 455613 w 501650"/>
              <a:gd name="connsiteY53" fmla="*/ 207963 h 404813"/>
              <a:gd name="connsiteX54" fmla="*/ 444500 w 501650"/>
              <a:gd name="connsiteY54" fmla="*/ 211138 h 404813"/>
              <a:gd name="connsiteX55" fmla="*/ 403803 w 501650"/>
              <a:gd name="connsiteY55" fmla="*/ 211138 h 404813"/>
              <a:gd name="connsiteX56" fmla="*/ 403225 w 501650"/>
              <a:gd name="connsiteY56" fmla="*/ 212726 h 404813"/>
              <a:gd name="connsiteX57" fmla="*/ 396875 w 501650"/>
              <a:gd name="connsiteY57" fmla="*/ 227013 h 404813"/>
              <a:gd name="connsiteX58" fmla="*/ 387350 w 501650"/>
              <a:gd name="connsiteY58" fmla="*/ 239713 h 404813"/>
              <a:gd name="connsiteX59" fmla="*/ 377825 w 501650"/>
              <a:gd name="connsiteY59" fmla="*/ 252413 h 404813"/>
              <a:gd name="connsiteX60" fmla="*/ 368300 w 501650"/>
              <a:gd name="connsiteY60" fmla="*/ 265113 h 404813"/>
              <a:gd name="connsiteX61" fmla="*/ 355600 w 501650"/>
              <a:gd name="connsiteY61" fmla="*/ 276226 h 404813"/>
              <a:gd name="connsiteX62" fmla="*/ 342900 w 501650"/>
              <a:gd name="connsiteY62" fmla="*/ 284163 h 404813"/>
              <a:gd name="connsiteX63" fmla="*/ 330200 w 501650"/>
              <a:gd name="connsiteY63" fmla="*/ 293688 h 404813"/>
              <a:gd name="connsiteX64" fmla="*/ 315913 w 501650"/>
              <a:gd name="connsiteY64" fmla="*/ 300038 h 404813"/>
              <a:gd name="connsiteX65" fmla="*/ 311150 w 501650"/>
              <a:gd name="connsiteY65" fmla="*/ 301770 h 404813"/>
              <a:gd name="connsiteX66" fmla="*/ 311150 w 501650"/>
              <a:gd name="connsiteY66" fmla="*/ 334963 h 404813"/>
              <a:gd name="connsiteX67" fmla="*/ 344488 w 501650"/>
              <a:gd name="connsiteY67" fmla="*/ 334963 h 404813"/>
              <a:gd name="connsiteX68" fmla="*/ 357188 w 501650"/>
              <a:gd name="connsiteY68" fmla="*/ 336551 h 404813"/>
              <a:gd name="connsiteX69" fmla="*/ 365125 w 501650"/>
              <a:gd name="connsiteY69" fmla="*/ 338138 h 404813"/>
              <a:gd name="connsiteX70" fmla="*/ 374650 w 501650"/>
              <a:gd name="connsiteY70" fmla="*/ 344488 h 404813"/>
              <a:gd name="connsiteX71" fmla="*/ 384175 w 501650"/>
              <a:gd name="connsiteY71" fmla="*/ 350838 h 404813"/>
              <a:gd name="connsiteX72" fmla="*/ 390525 w 501650"/>
              <a:gd name="connsiteY72" fmla="*/ 358776 h 404813"/>
              <a:gd name="connsiteX73" fmla="*/ 395288 w 501650"/>
              <a:gd name="connsiteY73" fmla="*/ 369888 h 404813"/>
              <a:gd name="connsiteX74" fmla="*/ 398463 w 501650"/>
              <a:gd name="connsiteY74" fmla="*/ 377826 h 404813"/>
              <a:gd name="connsiteX75" fmla="*/ 400050 w 501650"/>
              <a:gd name="connsiteY75" fmla="*/ 388938 h 404813"/>
              <a:gd name="connsiteX76" fmla="*/ 400050 w 501650"/>
              <a:gd name="connsiteY76" fmla="*/ 404813 h 404813"/>
              <a:gd name="connsiteX77" fmla="*/ 109537 w 501650"/>
              <a:gd name="connsiteY77" fmla="*/ 404813 h 404813"/>
              <a:gd name="connsiteX78" fmla="*/ 109537 w 501650"/>
              <a:gd name="connsiteY78" fmla="*/ 388938 h 404813"/>
              <a:gd name="connsiteX79" fmla="*/ 109537 w 501650"/>
              <a:gd name="connsiteY79" fmla="*/ 377826 h 404813"/>
              <a:gd name="connsiteX80" fmla="*/ 112712 w 501650"/>
              <a:gd name="connsiteY80" fmla="*/ 369888 h 404813"/>
              <a:gd name="connsiteX81" fmla="*/ 119062 w 501650"/>
              <a:gd name="connsiteY81" fmla="*/ 358776 h 404813"/>
              <a:gd name="connsiteX82" fmla="*/ 125412 w 501650"/>
              <a:gd name="connsiteY82" fmla="*/ 350838 h 404813"/>
              <a:gd name="connsiteX83" fmla="*/ 133349 w 501650"/>
              <a:gd name="connsiteY83" fmla="*/ 344488 h 404813"/>
              <a:gd name="connsiteX84" fmla="*/ 141287 w 501650"/>
              <a:gd name="connsiteY84" fmla="*/ 338138 h 404813"/>
              <a:gd name="connsiteX85" fmla="*/ 152399 w 501650"/>
              <a:gd name="connsiteY85" fmla="*/ 336551 h 404813"/>
              <a:gd name="connsiteX86" fmla="*/ 163512 w 501650"/>
              <a:gd name="connsiteY86" fmla="*/ 334963 h 404813"/>
              <a:gd name="connsiteX87" fmla="*/ 188912 w 501650"/>
              <a:gd name="connsiteY87" fmla="*/ 334963 h 404813"/>
              <a:gd name="connsiteX88" fmla="*/ 188912 w 501650"/>
              <a:gd name="connsiteY88" fmla="*/ 301449 h 404813"/>
              <a:gd name="connsiteX89" fmla="*/ 185737 w 501650"/>
              <a:gd name="connsiteY89" fmla="*/ 300038 h 404813"/>
              <a:gd name="connsiteX90" fmla="*/ 171449 w 501650"/>
              <a:gd name="connsiteY90" fmla="*/ 293688 h 404813"/>
              <a:gd name="connsiteX91" fmla="*/ 155574 w 501650"/>
              <a:gd name="connsiteY91" fmla="*/ 284163 h 404813"/>
              <a:gd name="connsiteX92" fmla="*/ 144462 w 501650"/>
              <a:gd name="connsiteY92" fmla="*/ 276226 h 404813"/>
              <a:gd name="connsiteX93" fmla="*/ 133349 w 501650"/>
              <a:gd name="connsiteY93" fmla="*/ 265113 h 404813"/>
              <a:gd name="connsiteX94" fmla="*/ 122237 w 501650"/>
              <a:gd name="connsiteY94" fmla="*/ 252413 h 404813"/>
              <a:gd name="connsiteX95" fmla="*/ 112712 w 501650"/>
              <a:gd name="connsiteY95" fmla="*/ 239713 h 404813"/>
              <a:gd name="connsiteX96" fmla="*/ 103187 w 501650"/>
              <a:gd name="connsiteY96" fmla="*/ 227013 h 404813"/>
              <a:gd name="connsiteX97" fmla="*/ 96837 w 501650"/>
              <a:gd name="connsiteY97" fmla="*/ 212726 h 404813"/>
              <a:gd name="connsiteX98" fmla="*/ 96404 w 501650"/>
              <a:gd name="connsiteY98" fmla="*/ 211138 h 404813"/>
              <a:gd name="connsiteX99" fmla="*/ 53975 w 501650"/>
              <a:gd name="connsiteY99" fmla="*/ 211138 h 404813"/>
              <a:gd name="connsiteX100" fmla="*/ 42862 w 501650"/>
              <a:gd name="connsiteY100" fmla="*/ 207963 h 404813"/>
              <a:gd name="connsiteX101" fmla="*/ 33337 w 501650"/>
              <a:gd name="connsiteY101" fmla="*/ 204788 h 404813"/>
              <a:gd name="connsiteX102" fmla="*/ 22225 w 501650"/>
              <a:gd name="connsiteY102" fmla="*/ 201613 h 404813"/>
              <a:gd name="connsiteX103" fmla="*/ 15875 w 501650"/>
              <a:gd name="connsiteY103" fmla="*/ 193676 h 404813"/>
              <a:gd name="connsiteX104" fmla="*/ 7937 w 501650"/>
              <a:gd name="connsiteY104" fmla="*/ 185738 h 404813"/>
              <a:gd name="connsiteX105" fmla="*/ 3175 w 501650"/>
              <a:gd name="connsiteY105" fmla="*/ 176213 h 404813"/>
              <a:gd name="connsiteX106" fmla="*/ 1587 w 501650"/>
              <a:gd name="connsiteY106" fmla="*/ 165100 h 404813"/>
              <a:gd name="connsiteX107" fmla="*/ 0 w 501650"/>
              <a:gd name="connsiteY107" fmla="*/ 153988 h 404813"/>
              <a:gd name="connsiteX108" fmla="*/ 0 w 501650"/>
              <a:gd name="connsiteY108" fmla="*/ 149225 h 404813"/>
              <a:gd name="connsiteX109" fmla="*/ 1587 w 501650"/>
              <a:gd name="connsiteY109" fmla="*/ 138113 h 404813"/>
              <a:gd name="connsiteX110" fmla="*/ 3175 w 501650"/>
              <a:gd name="connsiteY110" fmla="*/ 127000 h 404813"/>
              <a:gd name="connsiteX111" fmla="*/ 7937 w 501650"/>
              <a:gd name="connsiteY111" fmla="*/ 119063 h 404813"/>
              <a:gd name="connsiteX112" fmla="*/ 15875 w 501650"/>
              <a:gd name="connsiteY112" fmla="*/ 111125 h 404813"/>
              <a:gd name="connsiteX113" fmla="*/ 22225 w 501650"/>
              <a:gd name="connsiteY113" fmla="*/ 103188 h 404813"/>
              <a:gd name="connsiteX114" fmla="*/ 33337 w 501650"/>
              <a:gd name="connsiteY114" fmla="*/ 98425 h 404813"/>
              <a:gd name="connsiteX115" fmla="*/ 42862 w 501650"/>
              <a:gd name="connsiteY115" fmla="*/ 95250 h 404813"/>
              <a:gd name="connsiteX116" fmla="*/ 53975 w 501650"/>
              <a:gd name="connsiteY116" fmla="*/ 95250 h 404813"/>
              <a:gd name="connsiteX117" fmla="*/ 84137 w 501650"/>
              <a:gd name="connsiteY117" fmla="*/ 95250 h 404813"/>
              <a:gd name="connsiteX118" fmla="*/ 84137 w 501650"/>
              <a:gd name="connsiteY118" fmla="*/ 66675 h 404813"/>
              <a:gd name="connsiteX119" fmla="*/ 61912 w 501650"/>
              <a:gd name="connsiteY119" fmla="*/ 66675 h 404813"/>
              <a:gd name="connsiteX120" fmla="*/ 58737 w 501650"/>
              <a:gd name="connsiteY120" fmla="*/ 66675 h 404813"/>
              <a:gd name="connsiteX121" fmla="*/ 55562 w 501650"/>
              <a:gd name="connsiteY121" fmla="*/ 63500 h 404813"/>
              <a:gd name="connsiteX122" fmla="*/ 53974 w 501650"/>
              <a:gd name="connsiteY122" fmla="*/ 60325 h 404813"/>
              <a:gd name="connsiteX123" fmla="*/ 52387 w 501650"/>
              <a:gd name="connsiteY123" fmla="*/ 55562 h 404813"/>
              <a:gd name="connsiteX124" fmla="*/ 52387 w 501650"/>
              <a:gd name="connsiteY124" fmla="*/ 9525 h 404813"/>
              <a:gd name="connsiteX125" fmla="*/ 53974 w 501650"/>
              <a:gd name="connsiteY125" fmla="*/ 6350 h 404813"/>
              <a:gd name="connsiteX126" fmla="*/ 55562 w 501650"/>
              <a:gd name="connsiteY126" fmla="*/ 3175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01650" h="404813">
                <a:moveTo>
                  <a:pt x="53975" y="111125"/>
                </a:moveTo>
                <a:lnTo>
                  <a:pt x="44450" y="114300"/>
                </a:lnTo>
                <a:lnTo>
                  <a:pt x="36512" y="119063"/>
                </a:lnTo>
                <a:lnTo>
                  <a:pt x="30162" y="122238"/>
                </a:lnTo>
                <a:lnTo>
                  <a:pt x="23812" y="127000"/>
                </a:lnTo>
                <a:lnTo>
                  <a:pt x="20637" y="134938"/>
                </a:lnTo>
                <a:lnTo>
                  <a:pt x="19050" y="141288"/>
                </a:lnTo>
                <a:lnTo>
                  <a:pt x="17462" y="150813"/>
                </a:lnTo>
                <a:lnTo>
                  <a:pt x="17462" y="153988"/>
                </a:lnTo>
                <a:lnTo>
                  <a:pt x="19050" y="161925"/>
                </a:lnTo>
                <a:lnTo>
                  <a:pt x="20637" y="168275"/>
                </a:lnTo>
                <a:lnTo>
                  <a:pt x="23812" y="176213"/>
                </a:lnTo>
                <a:lnTo>
                  <a:pt x="30162" y="180975"/>
                </a:lnTo>
                <a:lnTo>
                  <a:pt x="36512" y="187326"/>
                </a:lnTo>
                <a:lnTo>
                  <a:pt x="44450" y="190501"/>
                </a:lnTo>
                <a:lnTo>
                  <a:pt x="53975" y="192088"/>
                </a:lnTo>
                <a:lnTo>
                  <a:pt x="61912" y="193676"/>
                </a:lnTo>
                <a:lnTo>
                  <a:pt x="91598" y="193676"/>
                </a:lnTo>
                <a:lnTo>
                  <a:pt x="87312" y="179388"/>
                </a:lnTo>
                <a:lnTo>
                  <a:pt x="84137" y="163513"/>
                </a:lnTo>
                <a:lnTo>
                  <a:pt x="84137" y="147638"/>
                </a:lnTo>
                <a:lnTo>
                  <a:pt x="84137" y="111125"/>
                </a:lnTo>
                <a:lnTo>
                  <a:pt x="61912" y="111125"/>
                </a:lnTo>
                <a:close/>
                <a:moveTo>
                  <a:pt x="58737" y="0"/>
                </a:moveTo>
                <a:lnTo>
                  <a:pt x="61912" y="0"/>
                </a:lnTo>
                <a:lnTo>
                  <a:pt x="436562" y="0"/>
                </a:lnTo>
                <a:lnTo>
                  <a:pt x="441325" y="0"/>
                </a:lnTo>
                <a:lnTo>
                  <a:pt x="444500" y="3175"/>
                </a:lnTo>
                <a:lnTo>
                  <a:pt x="447675" y="6350"/>
                </a:lnTo>
                <a:lnTo>
                  <a:pt x="449262" y="9525"/>
                </a:lnTo>
                <a:lnTo>
                  <a:pt x="449262" y="55562"/>
                </a:lnTo>
                <a:lnTo>
                  <a:pt x="447675" y="60325"/>
                </a:lnTo>
                <a:lnTo>
                  <a:pt x="444500" y="63500"/>
                </a:lnTo>
                <a:lnTo>
                  <a:pt x="441325" y="66675"/>
                </a:lnTo>
                <a:lnTo>
                  <a:pt x="436562" y="66675"/>
                </a:lnTo>
                <a:lnTo>
                  <a:pt x="415925" y="66675"/>
                </a:lnTo>
                <a:lnTo>
                  <a:pt x="415925" y="95250"/>
                </a:lnTo>
                <a:lnTo>
                  <a:pt x="444500" y="95250"/>
                </a:lnTo>
                <a:lnTo>
                  <a:pt x="455613" y="95250"/>
                </a:lnTo>
                <a:lnTo>
                  <a:pt x="466725" y="98425"/>
                </a:lnTo>
                <a:lnTo>
                  <a:pt x="476250" y="103188"/>
                </a:lnTo>
                <a:lnTo>
                  <a:pt x="484188" y="111125"/>
                </a:lnTo>
                <a:lnTo>
                  <a:pt x="490538" y="119063"/>
                </a:lnTo>
                <a:lnTo>
                  <a:pt x="495300" y="127000"/>
                </a:lnTo>
                <a:lnTo>
                  <a:pt x="500063" y="138113"/>
                </a:lnTo>
                <a:lnTo>
                  <a:pt x="501650" y="149225"/>
                </a:lnTo>
                <a:lnTo>
                  <a:pt x="501650" y="153988"/>
                </a:lnTo>
                <a:lnTo>
                  <a:pt x="500063" y="165100"/>
                </a:lnTo>
                <a:lnTo>
                  <a:pt x="495300" y="176213"/>
                </a:lnTo>
                <a:lnTo>
                  <a:pt x="490538" y="185738"/>
                </a:lnTo>
                <a:lnTo>
                  <a:pt x="484188" y="193676"/>
                </a:lnTo>
                <a:lnTo>
                  <a:pt x="476250" y="201613"/>
                </a:lnTo>
                <a:lnTo>
                  <a:pt x="466725" y="204788"/>
                </a:lnTo>
                <a:lnTo>
                  <a:pt x="455613" y="207963"/>
                </a:lnTo>
                <a:lnTo>
                  <a:pt x="444500" y="211138"/>
                </a:lnTo>
                <a:lnTo>
                  <a:pt x="403803" y="211138"/>
                </a:lnTo>
                <a:lnTo>
                  <a:pt x="403225" y="212726"/>
                </a:lnTo>
                <a:lnTo>
                  <a:pt x="396875" y="227013"/>
                </a:lnTo>
                <a:lnTo>
                  <a:pt x="387350" y="239713"/>
                </a:lnTo>
                <a:lnTo>
                  <a:pt x="377825" y="252413"/>
                </a:lnTo>
                <a:lnTo>
                  <a:pt x="368300" y="265113"/>
                </a:lnTo>
                <a:lnTo>
                  <a:pt x="355600" y="276226"/>
                </a:lnTo>
                <a:lnTo>
                  <a:pt x="342900" y="284163"/>
                </a:lnTo>
                <a:lnTo>
                  <a:pt x="330200" y="293688"/>
                </a:lnTo>
                <a:lnTo>
                  <a:pt x="315913" y="300038"/>
                </a:lnTo>
                <a:lnTo>
                  <a:pt x="311150" y="301770"/>
                </a:lnTo>
                <a:lnTo>
                  <a:pt x="311150" y="334963"/>
                </a:lnTo>
                <a:lnTo>
                  <a:pt x="344488" y="334963"/>
                </a:lnTo>
                <a:lnTo>
                  <a:pt x="357188" y="336551"/>
                </a:lnTo>
                <a:lnTo>
                  <a:pt x="365125" y="338138"/>
                </a:lnTo>
                <a:lnTo>
                  <a:pt x="374650" y="344488"/>
                </a:lnTo>
                <a:lnTo>
                  <a:pt x="384175" y="350838"/>
                </a:lnTo>
                <a:lnTo>
                  <a:pt x="390525" y="358776"/>
                </a:lnTo>
                <a:lnTo>
                  <a:pt x="395288" y="369888"/>
                </a:lnTo>
                <a:lnTo>
                  <a:pt x="398463" y="377826"/>
                </a:lnTo>
                <a:lnTo>
                  <a:pt x="400050" y="388938"/>
                </a:lnTo>
                <a:lnTo>
                  <a:pt x="400050" y="404813"/>
                </a:lnTo>
                <a:lnTo>
                  <a:pt x="109537" y="404813"/>
                </a:lnTo>
                <a:lnTo>
                  <a:pt x="109537" y="388938"/>
                </a:lnTo>
                <a:lnTo>
                  <a:pt x="109537" y="377826"/>
                </a:lnTo>
                <a:lnTo>
                  <a:pt x="112712" y="369888"/>
                </a:lnTo>
                <a:lnTo>
                  <a:pt x="119062" y="358776"/>
                </a:lnTo>
                <a:lnTo>
                  <a:pt x="125412" y="350838"/>
                </a:lnTo>
                <a:lnTo>
                  <a:pt x="133349" y="344488"/>
                </a:lnTo>
                <a:lnTo>
                  <a:pt x="141287" y="338138"/>
                </a:lnTo>
                <a:lnTo>
                  <a:pt x="152399" y="336551"/>
                </a:lnTo>
                <a:lnTo>
                  <a:pt x="163512" y="334963"/>
                </a:lnTo>
                <a:lnTo>
                  <a:pt x="188912" y="334963"/>
                </a:lnTo>
                <a:lnTo>
                  <a:pt x="188912" y="301449"/>
                </a:lnTo>
                <a:lnTo>
                  <a:pt x="185737" y="300038"/>
                </a:lnTo>
                <a:lnTo>
                  <a:pt x="171449" y="293688"/>
                </a:lnTo>
                <a:lnTo>
                  <a:pt x="155574" y="284163"/>
                </a:lnTo>
                <a:lnTo>
                  <a:pt x="144462" y="276226"/>
                </a:lnTo>
                <a:lnTo>
                  <a:pt x="133349" y="265113"/>
                </a:lnTo>
                <a:lnTo>
                  <a:pt x="122237" y="252413"/>
                </a:lnTo>
                <a:lnTo>
                  <a:pt x="112712" y="239713"/>
                </a:lnTo>
                <a:lnTo>
                  <a:pt x="103187" y="227013"/>
                </a:lnTo>
                <a:lnTo>
                  <a:pt x="96837" y="212726"/>
                </a:lnTo>
                <a:lnTo>
                  <a:pt x="96404" y="211138"/>
                </a:lnTo>
                <a:lnTo>
                  <a:pt x="53975" y="211138"/>
                </a:lnTo>
                <a:lnTo>
                  <a:pt x="42862" y="207963"/>
                </a:lnTo>
                <a:lnTo>
                  <a:pt x="33337" y="204788"/>
                </a:lnTo>
                <a:lnTo>
                  <a:pt x="22225" y="201613"/>
                </a:lnTo>
                <a:lnTo>
                  <a:pt x="15875" y="193676"/>
                </a:lnTo>
                <a:lnTo>
                  <a:pt x="7937" y="185738"/>
                </a:lnTo>
                <a:lnTo>
                  <a:pt x="3175" y="176213"/>
                </a:lnTo>
                <a:lnTo>
                  <a:pt x="1587" y="165100"/>
                </a:lnTo>
                <a:lnTo>
                  <a:pt x="0" y="153988"/>
                </a:lnTo>
                <a:lnTo>
                  <a:pt x="0" y="149225"/>
                </a:lnTo>
                <a:lnTo>
                  <a:pt x="1587" y="138113"/>
                </a:lnTo>
                <a:lnTo>
                  <a:pt x="3175" y="127000"/>
                </a:lnTo>
                <a:lnTo>
                  <a:pt x="7937" y="119063"/>
                </a:lnTo>
                <a:lnTo>
                  <a:pt x="15875" y="111125"/>
                </a:lnTo>
                <a:lnTo>
                  <a:pt x="22225" y="103188"/>
                </a:lnTo>
                <a:lnTo>
                  <a:pt x="33337" y="98425"/>
                </a:lnTo>
                <a:lnTo>
                  <a:pt x="42862" y="95250"/>
                </a:lnTo>
                <a:lnTo>
                  <a:pt x="53975" y="95250"/>
                </a:lnTo>
                <a:lnTo>
                  <a:pt x="84137" y="95250"/>
                </a:lnTo>
                <a:lnTo>
                  <a:pt x="84137" y="66675"/>
                </a:lnTo>
                <a:lnTo>
                  <a:pt x="61912" y="66675"/>
                </a:lnTo>
                <a:lnTo>
                  <a:pt x="58737" y="66675"/>
                </a:lnTo>
                <a:lnTo>
                  <a:pt x="55562" y="63500"/>
                </a:lnTo>
                <a:lnTo>
                  <a:pt x="53974" y="60325"/>
                </a:lnTo>
                <a:lnTo>
                  <a:pt x="52387" y="55562"/>
                </a:lnTo>
                <a:lnTo>
                  <a:pt x="52387" y="9525"/>
                </a:lnTo>
                <a:lnTo>
                  <a:pt x="53974" y="6350"/>
                </a:lnTo>
                <a:lnTo>
                  <a:pt x="55562" y="3175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6" name="ïsľïḓè"/>
          <p:cNvSpPr/>
          <p:nvPr/>
        </p:nvSpPr>
        <p:spPr bwMode="auto">
          <a:xfrm>
            <a:off x="4129639" y="1740040"/>
            <a:ext cx="551382" cy="632188"/>
          </a:xfrm>
          <a:custGeom>
            <a:avLst/>
            <a:gdLst>
              <a:gd name="connsiteX0" fmla="*/ 0 w 444231"/>
              <a:gd name="connsiteY0" fmla="*/ 434657 h 509334"/>
              <a:gd name="connsiteX1" fmla="*/ 273363 w 444231"/>
              <a:gd name="connsiteY1" fmla="*/ 434657 h 509334"/>
              <a:gd name="connsiteX2" fmla="*/ 273363 w 444231"/>
              <a:gd name="connsiteY2" fmla="*/ 440478 h 509334"/>
              <a:gd name="connsiteX3" fmla="*/ 274318 w 444231"/>
              <a:gd name="connsiteY3" fmla="*/ 446299 h 509334"/>
              <a:gd name="connsiteX4" fmla="*/ 275272 w 444231"/>
              <a:gd name="connsiteY4" fmla="*/ 452120 h 509334"/>
              <a:gd name="connsiteX5" fmla="*/ 276703 w 444231"/>
              <a:gd name="connsiteY5" fmla="*/ 457456 h 509334"/>
              <a:gd name="connsiteX6" fmla="*/ 279088 w 444231"/>
              <a:gd name="connsiteY6" fmla="*/ 463762 h 509334"/>
              <a:gd name="connsiteX7" fmla="*/ 281474 w 444231"/>
              <a:gd name="connsiteY7" fmla="*/ 471038 h 509334"/>
              <a:gd name="connsiteX8" fmla="*/ 0 w 444231"/>
              <a:gd name="connsiteY8" fmla="*/ 471038 h 509334"/>
              <a:gd name="connsiteX9" fmla="*/ 364737 w 444231"/>
              <a:gd name="connsiteY9" fmla="*/ 397682 h 509334"/>
              <a:gd name="connsiteX10" fmla="*/ 362810 w 444231"/>
              <a:gd name="connsiteY10" fmla="*/ 398165 h 509334"/>
              <a:gd name="connsiteX11" fmla="*/ 361364 w 444231"/>
              <a:gd name="connsiteY11" fmla="*/ 399132 h 509334"/>
              <a:gd name="connsiteX12" fmla="*/ 360401 w 444231"/>
              <a:gd name="connsiteY12" fmla="*/ 401065 h 509334"/>
              <a:gd name="connsiteX13" fmla="*/ 360401 w 444231"/>
              <a:gd name="connsiteY13" fmla="*/ 402999 h 509334"/>
              <a:gd name="connsiteX14" fmla="*/ 360401 w 444231"/>
              <a:gd name="connsiteY14" fmla="*/ 428616 h 509334"/>
              <a:gd name="connsiteX15" fmla="*/ 333903 w 444231"/>
              <a:gd name="connsiteY15" fmla="*/ 428616 h 509334"/>
              <a:gd name="connsiteX16" fmla="*/ 331976 w 444231"/>
              <a:gd name="connsiteY16" fmla="*/ 429099 h 509334"/>
              <a:gd name="connsiteX17" fmla="*/ 330530 w 444231"/>
              <a:gd name="connsiteY17" fmla="*/ 430549 h 509334"/>
              <a:gd name="connsiteX18" fmla="*/ 329567 w 444231"/>
              <a:gd name="connsiteY18" fmla="*/ 431999 h 509334"/>
              <a:gd name="connsiteX19" fmla="*/ 329085 w 444231"/>
              <a:gd name="connsiteY19" fmla="*/ 433933 h 509334"/>
              <a:gd name="connsiteX20" fmla="*/ 329085 w 444231"/>
              <a:gd name="connsiteY20" fmla="*/ 441183 h 509334"/>
              <a:gd name="connsiteX21" fmla="*/ 329567 w 444231"/>
              <a:gd name="connsiteY21" fmla="*/ 443116 h 509334"/>
              <a:gd name="connsiteX22" fmla="*/ 330530 w 444231"/>
              <a:gd name="connsiteY22" fmla="*/ 445050 h 509334"/>
              <a:gd name="connsiteX23" fmla="*/ 331976 w 444231"/>
              <a:gd name="connsiteY23" fmla="*/ 445533 h 509334"/>
              <a:gd name="connsiteX24" fmla="*/ 333903 w 444231"/>
              <a:gd name="connsiteY24" fmla="*/ 446500 h 509334"/>
              <a:gd name="connsiteX25" fmla="*/ 360401 w 444231"/>
              <a:gd name="connsiteY25" fmla="*/ 446500 h 509334"/>
              <a:gd name="connsiteX26" fmla="*/ 360401 w 444231"/>
              <a:gd name="connsiteY26" fmla="*/ 473083 h 509334"/>
              <a:gd name="connsiteX27" fmla="*/ 360401 w 444231"/>
              <a:gd name="connsiteY27" fmla="*/ 475017 h 509334"/>
              <a:gd name="connsiteX28" fmla="*/ 361364 w 444231"/>
              <a:gd name="connsiteY28" fmla="*/ 475983 h 509334"/>
              <a:gd name="connsiteX29" fmla="*/ 362810 w 444231"/>
              <a:gd name="connsiteY29" fmla="*/ 477433 h 509334"/>
              <a:gd name="connsiteX30" fmla="*/ 364737 w 444231"/>
              <a:gd name="connsiteY30" fmla="*/ 477433 h 509334"/>
              <a:gd name="connsiteX31" fmla="*/ 372927 w 444231"/>
              <a:gd name="connsiteY31" fmla="*/ 477433 h 509334"/>
              <a:gd name="connsiteX32" fmla="*/ 374854 w 444231"/>
              <a:gd name="connsiteY32" fmla="*/ 477433 h 509334"/>
              <a:gd name="connsiteX33" fmla="*/ 375818 w 444231"/>
              <a:gd name="connsiteY33" fmla="*/ 475983 h 509334"/>
              <a:gd name="connsiteX34" fmla="*/ 377263 w 444231"/>
              <a:gd name="connsiteY34" fmla="*/ 475017 h 509334"/>
              <a:gd name="connsiteX35" fmla="*/ 377263 w 444231"/>
              <a:gd name="connsiteY35" fmla="*/ 473083 h 509334"/>
              <a:gd name="connsiteX36" fmla="*/ 377263 w 444231"/>
              <a:gd name="connsiteY36" fmla="*/ 446500 h 509334"/>
              <a:gd name="connsiteX37" fmla="*/ 403761 w 444231"/>
              <a:gd name="connsiteY37" fmla="*/ 446500 h 509334"/>
              <a:gd name="connsiteX38" fmla="*/ 405689 w 444231"/>
              <a:gd name="connsiteY38" fmla="*/ 445533 h 509334"/>
              <a:gd name="connsiteX39" fmla="*/ 406652 w 444231"/>
              <a:gd name="connsiteY39" fmla="*/ 445050 h 509334"/>
              <a:gd name="connsiteX40" fmla="*/ 408097 w 444231"/>
              <a:gd name="connsiteY40" fmla="*/ 443116 h 509334"/>
              <a:gd name="connsiteX41" fmla="*/ 408097 w 444231"/>
              <a:gd name="connsiteY41" fmla="*/ 441183 h 509334"/>
              <a:gd name="connsiteX42" fmla="*/ 408097 w 444231"/>
              <a:gd name="connsiteY42" fmla="*/ 433933 h 509334"/>
              <a:gd name="connsiteX43" fmla="*/ 408097 w 444231"/>
              <a:gd name="connsiteY43" fmla="*/ 431999 h 509334"/>
              <a:gd name="connsiteX44" fmla="*/ 406652 w 444231"/>
              <a:gd name="connsiteY44" fmla="*/ 430549 h 509334"/>
              <a:gd name="connsiteX45" fmla="*/ 405689 w 444231"/>
              <a:gd name="connsiteY45" fmla="*/ 429099 h 509334"/>
              <a:gd name="connsiteX46" fmla="*/ 403761 w 444231"/>
              <a:gd name="connsiteY46" fmla="*/ 428616 h 509334"/>
              <a:gd name="connsiteX47" fmla="*/ 377263 w 444231"/>
              <a:gd name="connsiteY47" fmla="*/ 428616 h 509334"/>
              <a:gd name="connsiteX48" fmla="*/ 377263 w 444231"/>
              <a:gd name="connsiteY48" fmla="*/ 402999 h 509334"/>
              <a:gd name="connsiteX49" fmla="*/ 377263 w 444231"/>
              <a:gd name="connsiteY49" fmla="*/ 401065 h 509334"/>
              <a:gd name="connsiteX50" fmla="*/ 375818 w 444231"/>
              <a:gd name="connsiteY50" fmla="*/ 399132 h 509334"/>
              <a:gd name="connsiteX51" fmla="*/ 374854 w 444231"/>
              <a:gd name="connsiteY51" fmla="*/ 398165 h 509334"/>
              <a:gd name="connsiteX52" fmla="*/ 372927 w 444231"/>
              <a:gd name="connsiteY52" fmla="*/ 397682 h 509334"/>
              <a:gd name="connsiteX53" fmla="*/ 369073 w 444231"/>
              <a:gd name="connsiteY53" fmla="*/ 359981 h 509334"/>
              <a:gd name="connsiteX54" fmla="*/ 375818 w 444231"/>
              <a:gd name="connsiteY54" fmla="*/ 360464 h 509334"/>
              <a:gd name="connsiteX55" fmla="*/ 382563 w 444231"/>
              <a:gd name="connsiteY55" fmla="*/ 360948 h 509334"/>
              <a:gd name="connsiteX56" fmla="*/ 389308 w 444231"/>
              <a:gd name="connsiteY56" fmla="*/ 362398 h 509334"/>
              <a:gd name="connsiteX57" fmla="*/ 395089 w 444231"/>
              <a:gd name="connsiteY57" fmla="*/ 364815 h 509334"/>
              <a:gd name="connsiteX58" fmla="*/ 401352 w 444231"/>
              <a:gd name="connsiteY58" fmla="*/ 367715 h 509334"/>
              <a:gd name="connsiteX59" fmla="*/ 406652 w 444231"/>
              <a:gd name="connsiteY59" fmla="*/ 370131 h 509334"/>
              <a:gd name="connsiteX60" fmla="*/ 411952 w 444231"/>
              <a:gd name="connsiteY60" fmla="*/ 373998 h 509334"/>
              <a:gd name="connsiteX61" fmla="*/ 416770 w 444231"/>
              <a:gd name="connsiteY61" fmla="*/ 377381 h 509334"/>
              <a:gd name="connsiteX62" fmla="*/ 422069 w 444231"/>
              <a:gd name="connsiteY62" fmla="*/ 382215 h 509334"/>
              <a:gd name="connsiteX63" fmla="*/ 426405 w 444231"/>
              <a:gd name="connsiteY63" fmla="*/ 386565 h 509334"/>
              <a:gd name="connsiteX64" fmla="*/ 430260 w 444231"/>
              <a:gd name="connsiteY64" fmla="*/ 391398 h 509334"/>
              <a:gd name="connsiteX65" fmla="*/ 433150 w 444231"/>
              <a:gd name="connsiteY65" fmla="*/ 397199 h 509334"/>
              <a:gd name="connsiteX66" fmla="*/ 436523 w 444231"/>
              <a:gd name="connsiteY66" fmla="*/ 402999 h 509334"/>
              <a:gd name="connsiteX67" fmla="*/ 438932 w 444231"/>
              <a:gd name="connsiteY67" fmla="*/ 409282 h 509334"/>
              <a:gd name="connsiteX68" fmla="*/ 440859 w 444231"/>
              <a:gd name="connsiteY68" fmla="*/ 414599 h 509334"/>
              <a:gd name="connsiteX69" fmla="*/ 442786 w 444231"/>
              <a:gd name="connsiteY69" fmla="*/ 421849 h 509334"/>
              <a:gd name="connsiteX70" fmla="*/ 443268 w 444231"/>
              <a:gd name="connsiteY70" fmla="*/ 428132 h 509334"/>
              <a:gd name="connsiteX71" fmla="*/ 444231 w 444231"/>
              <a:gd name="connsiteY71" fmla="*/ 434899 h 509334"/>
              <a:gd name="connsiteX72" fmla="*/ 443268 w 444231"/>
              <a:gd name="connsiteY72" fmla="*/ 442633 h 509334"/>
              <a:gd name="connsiteX73" fmla="*/ 442304 w 444231"/>
              <a:gd name="connsiteY73" fmla="*/ 450366 h 509334"/>
              <a:gd name="connsiteX74" fmla="*/ 440377 w 444231"/>
              <a:gd name="connsiteY74" fmla="*/ 457133 h 509334"/>
              <a:gd name="connsiteX75" fmla="*/ 437486 w 444231"/>
              <a:gd name="connsiteY75" fmla="*/ 463900 h 509334"/>
              <a:gd name="connsiteX76" fmla="*/ 434596 w 444231"/>
              <a:gd name="connsiteY76" fmla="*/ 470183 h 509334"/>
              <a:gd name="connsiteX77" fmla="*/ 430741 w 444231"/>
              <a:gd name="connsiteY77" fmla="*/ 476467 h 509334"/>
              <a:gd name="connsiteX78" fmla="*/ 426405 w 444231"/>
              <a:gd name="connsiteY78" fmla="*/ 482267 h 509334"/>
              <a:gd name="connsiteX79" fmla="*/ 422069 w 444231"/>
              <a:gd name="connsiteY79" fmla="*/ 487584 h 509334"/>
              <a:gd name="connsiteX80" fmla="*/ 416288 w 444231"/>
              <a:gd name="connsiteY80" fmla="*/ 492417 h 509334"/>
              <a:gd name="connsiteX81" fmla="*/ 410506 w 444231"/>
              <a:gd name="connsiteY81" fmla="*/ 496767 h 509334"/>
              <a:gd name="connsiteX82" fmla="*/ 405207 w 444231"/>
              <a:gd name="connsiteY82" fmla="*/ 500634 h 509334"/>
              <a:gd name="connsiteX83" fmla="*/ 397980 w 444231"/>
              <a:gd name="connsiteY83" fmla="*/ 504017 h 509334"/>
              <a:gd name="connsiteX84" fmla="*/ 391235 w 444231"/>
              <a:gd name="connsiteY84" fmla="*/ 506434 h 509334"/>
              <a:gd name="connsiteX85" fmla="*/ 384008 w 444231"/>
              <a:gd name="connsiteY85" fmla="*/ 508367 h 509334"/>
              <a:gd name="connsiteX86" fmla="*/ 376782 w 444231"/>
              <a:gd name="connsiteY86" fmla="*/ 509334 h 509334"/>
              <a:gd name="connsiteX87" fmla="*/ 369073 w 444231"/>
              <a:gd name="connsiteY87" fmla="*/ 509334 h 509334"/>
              <a:gd name="connsiteX88" fmla="*/ 362810 w 444231"/>
              <a:gd name="connsiteY88" fmla="*/ 509334 h 509334"/>
              <a:gd name="connsiteX89" fmla="*/ 356547 w 444231"/>
              <a:gd name="connsiteY89" fmla="*/ 508367 h 509334"/>
              <a:gd name="connsiteX90" fmla="*/ 350283 w 444231"/>
              <a:gd name="connsiteY90" fmla="*/ 506917 h 509334"/>
              <a:gd name="connsiteX91" fmla="*/ 344502 w 444231"/>
              <a:gd name="connsiteY91" fmla="*/ 504984 h 509334"/>
              <a:gd name="connsiteX92" fmla="*/ 338721 w 444231"/>
              <a:gd name="connsiteY92" fmla="*/ 503051 h 509334"/>
              <a:gd name="connsiteX93" fmla="*/ 333421 w 444231"/>
              <a:gd name="connsiteY93" fmla="*/ 500634 h 509334"/>
              <a:gd name="connsiteX94" fmla="*/ 328121 w 444231"/>
              <a:gd name="connsiteY94" fmla="*/ 497734 h 509334"/>
              <a:gd name="connsiteX95" fmla="*/ 323303 w 444231"/>
              <a:gd name="connsiteY95" fmla="*/ 493867 h 509334"/>
              <a:gd name="connsiteX96" fmla="*/ 318967 w 444231"/>
              <a:gd name="connsiteY96" fmla="*/ 490000 h 509334"/>
              <a:gd name="connsiteX97" fmla="*/ 314631 w 444231"/>
              <a:gd name="connsiteY97" fmla="*/ 485650 h 509334"/>
              <a:gd name="connsiteX98" fmla="*/ 310777 w 444231"/>
              <a:gd name="connsiteY98" fmla="*/ 481300 h 509334"/>
              <a:gd name="connsiteX99" fmla="*/ 306923 w 444231"/>
              <a:gd name="connsiteY99" fmla="*/ 475983 h 509334"/>
              <a:gd name="connsiteX100" fmla="*/ 303550 w 444231"/>
              <a:gd name="connsiteY100" fmla="*/ 471150 h 509334"/>
              <a:gd name="connsiteX101" fmla="*/ 301141 w 444231"/>
              <a:gd name="connsiteY101" fmla="*/ 465350 h 509334"/>
              <a:gd name="connsiteX102" fmla="*/ 298733 w 444231"/>
              <a:gd name="connsiteY102" fmla="*/ 459550 h 509334"/>
              <a:gd name="connsiteX103" fmla="*/ 296805 w 444231"/>
              <a:gd name="connsiteY103" fmla="*/ 453266 h 509334"/>
              <a:gd name="connsiteX104" fmla="*/ 295360 w 444231"/>
              <a:gd name="connsiteY104" fmla="*/ 444566 h 509334"/>
              <a:gd name="connsiteX105" fmla="*/ 294878 w 444231"/>
              <a:gd name="connsiteY105" fmla="*/ 434899 h 509334"/>
              <a:gd name="connsiteX106" fmla="*/ 294878 w 444231"/>
              <a:gd name="connsiteY106" fmla="*/ 427649 h 509334"/>
              <a:gd name="connsiteX107" fmla="*/ 296324 w 444231"/>
              <a:gd name="connsiteY107" fmla="*/ 419916 h 509334"/>
              <a:gd name="connsiteX108" fmla="*/ 298251 w 444231"/>
              <a:gd name="connsiteY108" fmla="*/ 412182 h 509334"/>
              <a:gd name="connsiteX109" fmla="*/ 300660 w 444231"/>
              <a:gd name="connsiteY109" fmla="*/ 405899 h 509334"/>
              <a:gd name="connsiteX110" fmla="*/ 303550 w 444231"/>
              <a:gd name="connsiteY110" fmla="*/ 399132 h 509334"/>
              <a:gd name="connsiteX111" fmla="*/ 307405 w 444231"/>
              <a:gd name="connsiteY111" fmla="*/ 392848 h 509334"/>
              <a:gd name="connsiteX112" fmla="*/ 311741 w 444231"/>
              <a:gd name="connsiteY112" fmla="*/ 387048 h 509334"/>
              <a:gd name="connsiteX113" fmla="*/ 316077 w 444231"/>
              <a:gd name="connsiteY113" fmla="*/ 382215 h 509334"/>
              <a:gd name="connsiteX114" fmla="*/ 321858 w 444231"/>
              <a:gd name="connsiteY114" fmla="*/ 376898 h 509334"/>
              <a:gd name="connsiteX115" fmla="*/ 327640 w 444231"/>
              <a:gd name="connsiteY115" fmla="*/ 372548 h 509334"/>
              <a:gd name="connsiteX116" fmla="*/ 333903 w 444231"/>
              <a:gd name="connsiteY116" fmla="*/ 368681 h 509334"/>
              <a:gd name="connsiteX117" fmla="*/ 340166 w 444231"/>
              <a:gd name="connsiteY117" fmla="*/ 366265 h 509334"/>
              <a:gd name="connsiteX118" fmla="*/ 346911 w 444231"/>
              <a:gd name="connsiteY118" fmla="*/ 363848 h 509334"/>
              <a:gd name="connsiteX119" fmla="*/ 354138 w 444231"/>
              <a:gd name="connsiteY119" fmla="*/ 361914 h 509334"/>
              <a:gd name="connsiteX120" fmla="*/ 361364 w 444231"/>
              <a:gd name="connsiteY120" fmla="*/ 360464 h 509334"/>
              <a:gd name="connsiteX121" fmla="*/ 97655 w 444231"/>
              <a:gd name="connsiteY121" fmla="*/ 214457 h 509334"/>
              <a:gd name="connsiteX122" fmla="*/ 97655 w 444231"/>
              <a:gd name="connsiteY122" fmla="*/ 407851 h 509334"/>
              <a:gd name="connsiteX123" fmla="*/ 42126 w 444231"/>
              <a:gd name="connsiteY123" fmla="*/ 407851 h 509334"/>
              <a:gd name="connsiteX124" fmla="*/ 42126 w 444231"/>
              <a:gd name="connsiteY124" fmla="*/ 223095 h 509334"/>
              <a:gd name="connsiteX125" fmla="*/ 126376 w 444231"/>
              <a:gd name="connsiteY125" fmla="*/ 183821 h 509334"/>
              <a:gd name="connsiteX126" fmla="*/ 181905 w 444231"/>
              <a:gd name="connsiteY126" fmla="*/ 192995 h 509334"/>
              <a:gd name="connsiteX127" fmla="*/ 181905 w 444231"/>
              <a:gd name="connsiteY127" fmla="*/ 407852 h 509334"/>
              <a:gd name="connsiteX128" fmla="*/ 126376 w 444231"/>
              <a:gd name="connsiteY128" fmla="*/ 407852 h 509334"/>
              <a:gd name="connsiteX129" fmla="*/ 266156 w 444231"/>
              <a:gd name="connsiteY129" fmla="*/ 149354 h 509334"/>
              <a:gd name="connsiteX130" fmla="*/ 266156 w 444231"/>
              <a:gd name="connsiteY130" fmla="*/ 407851 h 509334"/>
              <a:gd name="connsiteX131" fmla="*/ 212542 w 444231"/>
              <a:gd name="connsiteY131" fmla="*/ 407851 h 509334"/>
              <a:gd name="connsiteX132" fmla="*/ 212542 w 444231"/>
              <a:gd name="connsiteY132" fmla="*/ 158035 h 509334"/>
              <a:gd name="connsiteX133" fmla="*/ 350407 w 444231"/>
              <a:gd name="connsiteY133" fmla="*/ 65103 h 509334"/>
              <a:gd name="connsiteX134" fmla="*/ 350407 w 444231"/>
              <a:gd name="connsiteY134" fmla="*/ 346530 h 509334"/>
              <a:gd name="connsiteX135" fmla="*/ 342199 w 444231"/>
              <a:gd name="connsiteY135" fmla="*/ 348448 h 509334"/>
              <a:gd name="connsiteX136" fmla="*/ 333990 w 444231"/>
              <a:gd name="connsiteY136" fmla="*/ 350845 h 509334"/>
              <a:gd name="connsiteX137" fmla="*/ 326264 w 444231"/>
              <a:gd name="connsiteY137" fmla="*/ 353242 h 509334"/>
              <a:gd name="connsiteX138" fmla="*/ 319504 w 444231"/>
              <a:gd name="connsiteY138" fmla="*/ 357078 h 509334"/>
              <a:gd name="connsiteX139" fmla="*/ 312744 w 444231"/>
              <a:gd name="connsiteY139" fmla="*/ 361393 h 509334"/>
              <a:gd name="connsiteX140" fmla="*/ 306467 w 444231"/>
              <a:gd name="connsiteY140" fmla="*/ 365708 h 509334"/>
              <a:gd name="connsiteX141" fmla="*/ 300673 w 444231"/>
              <a:gd name="connsiteY141" fmla="*/ 371461 h 509334"/>
              <a:gd name="connsiteX142" fmla="*/ 294878 w 444231"/>
              <a:gd name="connsiteY142" fmla="*/ 377214 h 509334"/>
              <a:gd name="connsiteX143" fmla="*/ 294878 w 444231"/>
              <a:gd name="connsiteY143" fmla="*/ 121197 h 509334"/>
              <a:gd name="connsiteX144" fmla="*/ 258833 w 444231"/>
              <a:gd name="connsiteY144" fmla="*/ 0 h 509334"/>
              <a:gd name="connsiteX145" fmla="*/ 350407 w 444231"/>
              <a:gd name="connsiteY145" fmla="*/ 22732 h 509334"/>
              <a:gd name="connsiteX146" fmla="*/ 266025 w 444231"/>
              <a:gd name="connsiteY146" fmla="*/ 110275 h 509334"/>
              <a:gd name="connsiteX147" fmla="*/ 266025 w 444231"/>
              <a:gd name="connsiteY147" fmla="*/ 67229 h 509334"/>
              <a:gd name="connsiteX148" fmla="*/ 42126 w 444231"/>
              <a:gd name="connsiteY148" fmla="*/ 139779 h 509334"/>
              <a:gd name="connsiteX149" fmla="*/ 42126 w 444231"/>
              <a:gd name="connsiteY149" fmla="*/ 79321 h 509334"/>
              <a:gd name="connsiteX150" fmla="*/ 258833 w 444231"/>
              <a:gd name="connsiteY150" fmla="*/ 31922 h 5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44231" h="509334">
                <a:moveTo>
                  <a:pt x="0" y="434657"/>
                </a:moveTo>
                <a:lnTo>
                  <a:pt x="273363" y="434657"/>
                </a:lnTo>
                <a:lnTo>
                  <a:pt x="273363" y="440478"/>
                </a:lnTo>
                <a:lnTo>
                  <a:pt x="274318" y="446299"/>
                </a:lnTo>
                <a:lnTo>
                  <a:pt x="275272" y="452120"/>
                </a:lnTo>
                <a:lnTo>
                  <a:pt x="276703" y="457456"/>
                </a:lnTo>
                <a:lnTo>
                  <a:pt x="279088" y="463762"/>
                </a:lnTo>
                <a:lnTo>
                  <a:pt x="281474" y="471038"/>
                </a:lnTo>
                <a:lnTo>
                  <a:pt x="0" y="471038"/>
                </a:lnTo>
                <a:close/>
                <a:moveTo>
                  <a:pt x="364737" y="397682"/>
                </a:moveTo>
                <a:lnTo>
                  <a:pt x="362810" y="398165"/>
                </a:lnTo>
                <a:lnTo>
                  <a:pt x="361364" y="399132"/>
                </a:lnTo>
                <a:lnTo>
                  <a:pt x="360401" y="401065"/>
                </a:lnTo>
                <a:lnTo>
                  <a:pt x="360401" y="402999"/>
                </a:lnTo>
                <a:lnTo>
                  <a:pt x="360401" y="428616"/>
                </a:lnTo>
                <a:lnTo>
                  <a:pt x="333903" y="428616"/>
                </a:lnTo>
                <a:lnTo>
                  <a:pt x="331976" y="429099"/>
                </a:lnTo>
                <a:lnTo>
                  <a:pt x="330530" y="430549"/>
                </a:lnTo>
                <a:lnTo>
                  <a:pt x="329567" y="431999"/>
                </a:lnTo>
                <a:lnTo>
                  <a:pt x="329085" y="433933"/>
                </a:lnTo>
                <a:lnTo>
                  <a:pt x="329085" y="441183"/>
                </a:lnTo>
                <a:lnTo>
                  <a:pt x="329567" y="443116"/>
                </a:lnTo>
                <a:lnTo>
                  <a:pt x="330530" y="445050"/>
                </a:lnTo>
                <a:lnTo>
                  <a:pt x="331976" y="445533"/>
                </a:lnTo>
                <a:lnTo>
                  <a:pt x="333903" y="446500"/>
                </a:lnTo>
                <a:lnTo>
                  <a:pt x="360401" y="446500"/>
                </a:lnTo>
                <a:lnTo>
                  <a:pt x="360401" y="473083"/>
                </a:lnTo>
                <a:lnTo>
                  <a:pt x="360401" y="475017"/>
                </a:lnTo>
                <a:lnTo>
                  <a:pt x="361364" y="475983"/>
                </a:lnTo>
                <a:lnTo>
                  <a:pt x="362810" y="477433"/>
                </a:lnTo>
                <a:lnTo>
                  <a:pt x="364737" y="477433"/>
                </a:lnTo>
                <a:lnTo>
                  <a:pt x="372927" y="477433"/>
                </a:lnTo>
                <a:lnTo>
                  <a:pt x="374854" y="477433"/>
                </a:lnTo>
                <a:lnTo>
                  <a:pt x="375818" y="475983"/>
                </a:lnTo>
                <a:lnTo>
                  <a:pt x="377263" y="475017"/>
                </a:lnTo>
                <a:lnTo>
                  <a:pt x="377263" y="473083"/>
                </a:lnTo>
                <a:lnTo>
                  <a:pt x="377263" y="446500"/>
                </a:lnTo>
                <a:lnTo>
                  <a:pt x="403761" y="446500"/>
                </a:lnTo>
                <a:lnTo>
                  <a:pt x="405689" y="445533"/>
                </a:lnTo>
                <a:lnTo>
                  <a:pt x="406652" y="445050"/>
                </a:lnTo>
                <a:lnTo>
                  <a:pt x="408097" y="443116"/>
                </a:lnTo>
                <a:lnTo>
                  <a:pt x="408097" y="441183"/>
                </a:lnTo>
                <a:lnTo>
                  <a:pt x="408097" y="433933"/>
                </a:lnTo>
                <a:lnTo>
                  <a:pt x="408097" y="431999"/>
                </a:lnTo>
                <a:lnTo>
                  <a:pt x="406652" y="430549"/>
                </a:lnTo>
                <a:lnTo>
                  <a:pt x="405689" y="429099"/>
                </a:lnTo>
                <a:lnTo>
                  <a:pt x="403761" y="428616"/>
                </a:lnTo>
                <a:lnTo>
                  <a:pt x="377263" y="428616"/>
                </a:lnTo>
                <a:lnTo>
                  <a:pt x="377263" y="402999"/>
                </a:lnTo>
                <a:lnTo>
                  <a:pt x="377263" y="401065"/>
                </a:lnTo>
                <a:lnTo>
                  <a:pt x="375818" y="399132"/>
                </a:lnTo>
                <a:lnTo>
                  <a:pt x="374854" y="398165"/>
                </a:lnTo>
                <a:lnTo>
                  <a:pt x="372927" y="397682"/>
                </a:lnTo>
                <a:close/>
                <a:moveTo>
                  <a:pt x="369073" y="359981"/>
                </a:moveTo>
                <a:lnTo>
                  <a:pt x="375818" y="360464"/>
                </a:lnTo>
                <a:lnTo>
                  <a:pt x="382563" y="360948"/>
                </a:lnTo>
                <a:lnTo>
                  <a:pt x="389308" y="362398"/>
                </a:lnTo>
                <a:lnTo>
                  <a:pt x="395089" y="364815"/>
                </a:lnTo>
                <a:lnTo>
                  <a:pt x="401352" y="367715"/>
                </a:lnTo>
                <a:lnTo>
                  <a:pt x="406652" y="370131"/>
                </a:lnTo>
                <a:lnTo>
                  <a:pt x="411952" y="373998"/>
                </a:lnTo>
                <a:lnTo>
                  <a:pt x="416770" y="377381"/>
                </a:lnTo>
                <a:lnTo>
                  <a:pt x="422069" y="382215"/>
                </a:lnTo>
                <a:lnTo>
                  <a:pt x="426405" y="386565"/>
                </a:lnTo>
                <a:lnTo>
                  <a:pt x="430260" y="391398"/>
                </a:lnTo>
                <a:lnTo>
                  <a:pt x="433150" y="397199"/>
                </a:lnTo>
                <a:lnTo>
                  <a:pt x="436523" y="402999"/>
                </a:lnTo>
                <a:lnTo>
                  <a:pt x="438932" y="409282"/>
                </a:lnTo>
                <a:lnTo>
                  <a:pt x="440859" y="414599"/>
                </a:lnTo>
                <a:lnTo>
                  <a:pt x="442786" y="421849"/>
                </a:lnTo>
                <a:lnTo>
                  <a:pt x="443268" y="428132"/>
                </a:lnTo>
                <a:lnTo>
                  <a:pt x="444231" y="434899"/>
                </a:lnTo>
                <a:lnTo>
                  <a:pt x="443268" y="442633"/>
                </a:lnTo>
                <a:lnTo>
                  <a:pt x="442304" y="450366"/>
                </a:lnTo>
                <a:lnTo>
                  <a:pt x="440377" y="457133"/>
                </a:lnTo>
                <a:lnTo>
                  <a:pt x="437486" y="463900"/>
                </a:lnTo>
                <a:lnTo>
                  <a:pt x="434596" y="470183"/>
                </a:lnTo>
                <a:lnTo>
                  <a:pt x="430741" y="476467"/>
                </a:lnTo>
                <a:lnTo>
                  <a:pt x="426405" y="482267"/>
                </a:lnTo>
                <a:lnTo>
                  <a:pt x="422069" y="487584"/>
                </a:lnTo>
                <a:lnTo>
                  <a:pt x="416288" y="492417"/>
                </a:lnTo>
                <a:lnTo>
                  <a:pt x="410506" y="496767"/>
                </a:lnTo>
                <a:lnTo>
                  <a:pt x="405207" y="500634"/>
                </a:lnTo>
                <a:lnTo>
                  <a:pt x="397980" y="504017"/>
                </a:lnTo>
                <a:lnTo>
                  <a:pt x="391235" y="506434"/>
                </a:lnTo>
                <a:lnTo>
                  <a:pt x="384008" y="508367"/>
                </a:lnTo>
                <a:lnTo>
                  <a:pt x="376782" y="509334"/>
                </a:lnTo>
                <a:lnTo>
                  <a:pt x="369073" y="509334"/>
                </a:lnTo>
                <a:lnTo>
                  <a:pt x="362810" y="509334"/>
                </a:lnTo>
                <a:lnTo>
                  <a:pt x="356547" y="508367"/>
                </a:lnTo>
                <a:lnTo>
                  <a:pt x="350283" y="506917"/>
                </a:lnTo>
                <a:lnTo>
                  <a:pt x="344502" y="504984"/>
                </a:lnTo>
                <a:lnTo>
                  <a:pt x="338721" y="503051"/>
                </a:lnTo>
                <a:lnTo>
                  <a:pt x="333421" y="500634"/>
                </a:lnTo>
                <a:lnTo>
                  <a:pt x="328121" y="497734"/>
                </a:lnTo>
                <a:lnTo>
                  <a:pt x="323303" y="493867"/>
                </a:lnTo>
                <a:lnTo>
                  <a:pt x="318967" y="490000"/>
                </a:lnTo>
                <a:lnTo>
                  <a:pt x="314631" y="485650"/>
                </a:lnTo>
                <a:lnTo>
                  <a:pt x="310777" y="481300"/>
                </a:lnTo>
                <a:lnTo>
                  <a:pt x="306923" y="475983"/>
                </a:lnTo>
                <a:lnTo>
                  <a:pt x="303550" y="471150"/>
                </a:lnTo>
                <a:lnTo>
                  <a:pt x="301141" y="465350"/>
                </a:lnTo>
                <a:lnTo>
                  <a:pt x="298733" y="459550"/>
                </a:lnTo>
                <a:lnTo>
                  <a:pt x="296805" y="453266"/>
                </a:lnTo>
                <a:lnTo>
                  <a:pt x="295360" y="444566"/>
                </a:lnTo>
                <a:lnTo>
                  <a:pt x="294878" y="434899"/>
                </a:lnTo>
                <a:lnTo>
                  <a:pt x="294878" y="427649"/>
                </a:lnTo>
                <a:lnTo>
                  <a:pt x="296324" y="419916"/>
                </a:lnTo>
                <a:lnTo>
                  <a:pt x="298251" y="412182"/>
                </a:lnTo>
                <a:lnTo>
                  <a:pt x="300660" y="405899"/>
                </a:lnTo>
                <a:lnTo>
                  <a:pt x="303550" y="399132"/>
                </a:lnTo>
                <a:lnTo>
                  <a:pt x="307405" y="392848"/>
                </a:lnTo>
                <a:lnTo>
                  <a:pt x="311741" y="387048"/>
                </a:lnTo>
                <a:lnTo>
                  <a:pt x="316077" y="382215"/>
                </a:lnTo>
                <a:lnTo>
                  <a:pt x="321858" y="376898"/>
                </a:lnTo>
                <a:lnTo>
                  <a:pt x="327640" y="372548"/>
                </a:lnTo>
                <a:lnTo>
                  <a:pt x="333903" y="368681"/>
                </a:lnTo>
                <a:lnTo>
                  <a:pt x="340166" y="366265"/>
                </a:lnTo>
                <a:lnTo>
                  <a:pt x="346911" y="363848"/>
                </a:lnTo>
                <a:lnTo>
                  <a:pt x="354138" y="361914"/>
                </a:lnTo>
                <a:lnTo>
                  <a:pt x="361364" y="360464"/>
                </a:lnTo>
                <a:close/>
                <a:moveTo>
                  <a:pt x="97655" y="214457"/>
                </a:moveTo>
                <a:lnTo>
                  <a:pt x="97655" y="407851"/>
                </a:lnTo>
                <a:lnTo>
                  <a:pt x="42126" y="407851"/>
                </a:lnTo>
                <a:lnTo>
                  <a:pt x="42126" y="223095"/>
                </a:lnTo>
                <a:close/>
                <a:moveTo>
                  <a:pt x="126376" y="183821"/>
                </a:moveTo>
                <a:lnTo>
                  <a:pt x="181905" y="192995"/>
                </a:lnTo>
                <a:lnTo>
                  <a:pt x="181905" y="407852"/>
                </a:lnTo>
                <a:lnTo>
                  <a:pt x="126376" y="407852"/>
                </a:lnTo>
                <a:close/>
                <a:moveTo>
                  <a:pt x="266156" y="149354"/>
                </a:moveTo>
                <a:lnTo>
                  <a:pt x="266156" y="407851"/>
                </a:lnTo>
                <a:lnTo>
                  <a:pt x="212542" y="407851"/>
                </a:lnTo>
                <a:lnTo>
                  <a:pt x="212542" y="158035"/>
                </a:lnTo>
                <a:close/>
                <a:moveTo>
                  <a:pt x="350407" y="65103"/>
                </a:moveTo>
                <a:lnTo>
                  <a:pt x="350407" y="346530"/>
                </a:lnTo>
                <a:lnTo>
                  <a:pt x="342199" y="348448"/>
                </a:lnTo>
                <a:lnTo>
                  <a:pt x="333990" y="350845"/>
                </a:lnTo>
                <a:lnTo>
                  <a:pt x="326264" y="353242"/>
                </a:lnTo>
                <a:lnTo>
                  <a:pt x="319504" y="357078"/>
                </a:lnTo>
                <a:lnTo>
                  <a:pt x="312744" y="361393"/>
                </a:lnTo>
                <a:lnTo>
                  <a:pt x="306467" y="365708"/>
                </a:lnTo>
                <a:lnTo>
                  <a:pt x="300673" y="371461"/>
                </a:lnTo>
                <a:lnTo>
                  <a:pt x="294878" y="377214"/>
                </a:lnTo>
                <a:lnTo>
                  <a:pt x="294878" y="121197"/>
                </a:lnTo>
                <a:close/>
                <a:moveTo>
                  <a:pt x="258833" y="0"/>
                </a:moveTo>
                <a:lnTo>
                  <a:pt x="350407" y="22732"/>
                </a:lnTo>
                <a:lnTo>
                  <a:pt x="266025" y="110275"/>
                </a:lnTo>
                <a:lnTo>
                  <a:pt x="266025" y="67229"/>
                </a:lnTo>
                <a:lnTo>
                  <a:pt x="42126" y="139779"/>
                </a:lnTo>
                <a:lnTo>
                  <a:pt x="42126" y="79321"/>
                </a:lnTo>
                <a:lnTo>
                  <a:pt x="258833" y="31922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7" name="iṣliďê"/>
          <p:cNvSpPr/>
          <p:nvPr/>
        </p:nvSpPr>
        <p:spPr bwMode="auto">
          <a:xfrm>
            <a:off x="2101169" y="2216452"/>
            <a:ext cx="444071" cy="555561"/>
          </a:xfrm>
          <a:custGeom>
            <a:avLst/>
            <a:gdLst>
              <a:gd name="connsiteX0" fmla="*/ 278786 w 357774"/>
              <a:gd name="connsiteY0" fmla="*/ 336079 h 447598"/>
              <a:gd name="connsiteX1" fmla="*/ 276879 w 357774"/>
              <a:gd name="connsiteY1" fmla="*/ 336460 h 447598"/>
              <a:gd name="connsiteX2" fmla="*/ 275352 w 357774"/>
              <a:gd name="connsiteY2" fmla="*/ 337602 h 447598"/>
              <a:gd name="connsiteX3" fmla="*/ 274207 w 357774"/>
              <a:gd name="connsiteY3" fmla="*/ 339124 h 447598"/>
              <a:gd name="connsiteX4" fmla="*/ 273826 w 357774"/>
              <a:gd name="connsiteY4" fmla="*/ 340647 h 447598"/>
              <a:gd name="connsiteX5" fmla="*/ 273826 w 357774"/>
              <a:gd name="connsiteY5" fmla="*/ 366909 h 447598"/>
              <a:gd name="connsiteX6" fmla="*/ 247878 w 357774"/>
              <a:gd name="connsiteY6" fmla="*/ 366909 h 447598"/>
              <a:gd name="connsiteX7" fmla="*/ 245970 w 357774"/>
              <a:gd name="connsiteY7" fmla="*/ 367289 h 447598"/>
              <a:gd name="connsiteX8" fmla="*/ 244444 w 357774"/>
              <a:gd name="connsiteY8" fmla="*/ 368431 h 447598"/>
              <a:gd name="connsiteX9" fmla="*/ 243299 w 357774"/>
              <a:gd name="connsiteY9" fmla="*/ 369954 h 447598"/>
              <a:gd name="connsiteX10" fmla="*/ 242918 w 357774"/>
              <a:gd name="connsiteY10" fmla="*/ 371857 h 447598"/>
              <a:gd name="connsiteX11" fmla="*/ 242918 w 357774"/>
              <a:gd name="connsiteY11" fmla="*/ 379850 h 447598"/>
              <a:gd name="connsiteX12" fmla="*/ 243299 w 357774"/>
              <a:gd name="connsiteY12" fmla="*/ 381372 h 447598"/>
              <a:gd name="connsiteX13" fmla="*/ 244444 w 357774"/>
              <a:gd name="connsiteY13" fmla="*/ 382894 h 447598"/>
              <a:gd name="connsiteX14" fmla="*/ 245970 w 357774"/>
              <a:gd name="connsiteY14" fmla="*/ 384036 h 447598"/>
              <a:gd name="connsiteX15" fmla="*/ 247878 w 357774"/>
              <a:gd name="connsiteY15" fmla="*/ 384417 h 447598"/>
              <a:gd name="connsiteX16" fmla="*/ 273826 w 357774"/>
              <a:gd name="connsiteY16" fmla="*/ 384417 h 447598"/>
              <a:gd name="connsiteX17" fmla="*/ 273826 w 357774"/>
              <a:gd name="connsiteY17" fmla="*/ 410679 h 447598"/>
              <a:gd name="connsiteX18" fmla="*/ 274207 w 357774"/>
              <a:gd name="connsiteY18" fmla="*/ 412582 h 447598"/>
              <a:gd name="connsiteX19" fmla="*/ 275352 w 357774"/>
              <a:gd name="connsiteY19" fmla="*/ 414104 h 447598"/>
              <a:gd name="connsiteX20" fmla="*/ 276879 w 357774"/>
              <a:gd name="connsiteY20" fmla="*/ 415246 h 447598"/>
              <a:gd name="connsiteX21" fmla="*/ 278786 w 357774"/>
              <a:gd name="connsiteY21" fmla="*/ 415627 h 447598"/>
              <a:gd name="connsiteX22" fmla="*/ 286800 w 357774"/>
              <a:gd name="connsiteY22" fmla="*/ 415627 h 447598"/>
              <a:gd name="connsiteX23" fmla="*/ 288708 w 357774"/>
              <a:gd name="connsiteY23" fmla="*/ 415246 h 447598"/>
              <a:gd name="connsiteX24" fmla="*/ 290234 w 357774"/>
              <a:gd name="connsiteY24" fmla="*/ 414104 h 447598"/>
              <a:gd name="connsiteX25" fmla="*/ 290997 w 357774"/>
              <a:gd name="connsiteY25" fmla="*/ 412582 h 447598"/>
              <a:gd name="connsiteX26" fmla="*/ 290997 w 357774"/>
              <a:gd name="connsiteY26" fmla="*/ 410679 h 447598"/>
              <a:gd name="connsiteX27" fmla="*/ 290997 w 357774"/>
              <a:gd name="connsiteY27" fmla="*/ 384417 h 447598"/>
              <a:gd name="connsiteX28" fmla="*/ 317708 w 357774"/>
              <a:gd name="connsiteY28" fmla="*/ 384417 h 447598"/>
              <a:gd name="connsiteX29" fmla="*/ 319616 w 357774"/>
              <a:gd name="connsiteY29" fmla="*/ 384036 h 447598"/>
              <a:gd name="connsiteX30" fmla="*/ 321142 w 357774"/>
              <a:gd name="connsiteY30" fmla="*/ 382894 h 447598"/>
              <a:gd name="connsiteX31" fmla="*/ 321905 w 357774"/>
              <a:gd name="connsiteY31" fmla="*/ 381372 h 447598"/>
              <a:gd name="connsiteX32" fmla="*/ 322668 w 357774"/>
              <a:gd name="connsiteY32" fmla="*/ 379850 h 447598"/>
              <a:gd name="connsiteX33" fmla="*/ 322668 w 357774"/>
              <a:gd name="connsiteY33" fmla="*/ 371857 h 447598"/>
              <a:gd name="connsiteX34" fmla="*/ 321905 w 357774"/>
              <a:gd name="connsiteY34" fmla="*/ 369954 h 447598"/>
              <a:gd name="connsiteX35" fmla="*/ 321142 w 357774"/>
              <a:gd name="connsiteY35" fmla="*/ 368431 h 447598"/>
              <a:gd name="connsiteX36" fmla="*/ 319616 w 357774"/>
              <a:gd name="connsiteY36" fmla="*/ 367289 h 447598"/>
              <a:gd name="connsiteX37" fmla="*/ 317708 w 357774"/>
              <a:gd name="connsiteY37" fmla="*/ 366909 h 447598"/>
              <a:gd name="connsiteX38" fmla="*/ 290997 w 357774"/>
              <a:gd name="connsiteY38" fmla="*/ 366909 h 447598"/>
              <a:gd name="connsiteX39" fmla="*/ 290997 w 357774"/>
              <a:gd name="connsiteY39" fmla="*/ 340647 h 447598"/>
              <a:gd name="connsiteX40" fmla="*/ 290997 w 357774"/>
              <a:gd name="connsiteY40" fmla="*/ 339124 h 447598"/>
              <a:gd name="connsiteX41" fmla="*/ 290234 w 357774"/>
              <a:gd name="connsiteY41" fmla="*/ 337602 h 447598"/>
              <a:gd name="connsiteX42" fmla="*/ 288708 w 357774"/>
              <a:gd name="connsiteY42" fmla="*/ 336460 h 447598"/>
              <a:gd name="connsiteX43" fmla="*/ 286800 w 357774"/>
              <a:gd name="connsiteY43" fmla="*/ 336079 h 447598"/>
              <a:gd name="connsiteX44" fmla="*/ 283365 w 357774"/>
              <a:gd name="connsiteY44" fmla="*/ 298399 h 447598"/>
              <a:gd name="connsiteX45" fmla="*/ 289852 w 357774"/>
              <a:gd name="connsiteY45" fmla="*/ 298780 h 447598"/>
              <a:gd name="connsiteX46" fmla="*/ 296721 w 357774"/>
              <a:gd name="connsiteY46" fmla="*/ 299922 h 447598"/>
              <a:gd name="connsiteX47" fmla="*/ 303208 w 357774"/>
              <a:gd name="connsiteY47" fmla="*/ 301444 h 447598"/>
              <a:gd name="connsiteX48" fmla="*/ 309313 w 357774"/>
              <a:gd name="connsiteY48" fmla="*/ 303347 h 447598"/>
              <a:gd name="connsiteX49" fmla="*/ 315037 w 357774"/>
              <a:gd name="connsiteY49" fmla="*/ 306011 h 447598"/>
              <a:gd name="connsiteX50" fmla="*/ 321142 w 357774"/>
              <a:gd name="connsiteY50" fmla="*/ 308676 h 447598"/>
              <a:gd name="connsiteX51" fmla="*/ 326103 w 357774"/>
              <a:gd name="connsiteY51" fmla="*/ 312101 h 447598"/>
              <a:gd name="connsiteX52" fmla="*/ 331063 w 357774"/>
              <a:gd name="connsiteY52" fmla="*/ 316288 h 447598"/>
              <a:gd name="connsiteX53" fmla="*/ 336024 w 357774"/>
              <a:gd name="connsiteY53" fmla="*/ 320094 h 447598"/>
              <a:gd name="connsiteX54" fmla="*/ 340603 w 357774"/>
              <a:gd name="connsiteY54" fmla="*/ 325042 h 447598"/>
              <a:gd name="connsiteX55" fmla="*/ 344037 w 357774"/>
              <a:gd name="connsiteY55" fmla="*/ 329990 h 447598"/>
              <a:gd name="connsiteX56" fmla="*/ 347471 w 357774"/>
              <a:gd name="connsiteY56" fmla="*/ 335699 h 447598"/>
              <a:gd name="connsiteX57" fmla="*/ 350524 w 357774"/>
              <a:gd name="connsiteY57" fmla="*/ 341027 h 447598"/>
              <a:gd name="connsiteX58" fmla="*/ 352814 w 357774"/>
              <a:gd name="connsiteY58" fmla="*/ 347117 h 447598"/>
              <a:gd name="connsiteX59" fmla="*/ 355103 w 357774"/>
              <a:gd name="connsiteY59" fmla="*/ 353588 h 447598"/>
              <a:gd name="connsiteX60" fmla="*/ 356629 w 357774"/>
              <a:gd name="connsiteY60" fmla="*/ 360058 h 447598"/>
              <a:gd name="connsiteX61" fmla="*/ 357393 w 357774"/>
              <a:gd name="connsiteY61" fmla="*/ 366528 h 447598"/>
              <a:gd name="connsiteX62" fmla="*/ 357774 w 357774"/>
              <a:gd name="connsiteY62" fmla="*/ 372999 h 447598"/>
              <a:gd name="connsiteX63" fmla="*/ 357393 w 357774"/>
              <a:gd name="connsiteY63" fmla="*/ 380230 h 447598"/>
              <a:gd name="connsiteX64" fmla="*/ 356629 w 357774"/>
              <a:gd name="connsiteY64" fmla="*/ 387842 h 447598"/>
              <a:gd name="connsiteX65" fmla="*/ 354340 w 357774"/>
              <a:gd name="connsiteY65" fmla="*/ 395455 h 447598"/>
              <a:gd name="connsiteX66" fmla="*/ 352050 w 357774"/>
              <a:gd name="connsiteY66" fmla="*/ 402306 h 447598"/>
              <a:gd name="connsiteX67" fmla="*/ 348998 w 357774"/>
              <a:gd name="connsiteY67" fmla="*/ 408776 h 447598"/>
              <a:gd name="connsiteX68" fmla="*/ 345182 w 357774"/>
              <a:gd name="connsiteY68" fmla="*/ 414866 h 447598"/>
              <a:gd name="connsiteX69" fmla="*/ 340603 w 357774"/>
              <a:gd name="connsiteY69" fmla="*/ 420575 h 447598"/>
              <a:gd name="connsiteX70" fmla="*/ 336024 w 357774"/>
              <a:gd name="connsiteY70" fmla="*/ 425523 h 447598"/>
              <a:gd name="connsiteX71" fmla="*/ 330682 w 357774"/>
              <a:gd name="connsiteY71" fmla="*/ 430471 h 447598"/>
              <a:gd name="connsiteX72" fmla="*/ 324958 w 357774"/>
              <a:gd name="connsiteY72" fmla="*/ 435038 h 447598"/>
              <a:gd name="connsiteX73" fmla="*/ 318471 w 357774"/>
              <a:gd name="connsiteY73" fmla="*/ 438464 h 447598"/>
              <a:gd name="connsiteX74" fmla="*/ 311984 w 357774"/>
              <a:gd name="connsiteY74" fmla="*/ 441508 h 447598"/>
              <a:gd name="connsiteX75" fmla="*/ 305116 w 357774"/>
              <a:gd name="connsiteY75" fmla="*/ 444173 h 447598"/>
              <a:gd name="connsiteX76" fmla="*/ 298247 w 357774"/>
              <a:gd name="connsiteY76" fmla="*/ 446076 h 447598"/>
              <a:gd name="connsiteX77" fmla="*/ 290615 w 357774"/>
              <a:gd name="connsiteY77" fmla="*/ 446837 h 447598"/>
              <a:gd name="connsiteX78" fmla="*/ 283365 w 357774"/>
              <a:gd name="connsiteY78" fmla="*/ 447598 h 447598"/>
              <a:gd name="connsiteX79" fmla="*/ 276879 w 357774"/>
              <a:gd name="connsiteY79" fmla="*/ 447598 h 447598"/>
              <a:gd name="connsiteX80" fmla="*/ 270392 w 357774"/>
              <a:gd name="connsiteY80" fmla="*/ 446456 h 447598"/>
              <a:gd name="connsiteX81" fmla="*/ 264286 w 357774"/>
              <a:gd name="connsiteY81" fmla="*/ 444934 h 447598"/>
              <a:gd name="connsiteX82" fmla="*/ 258181 w 357774"/>
              <a:gd name="connsiteY82" fmla="*/ 443411 h 447598"/>
              <a:gd name="connsiteX83" fmla="*/ 252457 w 357774"/>
              <a:gd name="connsiteY83" fmla="*/ 441128 h 447598"/>
              <a:gd name="connsiteX84" fmla="*/ 246733 w 357774"/>
              <a:gd name="connsiteY84" fmla="*/ 438464 h 447598"/>
              <a:gd name="connsiteX85" fmla="*/ 241773 w 357774"/>
              <a:gd name="connsiteY85" fmla="*/ 435038 h 447598"/>
              <a:gd name="connsiteX86" fmla="*/ 236812 w 357774"/>
              <a:gd name="connsiteY86" fmla="*/ 431613 h 447598"/>
              <a:gd name="connsiteX87" fmla="*/ 232233 w 357774"/>
              <a:gd name="connsiteY87" fmla="*/ 427426 h 447598"/>
              <a:gd name="connsiteX88" fmla="*/ 228036 w 357774"/>
              <a:gd name="connsiteY88" fmla="*/ 423620 h 447598"/>
              <a:gd name="connsiteX89" fmla="*/ 223838 w 357774"/>
              <a:gd name="connsiteY89" fmla="*/ 418672 h 447598"/>
              <a:gd name="connsiteX90" fmla="*/ 220404 w 357774"/>
              <a:gd name="connsiteY90" fmla="*/ 414104 h 447598"/>
              <a:gd name="connsiteX91" fmla="*/ 217352 w 357774"/>
              <a:gd name="connsiteY91" fmla="*/ 408776 h 447598"/>
              <a:gd name="connsiteX92" fmla="*/ 215062 w 357774"/>
              <a:gd name="connsiteY92" fmla="*/ 403067 h 447598"/>
              <a:gd name="connsiteX93" fmla="*/ 212391 w 357774"/>
              <a:gd name="connsiteY93" fmla="*/ 397738 h 447598"/>
              <a:gd name="connsiteX94" fmla="*/ 210483 w 357774"/>
              <a:gd name="connsiteY94" fmla="*/ 391649 h 447598"/>
              <a:gd name="connsiteX95" fmla="*/ 208957 w 357774"/>
              <a:gd name="connsiteY95" fmla="*/ 382514 h 447598"/>
              <a:gd name="connsiteX96" fmla="*/ 208575 w 357774"/>
              <a:gd name="connsiteY96" fmla="*/ 377947 h 447598"/>
              <a:gd name="connsiteX97" fmla="*/ 208575 w 357774"/>
              <a:gd name="connsiteY97" fmla="*/ 372999 h 447598"/>
              <a:gd name="connsiteX98" fmla="*/ 208575 w 357774"/>
              <a:gd name="connsiteY98" fmla="*/ 365386 h 447598"/>
              <a:gd name="connsiteX99" fmla="*/ 210101 w 357774"/>
              <a:gd name="connsiteY99" fmla="*/ 358155 h 447598"/>
              <a:gd name="connsiteX100" fmla="*/ 211628 w 357774"/>
              <a:gd name="connsiteY100" fmla="*/ 350923 h 447598"/>
              <a:gd name="connsiteX101" fmla="*/ 214299 w 357774"/>
              <a:gd name="connsiteY101" fmla="*/ 344072 h 447598"/>
              <a:gd name="connsiteX102" fmla="*/ 217352 w 357774"/>
              <a:gd name="connsiteY102" fmla="*/ 337602 h 447598"/>
              <a:gd name="connsiteX103" fmla="*/ 220786 w 357774"/>
              <a:gd name="connsiteY103" fmla="*/ 331132 h 447598"/>
              <a:gd name="connsiteX104" fmla="*/ 225365 w 357774"/>
              <a:gd name="connsiteY104" fmla="*/ 325803 h 447598"/>
              <a:gd name="connsiteX105" fmla="*/ 230325 w 357774"/>
              <a:gd name="connsiteY105" fmla="*/ 320094 h 447598"/>
              <a:gd name="connsiteX106" fmla="*/ 235286 w 357774"/>
              <a:gd name="connsiteY106" fmla="*/ 315146 h 447598"/>
              <a:gd name="connsiteX107" fmla="*/ 241391 w 357774"/>
              <a:gd name="connsiteY107" fmla="*/ 311340 h 447598"/>
              <a:gd name="connsiteX108" fmla="*/ 247497 w 357774"/>
              <a:gd name="connsiteY108" fmla="*/ 307153 h 447598"/>
              <a:gd name="connsiteX109" fmla="*/ 253984 w 357774"/>
              <a:gd name="connsiteY109" fmla="*/ 304489 h 447598"/>
              <a:gd name="connsiteX110" fmla="*/ 260852 w 357774"/>
              <a:gd name="connsiteY110" fmla="*/ 301825 h 447598"/>
              <a:gd name="connsiteX111" fmla="*/ 267721 w 357774"/>
              <a:gd name="connsiteY111" fmla="*/ 299922 h 447598"/>
              <a:gd name="connsiteX112" fmla="*/ 275352 w 357774"/>
              <a:gd name="connsiteY112" fmla="*/ 298780 h 447598"/>
              <a:gd name="connsiteX113" fmla="*/ 59376 w 357774"/>
              <a:gd name="connsiteY113" fmla="*/ 111138 h 447598"/>
              <a:gd name="connsiteX114" fmla="*/ 260338 w 357774"/>
              <a:gd name="connsiteY114" fmla="*/ 111138 h 447598"/>
              <a:gd name="connsiteX115" fmla="*/ 260338 w 357774"/>
              <a:gd name="connsiteY115" fmla="*/ 198920 h 447598"/>
              <a:gd name="connsiteX116" fmla="*/ 260338 w 357774"/>
              <a:gd name="connsiteY116" fmla="*/ 219821 h 447598"/>
              <a:gd name="connsiteX117" fmla="*/ 260338 w 357774"/>
              <a:gd name="connsiteY117" fmla="*/ 285182 h 447598"/>
              <a:gd name="connsiteX118" fmla="*/ 254271 w 357774"/>
              <a:gd name="connsiteY118" fmla="*/ 287463 h 447598"/>
              <a:gd name="connsiteX119" fmla="*/ 248963 w 357774"/>
              <a:gd name="connsiteY119" fmla="*/ 289363 h 447598"/>
              <a:gd name="connsiteX120" fmla="*/ 243275 w 357774"/>
              <a:gd name="connsiteY120" fmla="*/ 291643 h 447598"/>
              <a:gd name="connsiteX121" fmla="*/ 237967 w 357774"/>
              <a:gd name="connsiteY121" fmla="*/ 294683 h 447598"/>
              <a:gd name="connsiteX122" fmla="*/ 233038 w 357774"/>
              <a:gd name="connsiteY122" fmla="*/ 298103 h 447598"/>
              <a:gd name="connsiteX123" fmla="*/ 228108 w 357774"/>
              <a:gd name="connsiteY123" fmla="*/ 301523 h 447598"/>
              <a:gd name="connsiteX124" fmla="*/ 223179 w 357774"/>
              <a:gd name="connsiteY124" fmla="*/ 305703 h 447598"/>
              <a:gd name="connsiteX125" fmla="*/ 219008 w 357774"/>
              <a:gd name="connsiteY125" fmla="*/ 309503 h 447598"/>
              <a:gd name="connsiteX126" fmla="*/ 214837 w 357774"/>
              <a:gd name="connsiteY126" fmla="*/ 314063 h 447598"/>
              <a:gd name="connsiteX127" fmla="*/ 211425 w 357774"/>
              <a:gd name="connsiteY127" fmla="*/ 319003 h 447598"/>
              <a:gd name="connsiteX128" fmla="*/ 207633 w 357774"/>
              <a:gd name="connsiteY128" fmla="*/ 323943 h 447598"/>
              <a:gd name="connsiteX129" fmla="*/ 204220 w 357774"/>
              <a:gd name="connsiteY129" fmla="*/ 328884 h 447598"/>
              <a:gd name="connsiteX130" fmla="*/ 201945 w 357774"/>
              <a:gd name="connsiteY130" fmla="*/ 334584 h 447598"/>
              <a:gd name="connsiteX131" fmla="*/ 199291 w 357774"/>
              <a:gd name="connsiteY131" fmla="*/ 339904 h 447598"/>
              <a:gd name="connsiteX132" fmla="*/ 197395 w 357774"/>
              <a:gd name="connsiteY132" fmla="*/ 345984 h 447598"/>
              <a:gd name="connsiteX133" fmla="*/ 195499 w 357774"/>
              <a:gd name="connsiteY133" fmla="*/ 351684 h 447598"/>
              <a:gd name="connsiteX134" fmla="*/ 146965 w 357774"/>
              <a:gd name="connsiteY134" fmla="*/ 351684 h 447598"/>
              <a:gd name="connsiteX135" fmla="*/ 146965 w 357774"/>
              <a:gd name="connsiteY135" fmla="*/ 261622 h 447598"/>
              <a:gd name="connsiteX136" fmla="*/ 59376 w 357774"/>
              <a:gd name="connsiteY136" fmla="*/ 261622 h 447598"/>
              <a:gd name="connsiteX137" fmla="*/ 152416 w 357774"/>
              <a:gd name="connsiteY137" fmla="*/ 0 h 447598"/>
              <a:gd name="connsiteX138" fmla="*/ 157764 w 357774"/>
              <a:gd name="connsiteY138" fmla="*/ 0 h 447598"/>
              <a:gd name="connsiteX139" fmla="*/ 162730 w 357774"/>
              <a:gd name="connsiteY139" fmla="*/ 0 h 447598"/>
              <a:gd name="connsiteX140" fmla="*/ 167695 w 357774"/>
              <a:gd name="connsiteY140" fmla="*/ 381 h 447598"/>
              <a:gd name="connsiteX141" fmla="*/ 172661 w 357774"/>
              <a:gd name="connsiteY141" fmla="*/ 1525 h 447598"/>
              <a:gd name="connsiteX142" fmla="*/ 176863 w 357774"/>
              <a:gd name="connsiteY142" fmla="*/ 2669 h 447598"/>
              <a:gd name="connsiteX143" fmla="*/ 181447 w 357774"/>
              <a:gd name="connsiteY143" fmla="*/ 3432 h 447598"/>
              <a:gd name="connsiteX144" fmla="*/ 185649 w 357774"/>
              <a:gd name="connsiteY144" fmla="*/ 4957 h 447598"/>
              <a:gd name="connsiteX145" fmla="*/ 189469 w 357774"/>
              <a:gd name="connsiteY145" fmla="*/ 6864 h 447598"/>
              <a:gd name="connsiteX146" fmla="*/ 192907 w 357774"/>
              <a:gd name="connsiteY146" fmla="*/ 8389 h 447598"/>
              <a:gd name="connsiteX147" fmla="*/ 195963 w 357774"/>
              <a:gd name="connsiteY147" fmla="*/ 11058 h 447598"/>
              <a:gd name="connsiteX148" fmla="*/ 199019 w 357774"/>
              <a:gd name="connsiteY148" fmla="*/ 12965 h 447598"/>
              <a:gd name="connsiteX149" fmla="*/ 201311 w 357774"/>
              <a:gd name="connsiteY149" fmla="*/ 15253 h 447598"/>
              <a:gd name="connsiteX150" fmla="*/ 203603 w 357774"/>
              <a:gd name="connsiteY150" fmla="*/ 17922 h 447598"/>
              <a:gd name="connsiteX151" fmla="*/ 205513 w 357774"/>
              <a:gd name="connsiteY151" fmla="*/ 20973 h 447598"/>
              <a:gd name="connsiteX152" fmla="*/ 206277 w 357774"/>
              <a:gd name="connsiteY152" fmla="*/ 23260 h 447598"/>
              <a:gd name="connsiteX153" fmla="*/ 207423 w 357774"/>
              <a:gd name="connsiteY153" fmla="*/ 26311 h 447598"/>
              <a:gd name="connsiteX154" fmla="*/ 207423 w 357774"/>
              <a:gd name="connsiteY154" fmla="*/ 29362 h 447598"/>
              <a:gd name="connsiteX155" fmla="*/ 207423 w 357774"/>
              <a:gd name="connsiteY155" fmla="*/ 30506 h 447598"/>
              <a:gd name="connsiteX156" fmla="*/ 261284 w 357774"/>
              <a:gd name="connsiteY156" fmla="*/ 30506 h 447598"/>
              <a:gd name="connsiteX157" fmla="*/ 261284 w 357774"/>
              <a:gd name="connsiteY157" fmla="*/ 55291 h 447598"/>
              <a:gd name="connsiteX158" fmla="*/ 261666 w 357774"/>
              <a:gd name="connsiteY158" fmla="*/ 55291 h 447598"/>
              <a:gd name="connsiteX159" fmla="*/ 315145 w 357774"/>
              <a:gd name="connsiteY159" fmla="*/ 55291 h 447598"/>
              <a:gd name="connsiteX160" fmla="*/ 315145 w 357774"/>
              <a:gd name="connsiteY160" fmla="*/ 287517 h 447598"/>
              <a:gd name="connsiteX161" fmla="*/ 308269 w 357774"/>
              <a:gd name="connsiteY161" fmla="*/ 285229 h 447598"/>
              <a:gd name="connsiteX162" fmla="*/ 300629 w 357774"/>
              <a:gd name="connsiteY162" fmla="*/ 283322 h 447598"/>
              <a:gd name="connsiteX163" fmla="*/ 292607 w 357774"/>
              <a:gd name="connsiteY163" fmla="*/ 282559 h 447598"/>
              <a:gd name="connsiteX164" fmla="*/ 285350 w 357774"/>
              <a:gd name="connsiteY164" fmla="*/ 282559 h 447598"/>
              <a:gd name="connsiteX165" fmla="*/ 278856 w 357774"/>
              <a:gd name="connsiteY165" fmla="*/ 282559 h 447598"/>
              <a:gd name="connsiteX166" fmla="*/ 278856 w 357774"/>
              <a:gd name="connsiteY166" fmla="*/ 240614 h 447598"/>
              <a:gd name="connsiteX167" fmla="*/ 278856 w 357774"/>
              <a:gd name="connsiteY167" fmla="*/ 219641 h 447598"/>
              <a:gd name="connsiteX168" fmla="*/ 278856 w 357774"/>
              <a:gd name="connsiteY168" fmla="*/ 198669 h 447598"/>
              <a:gd name="connsiteX169" fmla="*/ 278856 w 357774"/>
              <a:gd name="connsiteY169" fmla="*/ 88466 h 447598"/>
              <a:gd name="connsiteX170" fmla="*/ 242566 w 357774"/>
              <a:gd name="connsiteY170" fmla="*/ 88466 h 447598"/>
              <a:gd name="connsiteX171" fmla="*/ 242566 w 357774"/>
              <a:gd name="connsiteY171" fmla="*/ 88085 h 447598"/>
              <a:gd name="connsiteX172" fmla="*/ 242566 w 357774"/>
              <a:gd name="connsiteY172" fmla="*/ 57579 h 447598"/>
              <a:gd name="connsiteX173" fmla="*/ 247532 w 357774"/>
              <a:gd name="connsiteY173" fmla="*/ 57579 h 447598"/>
              <a:gd name="connsiteX174" fmla="*/ 247532 w 357774"/>
              <a:gd name="connsiteY174" fmla="*/ 38513 h 447598"/>
              <a:gd name="connsiteX175" fmla="*/ 231488 w 357774"/>
              <a:gd name="connsiteY175" fmla="*/ 38513 h 447598"/>
              <a:gd name="connsiteX176" fmla="*/ 231488 w 357774"/>
              <a:gd name="connsiteY176" fmla="*/ 57579 h 447598"/>
              <a:gd name="connsiteX177" fmla="*/ 236072 w 357774"/>
              <a:gd name="connsiteY177" fmla="*/ 57579 h 447598"/>
              <a:gd name="connsiteX178" fmla="*/ 236072 w 357774"/>
              <a:gd name="connsiteY178" fmla="*/ 88085 h 447598"/>
              <a:gd name="connsiteX179" fmla="*/ 83657 w 357774"/>
              <a:gd name="connsiteY179" fmla="*/ 88085 h 447598"/>
              <a:gd name="connsiteX180" fmla="*/ 83657 w 357774"/>
              <a:gd name="connsiteY180" fmla="*/ 57579 h 447598"/>
              <a:gd name="connsiteX181" fmla="*/ 88241 w 357774"/>
              <a:gd name="connsiteY181" fmla="*/ 57579 h 447598"/>
              <a:gd name="connsiteX182" fmla="*/ 88241 w 357774"/>
              <a:gd name="connsiteY182" fmla="*/ 38513 h 447598"/>
              <a:gd name="connsiteX183" fmla="*/ 72197 w 357774"/>
              <a:gd name="connsiteY183" fmla="*/ 38513 h 447598"/>
              <a:gd name="connsiteX184" fmla="*/ 72197 w 357774"/>
              <a:gd name="connsiteY184" fmla="*/ 57579 h 447598"/>
              <a:gd name="connsiteX185" fmla="*/ 77163 w 357774"/>
              <a:gd name="connsiteY185" fmla="*/ 57579 h 447598"/>
              <a:gd name="connsiteX186" fmla="*/ 77163 w 357774"/>
              <a:gd name="connsiteY186" fmla="*/ 88085 h 447598"/>
              <a:gd name="connsiteX187" fmla="*/ 77163 w 357774"/>
              <a:gd name="connsiteY187" fmla="*/ 88466 h 447598"/>
              <a:gd name="connsiteX188" fmla="*/ 40491 w 357774"/>
              <a:gd name="connsiteY188" fmla="*/ 88466 h 447598"/>
              <a:gd name="connsiteX189" fmla="*/ 40491 w 357774"/>
              <a:gd name="connsiteY189" fmla="*/ 265400 h 447598"/>
              <a:gd name="connsiteX190" fmla="*/ 140956 w 357774"/>
              <a:gd name="connsiteY190" fmla="*/ 373695 h 447598"/>
              <a:gd name="connsiteX191" fmla="*/ 192907 w 357774"/>
              <a:gd name="connsiteY191" fmla="*/ 373695 h 447598"/>
              <a:gd name="connsiteX192" fmla="*/ 192907 w 357774"/>
              <a:gd name="connsiteY192" fmla="*/ 374077 h 447598"/>
              <a:gd name="connsiteX193" fmla="*/ 192907 w 357774"/>
              <a:gd name="connsiteY193" fmla="*/ 379796 h 447598"/>
              <a:gd name="connsiteX194" fmla="*/ 194053 w 357774"/>
              <a:gd name="connsiteY194" fmla="*/ 385897 h 447598"/>
              <a:gd name="connsiteX195" fmla="*/ 194435 w 357774"/>
              <a:gd name="connsiteY195" fmla="*/ 391617 h 447598"/>
              <a:gd name="connsiteX196" fmla="*/ 195963 w 357774"/>
              <a:gd name="connsiteY196" fmla="*/ 396956 h 447598"/>
              <a:gd name="connsiteX197" fmla="*/ 197491 w 357774"/>
              <a:gd name="connsiteY197" fmla="*/ 402294 h 447598"/>
              <a:gd name="connsiteX198" fmla="*/ 199401 w 357774"/>
              <a:gd name="connsiteY198" fmla="*/ 408014 h 447598"/>
              <a:gd name="connsiteX199" fmla="*/ 0 w 357774"/>
              <a:gd name="connsiteY199" fmla="*/ 408014 h 447598"/>
              <a:gd name="connsiteX200" fmla="*/ 0 w 357774"/>
              <a:gd name="connsiteY200" fmla="*/ 55291 h 447598"/>
              <a:gd name="connsiteX201" fmla="*/ 54243 w 357774"/>
              <a:gd name="connsiteY201" fmla="*/ 55291 h 447598"/>
              <a:gd name="connsiteX202" fmla="*/ 54243 w 357774"/>
              <a:gd name="connsiteY202" fmla="*/ 30506 h 447598"/>
              <a:gd name="connsiteX203" fmla="*/ 107722 w 357774"/>
              <a:gd name="connsiteY203" fmla="*/ 30506 h 447598"/>
              <a:gd name="connsiteX204" fmla="*/ 107722 w 357774"/>
              <a:gd name="connsiteY204" fmla="*/ 29362 h 447598"/>
              <a:gd name="connsiteX205" fmla="*/ 108104 w 357774"/>
              <a:gd name="connsiteY205" fmla="*/ 26311 h 447598"/>
              <a:gd name="connsiteX206" fmla="*/ 109250 w 357774"/>
              <a:gd name="connsiteY206" fmla="*/ 23260 h 447598"/>
              <a:gd name="connsiteX207" fmla="*/ 110014 w 357774"/>
              <a:gd name="connsiteY207" fmla="*/ 20973 h 447598"/>
              <a:gd name="connsiteX208" fmla="*/ 111542 w 357774"/>
              <a:gd name="connsiteY208" fmla="*/ 17922 h 447598"/>
              <a:gd name="connsiteX209" fmla="*/ 114216 w 357774"/>
              <a:gd name="connsiteY209" fmla="*/ 15253 h 447598"/>
              <a:gd name="connsiteX210" fmla="*/ 116508 w 357774"/>
              <a:gd name="connsiteY210" fmla="*/ 12965 h 447598"/>
              <a:gd name="connsiteX211" fmla="*/ 119182 w 357774"/>
              <a:gd name="connsiteY211" fmla="*/ 11058 h 447598"/>
              <a:gd name="connsiteX212" fmla="*/ 122620 w 357774"/>
              <a:gd name="connsiteY212" fmla="*/ 8389 h 447598"/>
              <a:gd name="connsiteX213" fmla="*/ 126058 w 357774"/>
              <a:gd name="connsiteY213" fmla="*/ 6864 h 447598"/>
              <a:gd name="connsiteX214" fmla="*/ 129496 w 357774"/>
              <a:gd name="connsiteY214" fmla="*/ 4957 h 447598"/>
              <a:gd name="connsiteX215" fmla="*/ 134080 w 357774"/>
              <a:gd name="connsiteY215" fmla="*/ 3432 h 447598"/>
              <a:gd name="connsiteX216" fmla="*/ 138282 w 357774"/>
              <a:gd name="connsiteY216" fmla="*/ 2669 h 447598"/>
              <a:gd name="connsiteX217" fmla="*/ 143248 w 357774"/>
              <a:gd name="connsiteY217" fmla="*/ 1525 h 447598"/>
              <a:gd name="connsiteX218" fmla="*/ 147450 w 357774"/>
              <a:gd name="connsiteY218" fmla="*/ 381 h 44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57774" h="447598">
                <a:moveTo>
                  <a:pt x="278786" y="336079"/>
                </a:moveTo>
                <a:lnTo>
                  <a:pt x="276879" y="336460"/>
                </a:lnTo>
                <a:lnTo>
                  <a:pt x="275352" y="337602"/>
                </a:lnTo>
                <a:lnTo>
                  <a:pt x="274207" y="339124"/>
                </a:lnTo>
                <a:lnTo>
                  <a:pt x="273826" y="340647"/>
                </a:lnTo>
                <a:lnTo>
                  <a:pt x="273826" y="366909"/>
                </a:lnTo>
                <a:lnTo>
                  <a:pt x="247878" y="366909"/>
                </a:lnTo>
                <a:lnTo>
                  <a:pt x="245970" y="367289"/>
                </a:lnTo>
                <a:lnTo>
                  <a:pt x="244444" y="368431"/>
                </a:lnTo>
                <a:lnTo>
                  <a:pt x="243299" y="369954"/>
                </a:lnTo>
                <a:lnTo>
                  <a:pt x="242918" y="371857"/>
                </a:lnTo>
                <a:lnTo>
                  <a:pt x="242918" y="379850"/>
                </a:lnTo>
                <a:lnTo>
                  <a:pt x="243299" y="381372"/>
                </a:lnTo>
                <a:lnTo>
                  <a:pt x="244444" y="382894"/>
                </a:lnTo>
                <a:lnTo>
                  <a:pt x="245970" y="384036"/>
                </a:lnTo>
                <a:lnTo>
                  <a:pt x="247878" y="384417"/>
                </a:lnTo>
                <a:lnTo>
                  <a:pt x="273826" y="384417"/>
                </a:lnTo>
                <a:lnTo>
                  <a:pt x="273826" y="410679"/>
                </a:lnTo>
                <a:lnTo>
                  <a:pt x="274207" y="412582"/>
                </a:lnTo>
                <a:lnTo>
                  <a:pt x="275352" y="414104"/>
                </a:lnTo>
                <a:lnTo>
                  <a:pt x="276879" y="415246"/>
                </a:lnTo>
                <a:lnTo>
                  <a:pt x="278786" y="415627"/>
                </a:lnTo>
                <a:lnTo>
                  <a:pt x="286800" y="415627"/>
                </a:lnTo>
                <a:lnTo>
                  <a:pt x="288708" y="415246"/>
                </a:lnTo>
                <a:lnTo>
                  <a:pt x="290234" y="414104"/>
                </a:lnTo>
                <a:lnTo>
                  <a:pt x="290997" y="412582"/>
                </a:lnTo>
                <a:lnTo>
                  <a:pt x="290997" y="410679"/>
                </a:lnTo>
                <a:lnTo>
                  <a:pt x="290997" y="384417"/>
                </a:lnTo>
                <a:lnTo>
                  <a:pt x="317708" y="384417"/>
                </a:lnTo>
                <a:lnTo>
                  <a:pt x="319616" y="384036"/>
                </a:lnTo>
                <a:lnTo>
                  <a:pt x="321142" y="382894"/>
                </a:lnTo>
                <a:lnTo>
                  <a:pt x="321905" y="381372"/>
                </a:lnTo>
                <a:lnTo>
                  <a:pt x="322668" y="379850"/>
                </a:lnTo>
                <a:lnTo>
                  <a:pt x="322668" y="371857"/>
                </a:lnTo>
                <a:lnTo>
                  <a:pt x="321905" y="369954"/>
                </a:lnTo>
                <a:lnTo>
                  <a:pt x="321142" y="368431"/>
                </a:lnTo>
                <a:lnTo>
                  <a:pt x="319616" y="367289"/>
                </a:lnTo>
                <a:lnTo>
                  <a:pt x="317708" y="366909"/>
                </a:lnTo>
                <a:lnTo>
                  <a:pt x="290997" y="366909"/>
                </a:lnTo>
                <a:lnTo>
                  <a:pt x="290997" y="340647"/>
                </a:lnTo>
                <a:lnTo>
                  <a:pt x="290997" y="339124"/>
                </a:lnTo>
                <a:lnTo>
                  <a:pt x="290234" y="337602"/>
                </a:lnTo>
                <a:lnTo>
                  <a:pt x="288708" y="336460"/>
                </a:lnTo>
                <a:lnTo>
                  <a:pt x="286800" y="336079"/>
                </a:lnTo>
                <a:close/>
                <a:moveTo>
                  <a:pt x="283365" y="298399"/>
                </a:moveTo>
                <a:lnTo>
                  <a:pt x="289852" y="298780"/>
                </a:lnTo>
                <a:lnTo>
                  <a:pt x="296721" y="299922"/>
                </a:lnTo>
                <a:lnTo>
                  <a:pt x="303208" y="301444"/>
                </a:lnTo>
                <a:lnTo>
                  <a:pt x="309313" y="303347"/>
                </a:lnTo>
                <a:lnTo>
                  <a:pt x="315037" y="306011"/>
                </a:lnTo>
                <a:lnTo>
                  <a:pt x="321142" y="308676"/>
                </a:lnTo>
                <a:lnTo>
                  <a:pt x="326103" y="312101"/>
                </a:lnTo>
                <a:lnTo>
                  <a:pt x="331063" y="316288"/>
                </a:lnTo>
                <a:lnTo>
                  <a:pt x="336024" y="320094"/>
                </a:lnTo>
                <a:lnTo>
                  <a:pt x="340603" y="325042"/>
                </a:lnTo>
                <a:lnTo>
                  <a:pt x="344037" y="329990"/>
                </a:lnTo>
                <a:lnTo>
                  <a:pt x="347471" y="335699"/>
                </a:lnTo>
                <a:lnTo>
                  <a:pt x="350524" y="341027"/>
                </a:lnTo>
                <a:lnTo>
                  <a:pt x="352814" y="347117"/>
                </a:lnTo>
                <a:lnTo>
                  <a:pt x="355103" y="353588"/>
                </a:lnTo>
                <a:lnTo>
                  <a:pt x="356629" y="360058"/>
                </a:lnTo>
                <a:lnTo>
                  <a:pt x="357393" y="366528"/>
                </a:lnTo>
                <a:lnTo>
                  <a:pt x="357774" y="372999"/>
                </a:lnTo>
                <a:lnTo>
                  <a:pt x="357393" y="380230"/>
                </a:lnTo>
                <a:lnTo>
                  <a:pt x="356629" y="387842"/>
                </a:lnTo>
                <a:lnTo>
                  <a:pt x="354340" y="395455"/>
                </a:lnTo>
                <a:lnTo>
                  <a:pt x="352050" y="402306"/>
                </a:lnTo>
                <a:lnTo>
                  <a:pt x="348998" y="408776"/>
                </a:lnTo>
                <a:lnTo>
                  <a:pt x="345182" y="414866"/>
                </a:lnTo>
                <a:lnTo>
                  <a:pt x="340603" y="420575"/>
                </a:lnTo>
                <a:lnTo>
                  <a:pt x="336024" y="425523"/>
                </a:lnTo>
                <a:lnTo>
                  <a:pt x="330682" y="430471"/>
                </a:lnTo>
                <a:lnTo>
                  <a:pt x="324958" y="435038"/>
                </a:lnTo>
                <a:lnTo>
                  <a:pt x="318471" y="438464"/>
                </a:lnTo>
                <a:lnTo>
                  <a:pt x="311984" y="441508"/>
                </a:lnTo>
                <a:lnTo>
                  <a:pt x="305116" y="444173"/>
                </a:lnTo>
                <a:lnTo>
                  <a:pt x="298247" y="446076"/>
                </a:lnTo>
                <a:lnTo>
                  <a:pt x="290615" y="446837"/>
                </a:lnTo>
                <a:lnTo>
                  <a:pt x="283365" y="447598"/>
                </a:lnTo>
                <a:lnTo>
                  <a:pt x="276879" y="447598"/>
                </a:lnTo>
                <a:lnTo>
                  <a:pt x="270392" y="446456"/>
                </a:lnTo>
                <a:lnTo>
                  <a:pt x="264286" y="444934"/>
                </a:lnTo>
                <a:lnTo>
                  <a:pt x="258181" y="443411"/>
                </a:lnTo>
                <a:lnTo>
                  <a:pt x="252457" y="441128"/>
                </a:lnTo>
                <a:lnTo>
                  <a:pt x="246733" y="438464"/>
                </a:lnTo>
                <a:lnTo>
                  <a:pt x="241773" y="435038"/>
                </a:lnTo>
                <a:lnTo>
                  <a:pt x="236812" y="431613"/>
                </a:lnTo>
                <a:lnTo>
                  <a:pt x="232233" y="427426"/>
                </a:lnTo>
                <a:lnTo>
                  <a:pt x="228036" y="423620"/>
                </a:lnTo>
                <a:lnTo>
                  <a:pt x="223838" y="418672"/>
                </a:lnTo>
                <a:lnTo>
                  <a:pt x="220404" y="414104"/>
                </a:lnTo>
                <a:lnTo>
                  <a:pt x="217352" y="408776"/>
                </a:lnTo>
                <a:lnTo>
                  <a:pt x="215062" y="403067"/>
                </a:lnTo>
                <a:lnTo>
                  <a:pt x="212391" y="397738"/>
                </a:lnTo>
                <a:lnTo>
                  <a:pt x="210483" y="391649"/>
                </a:lnTo>
                <a:lnTo>
                  <a:pt x="208957" y="382514"/>
                </a:lnTo>
                <a:lnTo>
                  <a:pt x="208575" y="377947"/>
                </a:lnTo>
                <a:lnTo>
                  <a:pt x="208575" y="372999"/>
                </a:lnTo>
                <a:lnTo>
                  <a:pt x="208575" y="365386"/>
                </a:lnTo>
                <a:lnTo>
                  <a:pt x="210101" y="358155"/>
                </a:lnTo>
                <a:lnTo>
                  <a:pt x="211628" y="350923"/>
                </a:lnTo>
                <a:lnTo>
                  <a:pt x="214299" y="344072"/>
                </a:lnTo>
                <a:lnTo>
                  <a:pt x="217352" y="337602"/>
                </a:lnTo>
                <a:lnTo>
                  <a:pt x="220786" y="331132"/>
                </a:lnTo>
                <a:lnTo>
                  <a:pt x="225365" y="325803"/>
                </a:lnTo>
                <a:lnTo>
                  <a:pt x="230325" y="320094"/>
                </a:lnTo>
                <a:lnTo>
                  <a:pt x="235286" y="315146"/>
                </a:lnTo>
                <a:lnTo>
                  <a:pt x="241391" y="311340"/>
                </a:lnTo>
                <a:lnTo>
                  <a:pt x="247497" y="307153"/>
                </a:lnTo>
                <a:lnTo>
                  <a:pt x="253984" y="304489"/>
                </a:lnTo>
                <a:lnTo>
                  <a:pt x="260852" y="301825"/>
                </a:lnTo>
                <a:lnTo>
                  <a:pt x="267721" y="299922"/>
                </a:lnTo>
                <a:lnTo>
                  <a:pt x="275352" y="298780"/>
                </a:lnTo>
                <a:close/>
                <a:moveTo>
                  <a:pt x="59376" y="111138"/>
                </a:moveTo>
                <a:lnTo>
                  <a:pt x="260338" y="111138"/>
                </a:lnTo>
                <a:lnTo>
                  <a:pt x="260338" y="198920"/>
                </a:lnTo>
                <a:lnTo>
                  <a:pt x="260338" y="219821"/>
                </a:lnTo>
                <a:lnTo>
                  <a:pt x="260338" y="285182"/>
                </a:lnTo>
                <a:lnTo>
                  <a:pt x="254271" y="287463"/>
                </a:lnTo>
                <a:lnTo>
                  <a:pt x="248963" y="289363"/>
                </a:lnTo>
                <a:lnTo>
                  <a:pt x="243275" y="291643"/>
                </a:lnTo>
                <a:lnTo>
                  <a:pt x="237967" y="294683"/>
                </a:lnTo>
                <a:lnTo>
                  <a:pt x="233038" y="298103"/>
                </a:lnTo>
                <a:lnTo>
                  <a:pt x="228108" y="301523"/>
                </a:lnTo>
                <a:lnTo>
                  <a:pt x="223179" y="305703"/>
                </a:lnTo>
                <a:lnTo>
                  <a:pt x="219008" y="309503"/>
                </a:lnTo>
                <a:lnTo>
                  <a:pt x="214837" y="314063"/>
                </a:lnTo>
                <a:lnTo>
                  <a:pt x="211425" y="319003"/>
                </a:lnTo>
                <a:lnTo>
                  <a:pt x="207633" y="323943"/>
                </a:lnTo>
                <a:lnTo>
                  <a:pt x="204220" y="328884"/>
                </a:lnTo>
                <a:lnTo>
                  <a:pt x="201945" y="334584"/>
                </a:lnTo>
                <a:lnTo>
                  <a:pt x="199291" y="339904"/>
                </a:lnTo>
                <a:lnTo>
                  <a:pt x="197395" y="345984"/>
                </a:lnTo>
                <a:lnTo>
                  <a:pt x="195499" y="351684"/>
                </a:lnTo>
                <a:lnTo>
                  <a:pt x="146965" y="351684"/>
                </a:lnTo>
                <a:lnTo>
                  <a:pt x="146965" y="261622"/>
                </a:lnTo>
                <a:lnTo>
                  <a:pt x="59376" y="261622"/>
                </a:lnTo>
                <a:close/>
                <a:moveTo>
                  <a:pt x="152416" y="0"/>
                </a:moveTo>
                <a:lnTo>
                  <a:pt x="157764" y="0"/>
                </a:lnTo>
                <a:lnTo>
                  <a:pt x="162730" y="0"/>
                </a:lnTo>
                <a:lnTo>
                  <a:pt x="167695" y="381"/>
                </a:lnTo>
                <a:lnTo>
                  <a:pt x="172661" y="1525"/>
                </a:lnTo>
                <a:lnTo>
                  <a:pt x="176863" y="2669"/>
                </a:lnTo>
                <a:lnTo>
                  <a:pt x="181447" y="3432"/>
                </a:lnTo>
                <a:lnTo>
                  <a:pt x="185649" y="4957"/>
                </a:lnTo>
                <a:lnTo>
                  <a:pt x="189469" y="6864"/>
                </a:lnTo>
                <a:lnTo>
                  <a:pt x="192907" y="8389"/>
                </a:lnTo>
                <a:lnTo>
                  <a:pt x="195963" y="11058"/>
                </a:lnTo>
                <a:lnTo>
                  <a:pt x="199019" y="12965"/>
                </a:lnTo>
                <a:lnTo>
                  <a:pt x="201311" y="15253"/>
                </a:lnTo>
                <a:lnTo>
                  <a:pt x="203603" y="17922"/>
                </a:lnTo>
                <a:lnTo>
                  <a:pt x="205513" y="20973"/>
                </a:lnTo>
                <a:lnTo>
                  <a:pt x="206277" y="23260"/>
                </a:lnTo>
                <a:lnTo>
                  <a:pt x="207423" y="26311"/>
                </a:lnTo>
                <a:lnTo>
                  <a:pt x="207423" y="29362"/>
                </a:lnTo>
                <a:lnTo>
                  <a:pt x="207423" y="30506"/>
                </a:lnTo>
                <a:lnTo>
                  <a:pt x="261284" y="30506"/>
                </a:lnTo>
                <a:lnTo>
                  <a:pt x="261284" y="55291"/>
                </a:lnTo>
                <a:lnTo>
                  <a:pt x="261666" y="55291"/>
                </a:lnTo>
                <a:lnTo>
                  <a:pt x="315145" y="55291"/>
                </a:lnTo>
                <a:lnTo>
                  <a:pt x="315145" y="287517"/>
                </a:lnTo>
                <a:lnTo>
                  <a:pt x="308269" y="285229"/>
                </a:lnTo>
                <a:lnTo>
                  <a:pt x="300629" y="283322"/>
                </a:lnTo>
                <a:lnTo>
                  <a:pt x="292607" y="282559"/>
                </a:lnTo>
                <a:lnTo>
                  <a:pt x="285350" y="282559"/>
                </a:lnTo>
                <a:lnTo>
                  <a:pt x="278856" y="282559"/>
                </a:lnTo>
                <a:lnTo>
                  <a:pt x="278856" y="240614"/>
                </a:lnTo>
                <a:lnTo>
                  <a:pt x="278856" y="219641"/>
                </a:lnTo>
                <a:lnTo>
                  <a:pt x="278856" y="198669"/>
                </a:lnTo>
                <a:lnTo>
                  <a:pt x="278856" y="88466"/>
                </a:lnTo>
                <a:lnTo>
                  <a:pt x="242566" y="88466"/>
                </a:lnTo>
                <a:lnTo>
                  <a:pt x="242566" y="88085"/>
                </a:lnTo>
                <a:lnTo>
                  <a:pt x="242566" y="57579"/>
                </a:lnTo>
                <a:lnTo>
                  <a:pt x="247532" y="57579"/>
                </a:lnTo>
                <a:lnTo>
                  <a:pt x="247532" y="38513"/>
                </a:lnTo>
                <a:lnTo>
                  <a:pt x="231488" y="38513"/>
                </a:lnTo>
                <a:lnTo>
                  <a:pt x="231488" y="57579"/>
                </a:lnTo>
                <a:lnTo>
                  <a:pt x="236072" y="57579"/>
                </a:lnTo>
                <a:lnTo>
                  <a:pt x="236072" y="88085"/>
                </a:lnTo>
                <a:lnTo>
                  <a:pt x="83657" y="88085"/>
                </a:lnTo>
                <a:lnTo>
                  <a:pt x="83657" y="57579"/>
                </a:lnTo>
                <a:lnTo>
                  <a:pt x="88241" y="57579"/>
                </a:lnTo>
                <a:lnTo>
                  <a:pt x="88241" y="38513"/>
                </a:lnTo>
                <a:lnTo>
                  <a:pt x="72197" y="38513"/>
                </a:lnTo>
                <a:lnTo>
                  <a:pt x="72197" y="57579"/>
                </a:lnTo>
                <a:lnTo>
                  <a:pt x="77163" y="57579"/>
                </a:lnTo>
                <a:lnTo>
                  <a:pt x="77163" y="88085"/>
                </a:lnTo>
                <a:lnTo>
                  <a:pt x="77163" y="88466"/>
                </a:lnTo>
                <a:lnTo>
                  <a:pt x="40491" y="88466"/>
                </a:lnTo>
                <a:lnTo>
                  <a:pt x="40491" y="265400"/>
                </a:lnTo>
                <a:lnTo>
                  <a:pt x="140956" y="373695"/>
                </a:lnTo>
                <a:lnTo>
                  <a:pt x="192907" y="373695"/>
                </a:lnTo>
                <a:lnTo>
                  <a:pt x="192907" y="374077"/>
                </a:lnTo>
                <a:lnTo>
                  <a:pt x="192907" y="379796"/>
                </a:lnTo>
                <a:lnTo>
                  <a:pt x="194053" y="385897"/>
                </a:lnTo>
                <a:lnTo>
                  <a:pt x="194435" y="391617"/>
                </a:lnTo>
                <a:lnTo>
                  <a:pt x="195963" y="396956"/>
                </a:lnTo>
                <a:lnTo>
                  <a:pt x="197491" y="402294"/>
                </a:lnTo>
                <a:lnTo>
                  <a:pt x="199401" y="408014"/>
                </a:lnTo>
                <a:lnTo>
                  <a:pt x="0" y="408014"/>
                </a:lnTo>
                <a:lnTo>
                  <a:pt x="0" y="55291"/>
                </a:lnTo>
                <a:lnTo>
                  <a:pt x="54243" y="55291"/>
                </a:lnTo>
                <a:lnTo>
                  <a:pt x="54243" y="30506"/>
                </a:lnTo>
                <a:lnTo>
                  <a:pt x="107722" y="30506"/>
                </a:lnTo>
                <a:lnTo>
                  <a:pt x="107722" y="29362"/>
                </a:lnTo>
                <a:lnTo>
                  <a:pt x="108104" y="26311"/>
                </a:lnTo>
                <a:lnTo>
                  <a:pt x="109250" y="23260"/>
                </a:lnTo>
                <a:lnTo>
                  <a:pt x="110014" y="20973"/>
                </a:lnTo>
                <a:lnTo>
                  <a:pt x="111542" y="17922"/>
                </a:lnTo>
                <a:lnTo>
                  <a:pt x="114216" y="15253"/>
                </a:lnTo>
                <a:lnTo>
                  <a:pt x="116508" y="12965"/>
                </a:lnTo>
                <a:lnTo>
                  <a:pt x="119182" y="11058"/>
                </a:lnTo>
                <a:lnTo>
                  <a:pt x="122620" y="8389"/>
                </a:lnTo>
                <a:lnTo>
                  <a:pt x="126058" y="6864"/>
                </a:lnTo>
                <a:lnTo>
                  <a:pt x="129496" y="4957"/>
                </a:lnTo>
                <a:lnTo>
                  <a:pt x="134080" y="3432"/>
                </a:lnTo>
                <a:lnTo>
                  <a:pt x="138282" y="2669"/>
                </a:lnTo>
                <a:lnTo>
                  <a:pt x="143248" y="1525"/>
                </a:lnTo>
                <a:lnTo>
                  <a:pt x="147450" y="381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8" name="íṡļîde"/>
          <p:cNvSpPr/>
          <p:nvPr/>
        </p:nvSpPr>
        <p:spPr bwMode="auto">
          <a:xfrm>
            <a:off x="7610460" y="1731952"/>
            <a:ext cx="569337" cy="62192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9" name="isļïḍe"/>
          <p:cNvSpPr/>
          <p:nvPr/>
        </p:nvSpPr>
        <p:spPr bwMode="auto">
          <a:xfrm flipH="1">
            <a:off x="9455102" y="2315293"/>
            <a:ext cx="911995" cy="454037"/>
          </a:xfrm>
          <a:custGeom>
            <a:avLst/>
            <a:gdLst>
              <a:gd name="connsiteX0" fmla="*/ 100654 w 734766"/>
              <a:gd name="connsiteY0" fmla="*/ 169854 h 365803"/>
              <a:gd name="connsiteX1" fmla="*/ 104563 w 734766"/>
              <a:gd name="connsiteY1" fmla="*/ 170346 h 365803"/>
              <a:gd name="connsiteX2" fmla="*/ 107983 w 734766"/>
              <a:gd name="connsiteY2" fmla="*/ 171331 h 365803"/>
              <a:gd name="connsiteX3" fmla="*/ 111892 w 734766"/>
              <a:gd name="connsiteY3" fmla="*/ 173300 h 365803"/>
              <a:gd name="connsiteX4" fmla="*/ 114335 w 734766"/>
              <a:gd name="connsiteY4" fmla="*/ 175762 h 365803"/>
              <a:gd name="connsiteX5" fmla="*/ 116778 w 734766"/>
              <a:gd name="connsiteY5" fmla="*/ 178716 h 365803"/>
              <a:gd name="connsiteX6" fmla="*/ 118733 w 734766"/>
              <a:gd name="connsiteY6" fmla="*/ 181670 h 365803"/>
              <a:gd name="connsiteX7" fmla="*/ 119710 w 734766"/>
              <a:gd name="connsiteY7" fmla="*/ 185116 h 365803"/>
              <a:gd name="connsiteX8" fmla="*/ 119710 w 734766"/>
              <a:gd name="connsiteY8" fmla="*/ 189055 h 365803"/>
              <a:gd name="connsiteX9" fmla="*/ 119710 w 734766"/>
              <a:gd name="connsiteY9" fmla="*/ 192994 h 365803"/>
              <a:gd name="connsiteX10" fmla="*/ 118733 w 734766"/>
              <a:gd name="connsiteY10" fmla="*/ 196440 h 365803"/>
              <a:gd name="connsiteX11" fmla="*/ 116778 w 734766"/>
              <a:gd name="connsiteY11" fmla="*/ 199394 h 365803"/>
              <a:gd name="connsiteX12" fmla="*/ 114335 w 734766"/>
              <a:gd name="connsiteY12" fmla="*/ 202348 h 365803"/>
              <a:gd name="connsiteX13" fmla="*/ 111892 w 734766"/>
              <a:gd name="connsiteY13" fmla="*/ 204810 h 365803"/>
              <a:gd name="connsiteX14" fmla="*/ 107983 w 734766"/>
              <a:gd name="connsiteY14" fmla="*/ 206779 h 365803"/>
              <a:gd name="connsiteX15" fmla="*/ 104563 w 734766"/>
              <a:gd name="connsiteY15" fmla="*/ 207764 h 365803"/>
              <a:gd name="connsiteX16" fmla="*/ 100654 w 734766"/>
              <a:gd name="connsiteY16" fmla="*/ 208256 h 365803"/>
              <a:gd name="connsiteX17" fmla="*/ 97234 w 734766"/>
              <a:gd name="connsiteY17" fmla="*/ 207764 h 365803"/>
              <a:gd name="connsiteX18" fmla="*/ 93813 w 734766"/>
              <a:gd name="connsiteY18" fmla="*/ 206779 h 365803"/>
              <a:gd name="connsiteX19" fmla="*/ 90393 w 734766"/>
              <a:gd name="connsiteY19" fmla="*/ 204810 h 365803"/>
              <a:gd name="connsiteX20" fmla="*/ 87462 w 734766"/>
              <a:gd name="connsiteY20" fmla="*/ 202348 h 365803"/>
              <a:gd name="connsiteX21" fmla="*/ 85018 w 734766"/>
              <a:gd name="connsiteY21" fmla="*/ 199394 h 365803"/>
              <a:gd name="connsiteX22" fmla="*/ 83064 w 734766"/>
              <a:gd name="connsiteY22" fmla="*/ 196440 h 365803"/>
              <a:gd name="connsiteX23" fmla="*/ 82087 w 734766"/>
              <a:gd name="connsiteY23" fmla="*/ 192994 h 365803"/>
              <a:gd name="connsiteX24" fmla="*/ 82087 w 734766"/>
              <a:gd name="connsiteY24" fmla="*/ 189055 h 365803"/>
              <a:gd name="connsiteX25" fmla="*/ 82087 w 734766"/>
              <a:gd name="connsiteY25" fmla="*/ 185116 h 365803"/>
              <a:gd name="connsiteX26" fmla="*/ 83064 w 734766"/>
              <a:gd name="connsiteY26" fmla="*/ 181670 h 365803"/>
              <a:gd name="connsiteX27" fmla="*/ 85018 w 734766"/>
              <a:gd name="connsiteY27" fmla="*/ 178716 h 365803"/>
              <a:gd name="connsiteX28" fmla="*/ 87462 w 734766"/>
              <a:gd name="connsiteY28" fmla="*/ 175762 h 365803"/>
              <a:gd name="connsiteX29" fmla="*/ 90393 w 734766"/>
              <a:gd name="connsiteY29" fmla="*/ 173300 h 365803"/>
              <a:gd name="connsiteX30" fmla="*/ 93813 w 734766"/>
              <a:gd name="connsiteY30" fmla="*/ 171331 h 365803"/>
              <a:gd name="connsiteX31" fmla="*/ 97234 w 734766"/>
              <a:gd name="connsiteY31" fmla="*/ 170346 h 365803"/>
              <a:gd name="connsiteX32" fmla="*/ 168083 w 734766"/>
              <a:gd name="connsiteY32" fmla="*/ 169854 h 365803"/>
              <a:gd name="connsiteX33" fmla="*/ 171991 w 734766"/>
              <a:gd name="connsiteY33" fmla="*/ 170346 h 365803"/>
              <a:gd name="connsiteX34" fmla="*/ 175412 w 734766"/>
              <a:gd name="connsiteY34" fmla="*/ 171331 h 365803"/>
              <a:gd name="connsiteX35" fmla="*/ 178343 w 734766"/>
              <a:gd name="connsiteY35" fmla="*/ 173300 h 365803"/>
              <a:gd name="connsiteX36" fmla="*/ 181275 w 734766"/>
              <a:gd name="connsiteY36" fmla="*/ 175762 h 365803"/>
              <a:gd name="connsiteX37" fmla="*/ 183718 w 734766"/>
              <a:gd name="connsiteY37" fmla="*/ 178716 h 365803"/>
              <a:gd name="connsiteX38" fmla="*/ 185673 w 734766"/>
              <a:gd name="connsiteY38" fmla="*/ 181670 h 365803"/>
              <a:gd name="connsiteX39" fmla="*/ 186650 w 734766"/>
              <a:gd name="connsiteY39" fmla="*/ 185116 h 365803"/>
              <a:gd name="connsiteX40" fmla="*/ 187138 w 734766"/>
              <a:gd name="connsiteY40" fmla="*/ 189055 h 365803"/>
              <a:gd name="connsiteX41" fmla="*/ 186650 w 734766"/>
              <a:gd name="connsiteY41" fmla="*/ 192994 h 365803"/>
              <a:gd name="connsiteX42" fmla="*/ 185673 w 734766"/>
              <a:gd name="connsiteY42" fmla="*/ 196440 h 365803"/>
              <a:gd name="connsiteX43" fmla="*/ 183718 w 734766"/>
              <a:gd name="connsiteY43" fmla="*/ 199394 h 365803"/>
              <a:gd name="connsiteX44" fmla="*/ 181275 w 734766"/>
              <a:gd name="connsiteY44" fmla="*/ 202348 h 365803"/>
              <a:gd name="connsiteX45" fmla="*/ 178343 w 734766"/>
              <a:gd name="connsiteY45" fmla="*/ 204810 h 365803"/>
              <a:gd name="connsiteX46" fmla="*/ 175412 w 734766"/>
              <a:gd name="connsiteY46" fmla="*/ 206779 h 365803"/>
              <a:gd name="connsiteX47" fmla="*/ 171991 w 734766"/>
              <a:gd name="connsiteY47" fmla="*/ 207764 h 365803"/>
              <a:gd name="connsiteX48" fmla="*/ 168083 w 734766"/>
              <a:gd name="connsiteY48" fmla="*/ 208256 h 365803"/>
              <a:gd name="connsiteX49" fmla="*/ 164174 w 734766"/>
              <a:gd name="connsiteY49" fmla="*/ 207764 h 365803"/>
              <a:gd name="connsiteX50" fmla="*/ 160265 w 734766"/>
              <a:gd name="connsiteY50" fmla="*/ 206779 h 365803"/>
              <a:gd name="connsiteX51" fmla="*/ 157333 w 734766"/>
              <a:gd name="connsiteY51" fmla="*/ 204810 h 365803"/>
              <a:gd name="connsiteX52" fmla="*/ 154890 w 734766"/>
              <a:gd name="connsiteY52" fmla="*/ 202348 h 365803"/>
              <a:gd name="connsiteX53" fmla="*/ 152447 w 734766"/>
              <a:gd name="connsiteY53" fmla="*/ 199394 h 365803"/>
              <a:gd name="connsiteX54" fmla="*/ 150492 w 734766"/>
              <a:gd name="connsiteY54" fmla="*/ 196440 h 365803"/>
              <a:gd name="connsiteX55" fmla="*/ 149515 w 734766"/>
              <a:gd name="connsiteY55" fmla="*/ 192994 h 365803"/>
              <a:gd name="connsiteX56" fmla="*/ 149027 w 734766"/>
              <a:gd name="connsiteY56" fmla="*/ 189055 h 365803"/>
              <a:gd name="connsiteX57" fmla="*/ 149515 w 734766"/>
              <a:gd name="connsiteY57" fmla="*/ 185116 h 365803"/>
              <a:gd name="connsiteX58" fmla="*/ 150492 w 734766"/>
              <a:gd name="connsiteY58" fmla="*/ 181670 h 365803"/>
              <a:gd name="connsiteX59" fmla="*/ 152447 w 734766"/>
              <a:gd name="connsiteY59" fmla="*/ 178716 h 365803"/>
              <a:gd name="connsiteX60" fmla="*/ 154890 w 734766"/>
              <a:gd name="connsiteY60" fmla="*/ 175762 h 365803"/>
              <a:gd name="connsiteX61" fmla="*/ 157333 w 734766"/>
              <a:gd name="connsiteY61" fmla="*/ 173300 h 365803"/>
              <a:gd name="connsiteX62" fmla="*/ 160265 w 734766"/>
              <a:gd name="connsiteY62" fmla="*/ 171331 h 365803"/>
              <a:gd name="connsiteX63" fmla="*/ 164174 w 734766"/>
              <a:gd name="connsiteY63" fmla="*/ 170346 h 365803"/>
              <a:gd name="connsiteX64" fmla="*/ 235511 w 734766"/>
              <a:gd name="connsiteY64" fmla="*/ 169854 h 365803"/>
              <a:gd name="connsiteX65" fmla="*/ 239420 w 734766"/>
              <a:gd name="connsiteY65" fmla="*/ 170346 h 365803"/>
              <a:gd name="connsiteX66" fmla="*/ 242840 w 734766"/>
              <a:gd name="connsiteY66" fmla="*/ 171331 h 365803"/>
              <a:gd name="connsiteX67" fmla="*/ 245772 w 734766"/>
              <a:gd name="connsiteY67" fmla="*/ 173300 h 365803"/>
              <a:gd name="connsiteX68" fmla="*/ 248703 w 734766"/>
              <a:gd name="connsiteY68" fmla="*/ 175762 h 365803"/>
              <a:gd name="connsiteX69" fmla="*/ 251147 w 734766"/>
              <a:gd name="connsiteY69" fmla="*/ 178716 h 365803"/>
              <a:gd name="connsiteX70" fmla="*/ 253101 w 734766"/>
              <a:gd name="connsiteY70" fmla="*/ 181670 h 365803"/>
              <a:gd name="connsiteX71" fmla="*/ 254078 w 734766"/>
              <a:gd name="connsiteY71" fmla="*/ 185116 h 365803"/>
              <a:gd name="connsiteX72" fmla="*/ 254567 w 734766"/>
              <a:gd name="connsiteY72" fmla="*/ 189055 h 365803"/>
              <a:gd name="connsiteX73" fmla="*/ 254078 w 734766"/>
              <a:gd name="connsiteY73" fmla="*/ 192994 h 365803"/>
              <a:gd name="connsiteX74" fmla="*/ 253101 w 734766"/>
              <a:gd name="connsiteY74" fmla="*/ 196440 h 365803"/>
              <a:gd name="connsiteX75" fmla="*/ 251147 w 734766"/>
              <a:gd name="connsiteY75" fmla="*/ 199394 h 365803"/>
              <a:gd name="connsiteX76" fmla="*/ 248703 w 734766"/>
              <a:gd name="connsiteY76" fmla="*/ 202348 h 365803"/>
              <a:gd name="connsiteX77" fmla="*/ 245772 w 734766"/>
              <a:gd name="connsiteY77" fmla="*/ 204810 h 365803"/>
              <a:gd name="connsiteX78" fmla="*/ 242840 w 734766"/>
              <a:gd name="connsiteY78" fmla="*/ 206779 h 365803"/>
              <a:gd name="connsiteX79" fmla="*/ 239420 w 734766"/>
              <a:gd name="connsiteY79" fmla="*/ 207764 h 365803"/>
              <a:gd name="connsiteX80" fmla="*/ 235511 w 734766"/>
              <a:gd name="connsiteY80" fmla="*/ 208256 h 365803"/>
              <a:gd name="connsiteX81" fmla="*/ 231602 w 734766"/>
              <a:gd name="connsiteY81" fmla="*/ 207764 h 365803"/>
              <a:gd name="connsiteX82" fmla="*/ 227693 w 734766"/>
              <a:gd name="connsiteY82" fmla="*/ 206779 h 365803"/>
              <a:gd name="connsiteX83" fmla="*/ 224761 w 734766"/>
              <a:gd name="connsiteY83" fmla="*/ 204810 h 365803"/>
              <a:gd name="connsiteX84" fmla="*/ 222318 w 734766"/>
              <a:gd name="connsiteY84" fmla="*/ 202348 h 365803"/>
              <a:gd name="connsiteX85" fmla="*/ 219875 w 734766"/>
              <a:gd name="connsiteY85" fmla="*/ 199394 h 365803"/>
              <a:gd name="connsiteX86" fmla="*/ 217921 w 734766"/>
              <a:gd name="connsiteY86" fmla="*/ 196440 h 365803"/>
              <a:gd name="connsiteX87" fmla="*/ 216944 w 734766"/>
              <a:gd name="connsiteY87" fmla="*/ 192994 h 365803"/>
              <a:gd name="connsiteX88" fmla="*/ 216455 w 734766"/>
              <a:gd name="connsiteY88" fmla="*/ 189055 h 365803"/>
              <a:gd name="connsiteX89" fmla="*/ 216944 w 734766"/>
              <a:gd name="connsiteY89" fmla="*/ 185116 h 365803"/>
              <a:gd name="connsiteX90" fmla="*/ 217921 w 734766"/>
              <a:gd name="connsiteY90" fmla="*/ 181670 h 365803"/>
              <a:gd name="connsiteX91" fmla="*/ 219875 w 734766"/>
              <a:gd name="connsiteY91" fmla="*/ 178716 h 365803"/>
              <a:gd name="connsiteX92" fmla="*/ 222318 w 734766"/>
              <a:gd name="connsiteY92" fmla="*/ 175762 h 365803"/>
              <a:gd name="connsiteX93" fmla="*/ 224761 w 734766"/>
              <a:gd name="connsiteY93" fmla="*/ 173300 h 365803"/>
              <a:gd name="connsiteX94" fmla="*/ 227693 w 734766"/>
              <a:gd name="connsiteY94" fmla="*/ 171331 h 365803"/>
              <a:gd name="connsiteX95" fmla="*/ 231602 w 734766"/>
              <a:gd name="connsiteY95" fmla="*/ 170346 h 365803"/>
              <a:gd name="connsiteX96" fmla="*/ 499255 w 734766"/>
              <a:gd name="connsiteY96" fmla="*/ 92559 h 365803"/>
              <a:gd name="connsiteX97" fmla="*/ 503164 w 734766"/>
              <a:gd name="connsiteY97" fmla="*/ 93051 h 365803"/>
              <a:gd name="connsiteX98" fmla="*/ 507073 w 734766"/>
              <a:gd name="connsiteY98" fmla="*/ 94036 h 365803"/>
              <a:gd name="connsiteX99" fmla="*/ 510005 w 734766"/>
              <a:gd name="connsiteY99" fmla="*/ 96005 h 365803"/>
              <a:gd name="connsiteX100" fmla="*/ 512448 w 734766"/>
              <a:gd name="connsiteY100" fmla="*/ 98467 h 365803"/>
              <a:gd name="connsiteX101" fmla="*/ 514891 w 734766"/>
              <a:gd name="connsiteY101" fmla="*/ 101421 h 365803"/>
              <a:gd name="connsiteX102" fmla="*/ 516845 w 734766"/>
              <a:gd name="connsiteY102" fmla="*/ 104375 h 365803"/>
              <a:gd name="connsiteX103" fmla="*/ 517822 w 734766"/>
              <a:gd name="connsiteY103" fmla="*/ 107821 h 365803"/>
              <a:gd name="connsiteX104" fmla="*/ 518311 w 734766"/>
              <a:gd name="connsiteY104" fmla="*/ 111760 h 365803"/>
              <a:gd name="connsiteX105" fmla="*/ 517822 w 734766"/>
              <a:gd name="connsiteY105" fmla="*/ 115699 h 365803"/>
              <a:gd name="connsiteX106" fmla="*/ 516845 w 734766"/>
              <a:gd name="connsiteY106" fmla="*/ 119145 h 365803"/>
              <a:gd name="connsiteX107" fmla="*/ 514891 w 734766"/>
              <a:gd name="connsiteY107" fmla="*/ 122099 h 365803"/>
              <a:gd name="connsiteX108" fmla="*/ 512448 w 734766"/>
              <a:gd name="connsiteY108" fmla="*/ 125053 h 365803"/>
              <a:gd name="connsiteX109" fmla="*/ 510005 w 734766"/>
              <a:gd name="connsiteY109" fmla="*/ 127515 h 365803"/>
              <a:gd name="connsiteX110" fmla="*/ 507073 w 734766"/>
              <a:gd name="connsiteY110" fmla="*/ 129484 h 365803"/>
              <a:gd name="connsiteX111" fmla="*/ 503164 w 734766"/>
              <a:gd name="connsiteY111" fmla="*/ 130469 h 365803"/>
              <a:gd name="connsiteX112" fmla="*/ 499255 w 734766"/>
              <a:gd name="connsiteY112" fmla="*/ 130961 h 365803"/>
              <a:gd name="connsiteX113" fmla="*/ 495346 w 734766"/>
              <a:gd name="connsiteY113" fmla="*/ 130469 h 365803"/>
              <a:gd name="connsiteX114" fmla="*/ 491926 w 734766"/>
              <a:gd name="connsiteY114" fmla="*/ 129484 h 365803"/>
              <a:gd name="connsiteX115" fmla="*/ 488994 w 734766"/>
              <a:gd name="connsiteY115" fmla="*/ 127515 h 365803"/>
              <a:gd name="connsiteX116" fmla="*/ 486063 w 734766"/>
              <a:gd name="connsiteY116" fmla="*/ 125053 h 365803"/>
              <a:gd name="connsiteX117" fmla="*/ 483619 w 734766"/>
              <a:gd name="connsiteY117" fmla="*/ 122099 h 365803"/>
              <a:gd name="connsiteX118" fmla="*/ 481665 w 734766"/>
              <a:gd name="connsiteY118" fmla="*/ 119145 h 365803"/>
              <a:gd name="connsiteX119" fmla="*/ 480688 w 734766"/>
              <a:gd name="connsiteY119" fmla="*/ 115699 h 365803"/>
              <a:gd name="connsiteX120" fmla="*/ 480199 w 734766"/>
              <a:gd name="connsiteY120" fmla="*/ 111760 h 365803"/>
              <a:gd name="connsiteX121" fmla="*/ 480688 w 734766"/>
              <a:gd name="connsiteY121" fmla="*/ 107821 h 365803"/>
              <a:gd name="connsiteX122" fmla="*/ 481665 w 734766"/>
              <a:gd name="connsiteY122" fmla="*/ 104375 h 365803"/>
              <a:gd name="connsiteX123" fmla="*/ 483619 w 734766"/>
              <a:gd name="connsiteY123" fmla="*/ 101421 h 365803"/>
              <a:gd name="connsiteX124" fmla="*/ 486063 w 734766"/>
              <a:gd name="connsiteY124" fmla="*/ 98467 h 365803"/>
              <a:gd name="connsiteX125" fmla="*/ 488994 w 734766"/>
              <a:gd name="connsiteY125" fmla="*/ 96005 h 365803"/>
              <a:gd name="connsiteX126" fmla="*/ 491926 w 734766"/>
              <a:gd name="connsiteY126" fmla="*/ 94036 h 365803"/>
              <a:gd name="connsiteX127" fmla="*/ 495346 w 734766"/>
              <a:gd name="connsiteY127" fmla="*/ 93051 h 365803"/>
              <a:gd name="connsiteX128" fmla="*/ 566683 w 734766"/>
              <a:gd name="connsiteY128" fmla="*/ 92559 h 365803"/>
              <a:gd name="connsiteX129" fmla="*/ 570592 w 734766"/>
              <a:gd name="connsiteY129" fmla="*/ 93051 h 365803"/>
              <a:gd name="connsiteX130" fmla="*/ 574501 w 734766"/>
              <a:gd name="connsiteY130" fmla="*/ 94036 h 365803"/>
              <a:gd name="connsiteX131" fmla="*/ 577433 w 734766"/>
              <a:gd name="connsiteY131" fmla="*/ 96005 h 365803"/>
              <a:gd name="connsiteX132" fmla="*/ 579876 w 734766"/>
              <a:gd name="connsiteY132" fmla="*/ 98467 h 365803"/>
              <a:gd name="connsiteX133" fmla="*/ 582319 w 734766"/>
              <a:gd name="connsiteY133" fmla="*/ 101421 h 365803"/>
              <a:gd name="connsiteX134" fmla="*/ 584274 w 734766"/>
              <a:gd name="connsiteY134" fmla="*/ 104375 h 365803"/>
              <a:gd name="connsiteX135" fmla="*/ 585251 w 734766"/>
              <a:gd name="connsiteY135" fmla="*/ 107821 h 365803"/>
              <a:gd name="connsiteX136" fmla="*/ 585739 w 734766"/>
              <a:gd name="connsiteY136" fmla="*/ 111760 h 365803"/>
              <a:gd name="connsiteX137" fmla="*/ 585251 w 734766"/>
              <a:gd name="connsiteY137" fmla="*/ 115699 h 365803"/>
              <a:gd name="connsiteX138" fmla="*/ 584274 w 734766"/>
              <a:gd name="connsiteY138" fmla="*/ 119145 h 365803"/>
              <a:gd name="connsiteX139" fmla="*/ 582319 w 734766"/>
              <a:gd name="connsiteY139" fmla="*/ 122099 h 365803"/>
              <a:gd name="connsiteX140" fmla="*/ 579876 w 734766"/>
              <a:gd name="connsiteY140" fmla="*/ 125053 h 365803"/>
              <a:gd name="connsiteX141" fmla="*/ 577433 w 734766"/>
              <a:gd name="connsiteY141" fmla="*/ 127515 h 365803"/>
              <a:gd name="connsiteX142" fmla="*/ 574501 w 734766"/>
              <a:gd name="connsiteY142" fmla="*/ 129484 h 365803"/>
              <a:gd name="connsiteX143" fmla="*/ 570592 w 734766"/>
              <a:gd name="connsiteY143" fmla="*/ 130469 h 365803"/>
              <a:gd name="connsiteX144" fmla="*/ 566683 w 734766"/>
              <a:gd name="connsiteY144" fmla="*/ 130961 h 365803"/>
              <a:gd name="connsiteX145" fmla="*/ 562775 w 734766"/>
              <a:gd name="connsiteY145" fmla="*/ 130469 h 365803"/>
              <a:gd name="connsiteX146" fmla="*/ 559354 w 734766"/>
              <a:gd name="connsiteY146" fmla="*/ 129484 h 365803"/>
              <a:gd name="connsiteX147" fmla="*/ 556423 w 734766"/>
              <a:gd name="connsiteY147" fmla="*/ 127515 h 365803"/>
              <a:gd name="connsiteX148" fmla="*/ 553491 w 734766"/>
              <a:gd name="connsiteY148" fmla="*/ 125053 h 365803"/>
              <a:gd name="connsiteX149" fmla="*/ 551048 w 734766"/>
              <a:gd name="connsiteY149" fmla="*/ 122099 h 365803"/>
              <a:gd name="connsiteX150" fmla="*/ 549093 w 734766"/>
              <a:gd name="connsiteY150" fmla="*/ 119145 h 365803"/>
              <a:gd name="connsiteX151" fmla="*/ 548116 w 734766"/>
              <a:gd name="connsiteY151" fmla="*/ 115699 h 365803"/>
              <a:gd name="connsiteX152" fmla="*/ 547628 w 734766"/>
              <a:gd name="connsiteY152" fmla="*/ 111760 h 365803"/>
              <a:gd name="connsiteX153" fmla="*/ 548116 w 734766"/>
              <a:gd name="connsiteY153" fmla="*/ 107821 h 365803"/>
              <a:gd name="connsiteX154" fmla="*/ 549093 w 734766"/>
              <a:gd name="connsiteY154" fmla="*/ 104375 h 365803"/>
              <a:gd name="connsiteX155" fmla="*/ 551048 w 734766"/>
              <a:gd name="connsiteY155" fmla="*/ 101421 h 365803"/>
              <a:gd name="connsiteX156" fmla="*/ 553491 w 734766"/>
              <a:gd name="connsiteY156" fmla="*/ 98467 h 365803"/>
              <a:gd name="connsiteX157" fmla="*/ 556423 w 734766"/>
              <a:gd name="connsiteY157" fmla="*/ 96005 h 365803"/>
              <a:gd name="connsiteX158" fmla="*/ 559354 w 734766"/>
              <a:gd name="connsiteY158" fmla="*/ 94036 h 365803"/>
              <a:gd name="connsiteX159" fmla="*/ 562775 w 734766"/>
              <a:gd name="connsiteY159" fmla="*/ 93051 h 365803"/>
              <a:gd name="connsiteX160" fmla="*/ 634112 w 734766"/>
              <a:gd name="connsiteY160" fmla="*/ 92559 h 365803"/>
              <a:gd name="connsiteX161" fmla="*/ 637532 w 734766"/>
              <a:gd name="connsiteY161" fmla="*/ 93051 h 365803"/>
              <a:gd name="connsiteX162" fmla="*/ 640953 w 734766"/>
              <a:gd name="connsiteY162" fmla="*/ 94036 h 365803"/>
              <a:gd name="connsiteX163" fmla="*/ 644373 w 734766"/>
              <a:gd name="connsiteY163" fmla="*/ 96005 h 365803"/>
              <a:gd name="connsiteX164" fmla="*/ 647304 w 734766"/>
              <a:gd name="connsiteY164" fmla="*/ 98467 h 365803"/>
              <a:gd name="connsiteX165" fmla="*/ 649748 w 734766"/>
              <a:gd name="connsiteY165" fmla="*/ 101421 h 365803"/>
              <a:gd name="connsiteX166" fmla="*/ 651702 w 734766"/>
              <a:gd name="connsiteY166" fmla="*/ 104375 h 365803"/>
              <a:gd name="connsiteX167" fmla="*/ 652679 w 734766"/>
              <a:gd name="connsiteY167" fmla="*/ 107821 h 365803"/>
              <a:gd name="connsiteX168" fmla="*/ 652679 w 734766"/>
              <a:gd name="connsiteY168" fmla="*/ 111760 h 365803"/>
              <a:gd name="connsiteX169" fmla="*/ 652679 w 734766"/>
              <a:gd name="connsiteY169" fmla="*/ 115699 h 365803"/>
              <a:gd name="connsiteX170" fmla="*/ 651702 w 734766"/>
              <a:gd name="connsiteY170" fmla="*/ 119145 h 365803"/>
              <a:gd name="connsiteX171" fmla="*/ 649748 w 734766"/>
              <a:gd name="connsiteY171" fmla="*/ 122099 h 365803"/>
              <a:gd name="connsiteX172" fmla="*/ 647304 w 734766"/>
              <a:gd name="connsiteY172" fmla="*/ 125053 h 365803"/>
              <a:gd name="connsiteX173" fmla="*/ 644373 w 734766"/>
              <a:gd name="connsiteY173" fmla="*/ 127515 h 365803"/>
              <a:gd name="connsiteX174" fmla="*/ 640953 w 734766"/>
              <a:gd name="connsiteY174" fmla="*/ 129484 h 365803"/>
              <a:gd name="connsiteX175" fmla="*/ 637532 w 734766"/>
              <a:gd name="connsiteY175" fmla="*/ 130469 h 365803"/>
              <a:gd name="connsiteX176" fmla="*/ 634112 w 734766"/>
              <a:gd name="connsiteY176" fmla="*/ 130961 h 365803"/>
              <a:gd name="connsiteX177" fmla="*/ 630203 w 734766"/>
              <a:gd name="connsiteY177" fmla="*/ 130469 h 365803"/>
              <a:gd name="connsiteX178" fmla="*/ 626783 w 734766"/>
              <a:gd name="connsiteY178" fmla="*/ 129484 h 365803"/>
              <a:gd name="connsiteX179" fmla="*/ 622874 w 734766"/>
              <a:gd name="connsiteY179" fmla="*/ 127515 h 365803"/>
              <a:gd name="connsiteX180" fmla="*/ 620431 w 734766"/>
              <a:gd name="connsiteY180" fmla="*/ 125053 h 365803"/>
              <a:gd name="connsiteX181" fmla="*/ 617988 w 734766"/>
              <a:gd name="connsiteY181" fmla="*/ 122099 h 365803"/>
              <a:gd name="connsiteX182" fmla="*/ 616033 w 734766"/>
              <a:gd name="connsiteY182" fmla="*/ 119145 h 365803"/>
              <a:gd name="connsiteX183" fmla="*/ 615056 w 734766"/>
              <a:gd name="connsiteY183" fmla="*/ 115699 h 365803"/>
              <a:gd name="connsiteX184" fmla="*/ 615056 w 734766"/>
              <a:gd name="connsiteY184" fmla="*/ 111760 h 365803"/>
              <a:gd name="connsiteX185" fmla="*/ 615056 w 734766"/>
              <a:gd name="connsiteY185" fmla="*/ 107821 h 365803"/>
              <a:gd name="connsiteX186" fmla="*/ 616033 w 734766"/>
              <a:gd name="connsiteY186" fmla="*/ 104375 h 365803"/>
              <a:gd name="connsiteX187" fmla="*/ 617988 w 734766"/>
              <a:gd name="connsiteY187" fmla="*/ 101421 h 365803"/>
              <a:gd name="connsiteX188" fmla="*/ 620431 w 734766"/>
              <a:gd name="connsiteY188" fmla="*/ 98467 h 365803"/>
              <a:gd name="connsiteX189" fmla="*/ 622874 w 734766"/>
              <a:gd name="connsiteY189" fmla="*/ 96005 h 365803"/>
              <a:gd name="connsiteX190" fmla="*/ 626783 w 734766"/>
              <a:gd name="connsiteY190" fmla="*/ 94036 h 365803"/>
              <a:gd name="connsiteX191" fmla="*/ 630203 w 734766"/>
              <a:gd name="connsiteY191" fmla="*/ 93051 h 365803"/>
              <a:gd name="connsiteX192" fmla="*/ 334699 w 734766"/>
              <a:gd name="connsiteY192" fmla="*/ 77295 h 365803"/>
              <a:gd name="connsiteX193" fmla="*/ 330302 w 734766"/>
              <a:gd name="connsiteY193" fmla="*/ 77295 h 365803"/>
              <a:gd name="connsiteX194" fmla="*/ 20522 w 734766"/>
              <a:gd name="connsiteY194" fmla="*/ 77295 h 365803"/>
              <a:gd name="connsiteX195" fmla="*/ 15636 w 734766"/>
              <a:gd name="connsiteY195" fmla="*/ 77295 h 365803"/>
              <a:gd name="connsiteX196" fmla="*/ 11727 w 734766"/>
              <a:gd name="connsiteY196" fmla="*/ 78280 h 365803"/>
              <a:gd name="connsiteX197" fmla="*/ 8306 w 734766"/>
              <a:gd name="connsiteY197" fmla="*/ 80741 h 365803"/>
              <a:gd name="connsiteX198" fmla="*/ 5375 w 734766"/>
              <a:gd name="connsiteY198" fmla="*/ 83203 h 365803"/>
              <a:gd name="connsiteX199" fmla="*/ 2932 w 734766"/>
              <a:gd name="connsiteY199" fmla="*/ 86649 h 365803"/>
              <a:gd name="connsiteX200" fmla="*/ 1466 w 734766"/>
              <a:gd name="connsiteY200" fmla="*/ 90588 h 365803"/>
              <a:gd name="connsiteX201" fmla="*/ 0 w 734766"/>
              <a:gd name="connsiteY201" fmla="*/ 95512 h 365803"/>
              <a:gd name="connsiteX202" fmla="*/ 0 w 734766"/>
              <a:gd name="connsiteY202" fmla="*/ 100435 h 365803"/>
              <a:gd name="connsiteX203" fmla="*/ 0 w 734766"/>
              <a:gd name="connsiteY203" fmla="*/ 291953 h 365803"/>
              <a:gd name="connsiteX204" fmla="*/ 0 w 734766"/>
              <a:gd name="connsiteY204" fmla="*/ 296384 h 365803"/>
              <a:gd name="connsiteX205" fmla="*/ 1466 w 734766"/>
              <a:gd name="connsiteY205" fmla="*/ 300323 h 365803"/>
              <a:gd name="connsiteX206" fmla="*/ 3420 w 734766"/>
              <a:gd name="connsiteY206" fmla="*/ 303769 h 365803"/>
              <a:gd name="connsiteX207" fmla="*/ 5863 w 734766"/>
              <a:gd name="connsiteY207" fmla="*/ 306723 h 365803"/>
              <a:gd name="connsiteX208" fmla="*/ 8795 w 734766"/>
              <a:gd name="connsiteY208" fmla="*/ 309185 h 365803"/>
              <a:gd name="connsiteX209" fmla="*/ 12215 w 734766"/>
              <a:gd name="connsiteY209" fmla="*/ 311646 h 365803"/>
              <a:gd name="connsiteX210" fmla="*/ 16124 w 734766"/>
              <a:gd name="connsiteY210" fmla="*/ 312631 h 365803"/>
              <a:gd name="connsiteX211" fmla="*/ 20522 w 734766"/>
              <a:gd name="connsiteY211" fmla="*/ 312631 h 365803"/>
              <a:gd name="connsiteX212" fmla="*/ 239908 w 734766"/>
              <a:gd name="connsiteY212" fmla="*/ 312631 h 365803"/>
              <a:gd name="connsiteX213" fmla="*/ 306360 w 734766"/>
              <a:gd name="connsiteY213" fmla="*/ 364818 h 365803"/>
              <a:gd name="connsiteX214" fmla="*/ 308314 w 734766"/>
              <a:gd name="connsiteY214" fmla="*/ 365803 h 365803"/>
              <a:gd name="connsiteX215" fmla="*/ 309780 w 734766"/>
              <a:gd name="connsiteY215" fmla="*/ 365803 h 365803"/>
              <a:gd name="connsiteX216" fmla="*/ 311734 w 734766"/>
              <a:gd name="connsiteY216" fmla="*/ 365803 h 365803"/>
              <a:gd name="connsiteX217" fmla="*/ 312712 w 734766"/>
              <a:gd name="connsiteY217" fmla="*/ 365311 h 365803"/>
              <a:gd name="connsiteX218" fmla="*/ 313689 w 734766"/>
              <a:gd name="connsiteY218" fmla="*/ 364326 h 365803"/>
              <a:gd name="connsiteX219" fmla="*/ 315155 w 734766"/>
              <a:gd name="connsiteY219" fmla="*/ 362849 h 365803"/>
              <a:gd name="connsiteX220" fmla="*/ 315643 w 734766"/>
              <a:gd name="connsiteY220" fmla="*/ 361864 h 365803"/>
              <a:gd name="connsiteX221" fmla="*/ 315643 w 734766"/>
              <a:gd name="connsiteY221" fmla="*/ 359895 h 365803"/>
              <a:gd name="connsiteX222" fmla="*/ 315643 w 734766"/>
              <a:gd name="connsiteY222" fmla="*/ 312631 h 365803"/>
              <a:gd name="connsiteX223" fmla="*/ 330302 w 734766"/>
              <a:gd name="connsiteY223" fmla="*/ 312631 h 365803"/>
              <a:gd name="connsiteX224" fmla="*/ 334699 w 734766"/>
              <a:gd name="connsiteY224" fmla="*/ 312631 h 365803"/>
              <a:gd name="connsiteX225" fmla="*/ 338119 w 734766"/>
              <a:gd name="connsiteY225" fmla="*/ 311646 h 365803"/>
              <a:gd name="connsiteX226" fmla="*/ 342028 w 734766"/>
              <a:gd name="connsiteY226" fmla="*/ 309185 h 365803"/>
              <a:gd name="connsiteX227" fmla="*/ 344960 w 734766"/>
              <a:gd name="connsiteY227" fmla="*/ 306723 h 365803"/>
              <a:gd name="connsiteX228" fmla="*/ 347403 w 734766"/>
              <a:gd name="connsiteY228" fmla="*/ 303769 h 365803"/>
              <a:gd name="connsiteX229" fmla="*/ 349358 w 734766"/>
              <a:gd name="connsiteY229" fmla="*/ 300323 h 365803"/>
              <a:gd name="connsiteX230" fmla="*/ 350335 w 734766"/>
              <a:gd name="connsiteY230" fmla="*/ 296384 h 365803"/>
              <a:gd name="connsiteX231" fmla="*/ 351312 w 734766"/>
              <a:gd name="connsiteY231" fmla="*/ 291953 h 365803"/>
              <a:gd name="connsiteX232" fmla="*/ 351312 w 734766"/>
              <a:gd name="connsiteY232" fmla="*/ 100435 h 365803"/>
              <a:gd name="connsiteX233" fmla="*/ 350335 w 734766"/>
              <a:gd name="connsiteY233" fmla="*/ 95512 h 365803"/>
              <a:gd name="connsiteX234" fmla="*/ 349358 w 734766"/>
              <a:gd name="connsiteY234" fmla="*/ 90588 h 365803"/>
              <a:gd name="connsiteX235" fmla="*/ 347403 w 734766"/>
              <a:gd name="connsiteY235" fmla="*/ 86649 h 365803"/>
              <a:gd name="connsiteX236" fmla="*/ 345449 w 734766"/>
              <a:gd name="connsiteY236" fmla="*/ 83695 h 365803"/>
              <a:gd name="connsiteX237" fmla="*/ 342517 w 734766"/>
              <a:gd name="connsiteY237" fmla="*/ 80741 h 365803"/>
              <a:gd name="connsiteX238" fmla="*/ 339097 w 734766"/>
              <a:gd name="connsiteY238" fmla="*/ 78280 h 365803"/>
              <a:gd name="connsiteX239" fmla="*/ 719130 w 734766"/>
              <a:gd name="connsiteY239" fmla="*/ 0 h 365803"/>
              <a:gd name="connsiteX240" fmla="*/ 714244 w 734766"/>
              <a:gd name="connsiteY240" fmla="*/ 0 h 365803"/>
              <a:gd name="connsiteX241" fmla="*/ 404464 w 734766"/>
              <a:gd name="connsiteY241" fmla="*/ 0 h 365803"/>
              <a:gd name="connsiteX242" fmla="*/ 400067 w 734766"/>
              <a:gd name="connsiteY242" fmla="*/ 0 h 365803"/>
              <a:gd name="connsiteX243" fmla="*/ 395669 w 734766"/>
              <a:gd name="connsiteY243" fmla="*/ 985 h 365803"/>
              <a:gd name="connsiteX244" fmla="*/ 392249 w 734766"/>
              <a:gd name="connsiteY244" fmla="*/ 3446 h 365803"/>
              <a:gd name="connsiteX245" fmla="*/ 389317 w 734766"/>
              <a:gd name="connsiteY245" fmla="*/ 6400 h 365803"/>
              <a:gd name="connsiteX246" fmla="*/ 387363 w 734766"/>
              <a:gd name="connsiteY246" fmla="*/ 9354 h 365803"/>
              <a:gd name="connsiteX247" fmla="*/ 385408 w 734766"/>
              <a:gd name="connsiteY247" fmla="*/ 13293 h 365803"/>
              <a:gd name="connsiteX248" fmla="*/ 384431 w 734766"/>
              <a:gd name="connsiteY248" fmla="*/ 18217 h 365803"/>
              <a:gd name="connsiteX249" fmla="*/ 383454 w 734766"/>
              <a:gd name="connsiteY249" fmla="*/ 23140 h 365803"/>
              <a:gd name="connsiteX250" fmla="*/ 383454 w 734766"/>
              <a:gd name="connsiteY250" fmla="*/ 214658 h 365803"/>
              <a:gd name="connsiteX251" fmla="*/ 384431 w 734766"/>
              <a:gd name="connsiteY251" fmla="*/ 219089 h 365803"/>
              <a:gd name="connsiteX252" fmla="*/ 385408 w 734766"/>
              <a:gd name="connsiteY252" fmla="*/ 223028 h 365803"/>
              <a:gd name="connsiteX253" fmla="*/ 387363 w 734766"/>
              <a:gd name="connsiteY253" fmla="*/ 226474 h 365803"/>
              <a:gd name="connsiteX254" fmla="*/ 389806 w 734766"/>
              <a:gd name="connsiteY254" fmla="*/ 229428 h 365803"/>
              <a:gd name="connsiteX255" fmla="*/ 392738 w 734766"/>
              <a:gd name="connsiteY255" fmla="*/ 231890 h 365803"/>
              <a:gd name="connsiteX256" fmla="*/ 396647 w 734766"/>
              <a:gd name="connsiteY256" fmla="*/ 234351 h 365803"/>
              <a:gd name="connsiteX257" fmla="*/ 400067 w 734766"/>
              <a:gd name="connsiteY257" fmla="*/ 235336 h 365803"/>
              <a:gd name="connsiteX258" fmla="*/ 404464 w 734766"/>
              <a:gd name="connsiteY258" fmla="*/ 235336 h 365803"/>
              <a:gd name="connsiteX259" fmla="*/ 419123 w 734766"/>
              <a:gd name="connsiteY259" fmla="*/ 235336 h 365803"/>
              <a:gd name="connsiteX260" fmla="*/ 419123 w 734766"/>
              <a:gd name="connsiteY260" fmla="*/ 282600 h 365803"/>
              <a:gd name="connsiteX261" fmla="*/ 419123 w 734766"/>
              <a:gd name="connsiteY261" fmla="*/ 284569 h 365803"/>
              <a:gd name="connsiteX262" fmla="*/ 419611 w 734766"/>
              <a:gd name="connsiteY262" fmla="*/ 285554 h 365803"/>
              <a:gd name="connsiteX263" fmla="*/ 421077 w 734766"/>
              <a:gd name="connsiteY263" fmla="*/ 287031 h 365803"/>
              <a:gd name="connsiteX264" fmla="*/ 422054 w 734766"/>
              <a:gd name="connsiteY264" fmla="*/ 288016 h 365803"/>
              <a:gd name="connsiteX265" fmla="*/ 423032 w 734766"/>
              <a:gd name="connsiteY265" fmla="*/ 288508 h 365803"/>
              <a:gd name="connsiteX266" fmla="*/ 424986 w 734766"/>
              <a:gd name="connsiteY266" fmla="*/ 288508 h 365803"/>
              <a:gd name="connsiteX267" fmla="*/ 426452 w 734766"/>
              <a:gd name="connsiteY267" fmla="*/ 288508 h 365803"/>
              <a:gd name="connsiteX268" fmla="*/ 428406 w 734766"/>
              <a:gd name="connsiteY268" fmla="*/ 287523 h 365803"/>
              <a:gd name="connsiteX269" fmla="*/ 494858 w 734766"/>
              <a:gd name="connsiteY269" fmla="*/ 235336 h 365803"/>
              <a:gd name="connsiteX270" fmla="*/ 714244 w 734766"/>
              <a:gd name="connsiteY270" fmla="*/ 235336 h 365803"/>
              <a:gd name="connsiteX271" fmla="*/ 718642 w 734766"/>
              <a:gd name="connsiteY271" fmla="*/ 235336 h 365803"/>
              <a:gd name="connsiteX272" fmla="*/ 722551 w 734766"/>
              <a:gd name="connsiteY272" fmla="*/ 234351 h 365803"/>
              <a:gd name="connsiteX273" fmla="*/ 725971 w 734766"/>
              <a:gd name="connsiteY273" fmla="*/ 231890 h 365803"/>
              <a:gd name="connsiteX274" fmla="*/ 728903 w 734766"/>
              <a:gd name="connsiteY274" fmla="*/ 229428 h 365803"/>
              <a:gd name="connsiteX275" fmla="*/ 731346 w 734766"/>
              <a:gd name="connsiteY275" fmla="*/ 226474 h 365803"/>
              <a:gd name="connsiteX276" fmla="*/ 733300 w 734766"/>
              <a:gd name="connsiteY276" fmla="*/ 223028 h 365803"/>
              <a:gd name="connsiteX277" fmla="*/ 734766 w 734766"/>
              <a:gd name="connsiteY277" fmla="*/ 219089 h 365803"/>
              <a:gd name="connsiteX278" fmla="*/ 734766 w 734766"/>
              <a:gd name="connsiteY278" fmla="*/ 214658 h 365803"/>
              <a:gd name="connsiteX279" fmla="*/ 734766 w 734766"/>
              <a:gd name="connsiteY279" fmla="*/ 23140 h 365803"/>
              <a:gd name="connsiteX280" fmla="*/ 734766 w 734766"/>
              <a:gd name="connsiteY280" fmla="*/ 18217 h 365803"/>
              <a:gd name="connsiteX281" fmla="*/ 733300 w 734766"/>
              <a:gd name="connsiteY281" fmla="*/ 13293 h 365803"/>
              <a:gd name="connsiteX282" fmla="*/ 731834 w 734766"/>
              <a:gd name="connsiteY282" fmla="*/ 9354 h 365803"/>
              <a:gd name="connsiteX283" fmla="*/ 729391 w 734766"/>
              <a:gd name="connsiteY283" fmla="*/ 5908 h 365803"/>
              <a:gd name="connsiteX284" fmla="*/ 726460 w 734766"/>
              <a:gd name="connsiteY284" fmla="*/ 3446 h 365803"/>
              <a:gd name="connsiteX285" fmla="*/ 723039 w 734766"/>
              <a:gd name="connsiteY285" fmla="*/ 985 h 36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734766" h="365803">
                <a:moveTo>
                  <a:pt x="100654" y="169854"/>
                </a:moveTo>
                <a:lnTo>
                  <a:pt x="104563" y="170346"/>
                </a:lnTo>
                <a:lnTo>
                  <a:pt x="107983" y="171331"/>
                </a:lnTo>
                <a:lnTo>
                  <a:pt x="111892" y="173300"/>
                </a:lnTo>
                <a:lnTo>
                  <a:pt x="114335" y="175762"/>
                </a:lnTo>
                <a:lnTo>
                  <a:pt x="116778" y="178716"/>
                </a:lnTo>
                <a:lnTo>
                  <a:pt x="118733" y="181670"/>
                </a:lnTo>
                <a:lnTo>
                  <a:pt x="119710" y="185116"/>
                </a:lnTo>
                <a:lnTo>
                  <a:pt x="119710" y="189055"/>
                </a:lnTo>
                <a:lnTo>
                  <a:pt x="119710" y="192994"/>
                </a:lnTo>
                <a:lnTo>
                  <a:pt x="118733" y="196440"/>
                </a:lnTo>
                <a:lnTo>
                  <a:pt x="116778" y="199394"/>
                </a:lnTo>
                <a:lnTo>
                  <a:pt x="114335" y="202348"/>
                </a:lnTo>
                <a:lnTo>
                  <a:pt x="111892" y="204810"/>
                </a:lnTo>
                <a:lnTo>
                  <a:pt x="107983" y="206779"/>
                </a:lnTo>
                <a:lnTo>
                  <a:pt x="104563" y="207764"/>
                </a:lnTo>
                <a:lnTo>
                  <a:pt x="100654" y="208256"/>
                </a:lnTo>
                <a:lnTo>
                  <a:pt x="97234" y="207764"/>
                </a:lnTo>
                <a:lnTo>
                  <a:pt x="93813" y="206779"/>
                </a:lnTo>
                <a:lnTo>
                  <a:pt x="90393" y="204810"/>
                </a:lnTo>
                <a:lnTo>
                  <a:pt x="87462" y="202348"/>
                </a:lnTo>
                <a:lnTo>
                  <a:pt x="85018" y="199394"/>
                </a:lnTo>
                <a:lnTo>
                  <a:pt x="83064" y="196440"/>
                </a:lnTo>
                <a:lnTo>
                  <a:pt x="82087" y="192994"/>
                </a:lnTo>
                <a:lnTo>
                  <a:pt x="82087" y="189055"/>
                </a:lnTo>
                <a:lnTo>
                  <a:pt x="82087" y="185116"/>
                </a:lnTo>
                <a:lnTo>
                  <a:pt x="83064" y="181670"/>
                </a:lnTo>
                <a:lnTo>
                  <a:pt x="85018" y="178716"/>
                </a:lnTo>
                <a:lnTo>
                  <a:pt x="87462" y="175762"/>
                </a:lnTo>
                <a:lnTo>
                  <a:pt x="90393" y="173300"/>
                </a:lnTo>
                <a:lnTo>
                  <a:pt x="93813" y="171331"/>
                </a:lnTo>
                <a:lnTo>
                  <a:pt x="97234" y="170346"/>
                </a:lnTo>
                <a:close/>
                <a:moveTo>
                  <a:pt x="168083" y="169854"/>
                </a:moveTo>
                <a:lnTo>
                  <a:pt x="171991" y="170346"/>
                </a:lnTo>
                <a:lnTo>
                  <a:pt x="175412" y="171331"/>
                </a:lnTo>
                <a:lnTo>
                  <a:pt x="178343" y="173300"/>
                </a:lnTo>
                <a:lnTo>
                  <a:pt x="181275" y="175762"/>
                </a:lnTo>
                <a:lnTo>
                  <a:pt x="183718" y="178716"/>
                </a:lnTo>
                <a:lnTo>
                  <a:pt x="185673" y="181670"/>
                </a:lnTo>
                <a:lnTo>
                  <a:pt x="186650" y="185116"/>
                </a:lnTo>
                <a:lnTo>
                  <a:pt x="187138" y="189055"/>
                </a:lnTo>
                <a:lnTo>
                  <a:pt x="186650" y="192994"/>
                </a:lnTo>
                <a:lnTo>
                  <a:pt x="185673" y="196440"/>
                </a:lnTo>
                <a:lnTo>
                  <a:pt x="183718" y="199394"/>
                </a:lnTo>
                <a:lnTo>
                  <a:pt x="181275" y="202348"/>
                </a:lnTo>
                <a:lnTo>
                  <a:pt x="178343" y="204810"/>
                </a:lnTo>
                <a:lnTo>
                  <a:pt x="175412" y="206779"/>
                </a:lnTo>
                <a:lnTo>
                  <a:pt x="171991" y="207764"/>
                </a:lnTo>
                <a:lnTo>
                  <a:pt x="168083" y="208256"/>
                </a:lnTo>
                <a:lnTo>
                  <a:pt x="164174" y="207764"/>
                </a:lnTo>
                <a:lnTo>
                  <a:pt x="160265" y="206779"/>
                </a:lnTo>
                <a:lnTo>
                  <a:pt x="157333" y="204810"/>
                </a:lnTo>
                <a:lnTo>
                  <a:pt x="154890" y="202348"/>
                </a:lnTo>
                <a:lnTo>
                  <a:pt x="152447" y="199394"/>
                </a:lnTo>
                <a:lnTo>
                  <a:pt x="150492" y="196440"/>
                </a:lnTo>
                <a:lnTo>
                  <a:pt x="149515" y="192994"/>
                </a:lnTo>
                <a:lnTo>
                  <a:pt x="149027" y="189055"/>
                </a:lnTo>
                <a:lnTo>
                  <a:pt x="149515" y="185116"/>
                </a:lnTo>
                <a:lnTo>
                  <a:pt x="150492" y="181670"/>
                </a:lnTo>
                <a:lnTo>
                  <a:pt x="152447" y="178716"/>
                </a:lnTo>
                <a:lnTo>
                  <a:pt x="154890" y="175762"/>
                </a:lnTo>
                <a:lnTo>
                  <a:pt x="157333" y="173300"/>
                </a:lnTo>
                <a:lnTo>
                  <a:pt x="160265" y="171331"/>
                </a:lnTo>
                <a:lnTo>
                  <a:pt x="164174" y="170346"/>
                </a:lnTo>
                <a:close/>
                <a:moveTo>
                  <a:pt x="235511" y="169854"/>
                </a:moveTo>
                <a:lnTo>
                  <a:pt x="239420" y="170346"/>
                </a:lnTo>
                <a:lnTo>
                  <a:pt x="242840" y="171331"/>
                </a:lnTo>
                <a:lnTo>
                  <a:pt x="245772" y="173300"/>
                </a:lnTo>
                <a:lnTo>
                  <a:pt x="248703" y="175762"/>
                </a:lnTo>
                <a:lnTo>
                  <a:pt x="251147" y="178716"/>
                </a:lnTo>
                <a:lnTo>
                  <a:pt x="253101" y="181670"/>
                </a:lnTo>
                <a:lnTo>
                  <a:pt x="254078" y="185116"/>
                </a:lnTo>
                <a:lnTo>
                  <a:pt x="254567" y="189055"/>
                </a:lnTo>
                <a:lnTo>
                  <a:pt x="254078" y="192994"/>
                </a:lnTo>
                <a:lnTo>
                  <a:pt x="253101" y="196440"/>
                </a:lnTo>
                <a:lnTo>
                  <a:pt x="251147" y="199394"/>
                </a:lnTo>
                <a:lnTo>
                  <a:pt x="248703" y="202348"/>
                </a:lnTo>
                <a:lnTo>
                  <a:pt x="245772" y="204810"/>
                </a:lnTo>
                <a:lnTo>
                  <a:pt x="242840" y="206779"/>
                </a:lnTo>
                <a:lnTo>
                  <a:pt x="239420" y="207764"/>
                </a:lnTo>
                <a:lnTo>
                  <a:pt x="235511" y="208256"/>
                </a:lnTo>
                <a:lnTo>
                  <a:pt x="231602" y="207764"/>
                </a:lnTo>
                <a:lnTo>
                  <a:pt x="227693" y="206779"/>
                </a:lnTo>
                <a:lnTo>
                  <a:pt x="224761" y="204810"/>
                </a:lnTo>
                <a:lnTo>
                  <a:pt x="222318" y="202348"/>
                </a:lnTo>
                <a:lnTo>
                  <a:pt x="219875" y="199394"/>
                </a:lnTo>
                <a:lnTo>
                  <a:pt x="217921" y="196440"/>
                </a:lnTo>
                <a:lnTo>
                  <a:pt x="216944" y="192994"/>
                </a:lnTo>
                <a:lnTo>
                  <a:pt x="216455" y="189055"/>
                </a:lnTo>
                <a:lnTo>
                  <a:pt x="216944" y="185116"/>
                </a:lnTo>
                <a:lnTo>
                  <a:pt x="217921" y="181670"/>
                </a:lnTo>
                <a:lnTo>
                  <a:pt x="219875" y="178716"/>
                </a:lnTo>
                <a:lnTo>
                  <a:pt x="222318" y="175762"/>
                </a:lnTo>
                <a:lnTo>
                  <a:pt x="224761" y="173300"/>
                </a:lnTo>
                <a:lnTo>
                  <a:pt x="227693" y="171331"/>
                </a:lnTo>
                <a:lnTo>
                  <a:pt x="231602" y="170346"/>
                </a:lnTo>
                <a:close/>
                <a:moveTo>
                  <a:pt x="499255" y="92559"/>
                </a:moveTo>
                <a:lnTo>
                  <a:pt x="503164" y="93051"/>
                </a:lnTo>
                <a:lnTo>
                  <a:pt x="507073" y="94036"/>
                </a:lnTo>
                <a:lnTo>
                  <a:pt x="510005" y="96005"/>
                </a:lnTo>
                <a:lnTo>
                  <a:pt x="512448" y="98467"/>
                </a:lnTo>
                <a:lnTo>
                  <a:pt x="514891" y="101421"/>
                </a:lnTo>
                <a:lnTo>
                  <a:pt x="516845" y="104375"/>
                </a:lnTo>
                <a:lnTo>
                  <a:pt x="517822" y="107821"/>
                </a:lnTo>
                <a:lnTo>
                  <a:pt x="518311" y="111760"/>
                </a:lnTo>
                <a:lnTo>
                  <a:pt x="517822" y="115699"/>
                </a:lnTo>
                <a:lnTo>
                  <a:pt x="516845" y="119145"/>
                </a:lnTo>
                <a:lnTo>
                  <a:pt x="514891" y="122099"/>
                </a:lnTo>
                <a:lnTo>
                  <a:pt x="512448" y="125053"/>
                </a:lnTo>
                <a:lnTo>
                  <a:pt x="510005" y="127515"/>
                </a:lnTo>
                <a:lnTo>
                  <a:pt x="507073" y="129484"/>
                </a:lnTo>
                <a:lnTo>
                  <a:pt x="503164" y="130469"/>
                </a:lnTo>
                <a:lnTo>
                  <a:pt x="499255" y="130961"/>
                </a:lnTo>
                <a:lnTo>
                  <a:pt x="495346" y="130469"/>
                </a:lnTo>
                <a:lnTo>
                  <a:pt x="491926" y="129484"/>
                </a:lnTo>
                <a:lnTo>
                  <a:pt x="488994" y="127515"/>
                </a:lnTo>
                <a:lnTo>
                  <a:pt x="486063" y="125053"/>
                </a:lnTo>
                <a:lnTo>
                  <a:pt x="483619" y="122099"/>
                </a:lnTo>
                <a:lnTo>
                  <a:pt x="481665" y="119145"/>
                </a:lnTo>
                <a:lnTo>
                  <a:pt x="480688" y="115699"/>
                </a:lnTo>
                <a:lnTo>
                  <a:pt x="480199" y="111760"/>
                </a:lnTo>
                <a:lnTo>
                  <a:pt x="480688" y="107821"/>
                </a:lnTo>
                <a:lnTo>
                  <a:pt x="481665" y="104375"/>
                </a:lnTo>
                <a:lnTo>
                  <a:pt x="483619" y="101421"/>
                </a:lnTo>
                <a:lnTo>
                  <a:pt x="486063" y="98467"/>
                </a:lnTo>
                <a:lnTo>
                  <a:pt x="488994" y="96005"/>
                </a:lnTo>
                <a:lnTo>
                  <a:pt x="491926" y="94036"/>
                </a:lnTo>
                <a:lnTo>
                  <a:pt x="495346" y="93051"/>
                </a:lnTo>
                <a:close/>
                <a:moveTo>
                  <a:pt x="566683" y="92559"/>
                </a:moveTo>
                <a:lnTo>
                  <a:pt x="570592" y="93051"/>
                </a:lnTo>
                <a:lnTo>
                  <a:pt x="574501" y="94036"/>
                </a:lnTo>
                <a:lnTo>
                  <a:pt x="577433" y="96005"/>
                </a:lnTo>
                <a:lnTo>
                  <a:pt x="579876" y="98467"/>
                </a:lnTo>
                <a:lnTo>
                  <a:pt x="582319" y="101421"/>
                </a:lnTo>
                <a:lnTo>
                  <a:pt x="584274" y="104375"/>
                </a:lnTo>
                <a:lnTo>
                  <a:pt x="585251" y="107821"/>
                </a:lnTo>
                <a:lnTo>
                  <a:pt x="585739" y="111760"/>
                </a:lnTo>
                <a:lnTo>
                  <a:pt x="585251" y="115699"/>
                </a:lnTo>
                <a:lnTo>
                  <a:pt x="584274" y="119145"/>
                </a:lnTo>
                <a:lnTo>
                  <a:pt x="582319" y="122099"/>
                </a:lnTo>
                <a:lnTo>
                  <a:pt x="579876" y="125053"/>
                </a:lnTo>
                <a:lnTo>
                  <a:pt x="577433" y="127515"/>
                </a:lnTo>
                <a:lnTo>
                  <a:pt x="574501" y="129484"/>
                </a:lnTo>
                <a:lnTo>
                  <a:pt x="570592" y="130469"/>
                </a:lnTo>
                <a:lnTo>
                  <a:pt x="566683" y="130961"/>
                </a:lnTo>
                <a:lnTo>
                  <a:pt x="562775" y="130469"/>
                </a:lnTo>
                <a:lnTo>
                  <a:pt x="559354" y="129484"/>
                </a:lnTo>
                <a:lnTo>
                  <a:pt x="556423" y="127515"/>
                </a:lnTo>
                <a:lnTo>
                  <a:pt x="553491" y="125053"/>
                </a:lnTo>
                <a:lnTo>
                  <a:pt x="551048" y="122099"/>
                </a:lnTo>
                <a:lnTo>
                  <a:pt x="549093" y="119145"/>
                </a:lnTo>
                <a:lnTo>
                  <a:pt x="548116" y="115699"/>
                </a:lnTo>
                <a:lnTo>
                  <a:pt x="547628" y="111760"/>
                </a:lnTo>
                <a:lnTo>
                  <a:pt x="548116" y="107821"/>
                </a:lnTo>
                <a:lnTo>
                  <a:pt x="549093" y="104375"/>
                </a:lnTo>
                <a:lnTo>
                  <a:pt x="551048" y="101421"/>
                </a:lnTo>
                <a:lnTo>
                  <a:pt x="553491" y="98467"/>
                </a:lnTo>
                <a:lnTo>
                  <a:pt x="556423" y="96005"/>
                </a:lnTo>
                <a:lnTo>
                  <a:pt x="559354" y="94036"/>
                </a:lnTo>
                <a:lnTo>
                  <a:pt x="562775" y="93051"/>
                </a:lnTo>
                <a:close/>
                <a:moveTo>
                  <a:pt x="634112" y="92559"/>
                </a:moveTo>
                <a:lnTo>
                  <a:pt x="637532" y="93051"/>
                </a:lnTo>
                <a:lnTo>
                  <a:pt x="640953" y="94036"/>
                </a:lnTo>
                <a:lnTo>
                  <a:pt x="644373" y="96005"/>
                </a:lnTo>
                <a:lnTo>
                  <a:pt x="647304" y="98467"/>
                </a:lnTo>
                <a:lnTo>
                  <a:pt x="649748" y="101421"/>
                </a:lnTo>
                <a:lnTo>
                  <a:pt x="651702" y="104375"/>
                </a:lnTo>
                <a:lnTo>
                  <a:pt x="652679" y="107821"/>
                </a:lnTo>
                <a:lnTo>
                  <a:pt x="652679" y="111760"/>
                </a:lnTo>
                <a:lnTo>
                  <a:pt x="652679" y="115699"/>
                </a:lnTo>
                <a:lnTo>
                  <a:pt x="651702" y="119145"/>
                </a:lnTo>
                <a:lnTo>
                  <a:pt x="649748" y="122099"/>
                </a:lnTo>
                <a:lnTo>
                  <a:pt x="647304" y="125053"/>
                </a:lnTo>
                <a:lnTo>
                  <a:pt x="644373" y="127515"/>
                </a:lnTo>
                <a:lnTo>
                  <a:pt x="640953" y="129484"/>
                </a:lnTo>
                <a:lnTo>
                  <a:pt x="637532" y="130469"/>
                </a:lnTo>
                <a:lnTo>
                  <a:pt x="634112" y="130961"/>
                </a:lnTo>
                <a:lnTo>
                  <a:pt x="630203" y="130469"/>
                </a:lnTo>
                <a:lnTo>
                  <a:pt x="626783" y="129484"/>
                </a:lnTo>
                <a:lnTo>
                  <a:pt x="622874" y="127515"/>
                </a:lnTo>
                <a:lnTo>
                  <a:pt x="620431" y="125053"/>
                </a:lnTo>
                <a:lnTo>
                  <a:pt x="617988" y="122099"/>
                </a:lnTo>
                <a:lnTo>
                  <a:pt x="616033" y="119145"/>
                </a:lnTo>
                <a:lnTo>
                  <a:pt x="615056" y="115699"/>
                </a:lnTo>
                <a:lnTo>
                  <a:pt x="615056" y="111760"/>
                </a:lnTo>
                <a:lnTo>
                  <a:pt x="615056" y="107821"/>
                </a:lnTo>
                <a:lnTo>
                  <a:pt x="616033" y="104375"/>
                </a:lnTo>
                <a:lnTo>
                  <a:pt x="617988" y="101421"/>
                </a:lnTo>
                <a:lnTo>
                  <a:pt x="620431" y="98467"/>
                </a:lnTo>
                <a:lnTo>
                  <a:pt x="622874" y="96005"/>
                </a:lnTo>
                <a:lnTo>
                  <a:pt x="626783" y="94036"/>
                </a:lnTo>
                <a:lnTo>
                  <a:pt x="630203" y="93051"/>
                </a:lnTo>
                <a:close/>
                <a:moveTo>
                  <a:pt x="334699" y="77295"/>
                </a:moveTo>
                <a:lnTo>
                  <a:pt x="330302" y="77295"/>
                </a:lnTo>
                <a:lnTo>
                  <a:pt x="20522" y="77295"/>
                </a:lnTo>
                <a:lnTo>
                  <a:pt x="15636" y="77295"/>
                </a:lnTo>
                <a:lnTo>
                  <a:pt x="11727" y="78280"/>
                </a:lnTo>
                <a:lnTo>
                  <a:pt x="8306" y="80741"/>
                </a:lnTo>
                <a:lnTo>
                  <a:pt x="5375" y="83203"/>
                </a:lnTo>
                <a:lnTo>
                  <a:pt x="2932" y="86649"/>
                </a:lnTo>
                <a:lnTo>
                  <a:pt x="1466" y="90588"/>
                </a:lnTo>
                <a:lnTo>
                  <a:pt x="0" y="95512"/>
                </a:lnTo>
                <a:lnTo>
                  <a:pt x="0" y="100435"/>
                </a:lnTo>
                <a:lnTo>
                  <a:pt x="0" y="291953"/>
                </a:lnTo>
                <a:lnTo>
                  <a:pt x="0" y="296384"/>
                </a:lnTo>
                <a:lnTo>
                  <a:pt x="1466" y="300323"/>
                </a:lnTo>
                <a:lnTo>
                  <a:pt x="3420" y="303769"/>
                </a:lnTo>
                <a:lnTo>
                  <a:pt x="5863" y="306723"/>
                </a:lnTo>
                <a:lnTo>
                  <a:pt x="8795" y="309185"/>
                </a:lnTo>
                <a:lnTo>
                  <a:pt x="12215" y="311646"/>
                </a:lnTo>
                <a:lnTo>
                  <a:pt x="16124" y="312631"/>
                </a:lnTo>
                <a:lnTo>
                  <a:pt x="20522" y="312631"/>
                </a:lnTo>
                <a:lnTo>
                  <a:pt x="239908" y="312631"/>
                </a:lnTo>
                <a:lnTo>
                  <a:pt x="306360" y="364818"/>
                </a:lnTo>
                <a:lnTo>
                  <a:pt x="308314" y="365803"/>
                </a:lnTo>
                <a:lnTo>
                  <a:pt x="309780" y="365803"/>
                </a:lnTo>
                <a:lnTo>
                  <a:pt x="311734" y="365803"/>
                </a:lnTo>
                <a:lnTo>
                  <a:pt x="312712" y="365311"/>
                </a:lnTo>
                <a:lnTo>
                  <a:pt x="313689" y="364326"/>
                </a:lnTo>
                <a:lnTo>
                  <a:pt x="315155" y="362849"/>
                </a:lnTo>
                <a:lnTo>
                  <a:pt x="315643" y="361864"/>
                </a:lnTo>
                <a:lnTo>
                  <a:pt x="315643" y="359895"/>
                </a:lnTo>
                <a:lnTo>
                  <a:pt x="315643" y="312631"/>
                </a:lnTo>
                <a:lnTo>
                  <a:pt x="330302" y="312631"/>
                </a:lnTo>
                <a:lnTo>
                  <a:pt x="334699" y="312631"/>
                </a:lnTo>
                <a:lnTo>
                  <a:pt x="338119" y="311646"/>
                </a:lnTo>
                <a:lnTo>
                  <a:pt x="342028" y="309185"/>
                </a:lnTo>
                <a:lnTo>
                  <a:pt x="344960" y="306723"/>
                </a:lnTo>
                <a:lnTo>
                  <a:pt x="347403" y="303769"/>
                </a:lnTo>
                <a:lnTo>
                  <a:pt x="349358" y="300323"/>
                </a:lnTo>
                <a:lnTo>
                  <a:pt x="350335" y="296384"/>
                </a:lnTo>
                <a:lnTo>
                  <a:pt x="351312" y="291953"/>
                </a:lnTo>
                <a:lnTo>
                  <a:pt x="351312" y="100435"/>
                </a:lnTo>
                <a:lnTo>
                  <a:pt x="350335" y="95512"/>
                </a:lnTo>
                <a:lnTo>
                  <a:pt x="349358" y="90588"/>
                </a:lnTo>
                <a:lnTo>
                  <a:pt x="347403" y="86649"/>
                </a:lnTo>
                <a:lnTo>
                  <a:pt x="345449" y="83695"/>
                </a:lnTo>
                <a:lnTo>
                  <a:pt x="342517" y="80741"/>
                </a:lnTo>
                <a:lnTo>
                  <a:pt x="339097" y="78280"/>
                </a:lnTo>
                <a:close/>
                <a:moveTo>
                  <a:pt x="719130" y="0"/>
                </a:moveTo>
                <a:lnTo>
                  <a:pt x="714244" y="0"/>
                </a:lnTo>
                <a:lnTo>
                  <a:pt x="404464" y="0"/>
                </a:lnTo>
                <a:lnTo>
                  <a:pt x="400067" y="0"/>
                </a:lnTo>
                <a:lnTo>
                  <a:pt x="395669" y="985"/>
                </a:lnTo>
                <a:lnTo>
                  <a:pt x="392249" y="3446"/>
                </a:lnTo>
                <a:lnTo>
                  <a:pt x="389317" y="6400"/>
                </a:lnTo>
                <a:lnTo>
                  <a:pt x="387363" y="9354"/>
                </a:lnTo>
                <a:lnTo>
                  <a:pt x="385408" y="13293"/>
                </a:lnTo>
                <a:lnTo>
                  <a:pt x="384431" y="18217"/>
                </a:lnTo>
                <a:lnTo>
                  <a:pt x="383454" y="23140"/>
                </a:lnTo>
                <a:lnTo>
                  <a:pt x="383454" y="214658"/>
                </a:lnTo>
                <a:lnTo>
                  <a:pt x="384431" y="219089"/>
                </a:lnTo>
                <a:lnTo>
                  <a:pt x="385408" y="223028"/>
                </a:lnTo>
                <a:lnTo>
                  <a:pt x="387363" y="226474"/>
                </a:lnTo>
                <a:lnTo>
                  <a:pt x="389806" y="229428"/>
                </a:lnTo>
                <a:lnTo>
                  <a:pt x="392738" y="231890"/>
                </a:lnTo>
                <a:lnTo>
                  <a:pt x="396647" y="234351"/>
                </a:lnTo>
                <a:lnTo>
                  <a:pt x="400067" y="235336"/>
                </a:lnTo>
                <a:lnTo>
                  <a:pt x="404464" y="235336"/>
                </a:lnTo>
                <a:lnTo>
                  <a:pt x="419123" y="235336"/>
                </a:lnTo>
                <a:lnTo>
                  <a:pt x="419123" y="282600"/>
                </a:lnTo>
                <a:lnTo>
                  <a:pt x="419123" y="284569"/>
                </a:lnTo>
                <a:lnTo>
                  <a:pt x="419611" y="285554"/>
                </a:lnTo>
                <a:lnTo>
                  <a:pt x="421077" y="287031"/>
                </a:lnTo>
                <a:lnTo>
                  <a:pt x="422054" y="288016"/>
                </a:lnTo>
                <a:lnTo>
                  <a:pt x="423032" y="288508"/>
                </a:lnTo>
                <a:lnTo>
                  <a:pt x="424986" y="288508"/>
                </a:lnTo>
                <a:lnTo>
                  <a:pt x="426452" y="288508"/>
                </a:lnTo>
                <a:lnTo>
                  <a:pt x="428406" y="287523"/>
                </a:lnTo>
                <a:lnTo>
                  <a:pt x="494858" y="235336"/>
                </a:lnTo>
                <a:lnTo>
                  <a:pt x="714244" y="235336"/>
                </a:lnTo>
                <a:lnTo>
                  <a:pt x="718642" y="235336"/>
                </a:lnTo>
                <a:lnTo>
                  <a:pt x="722551" y="234351"/>
                </a:lnTo>
                <a:lnTo>
                  <a:pt x="725971" y="231890"/>
                </a:lnTo>
                <a:lnTo>
                  <a:pt x="728903" y="229428"/>
                </a:lnTo>
                <a:lnTo>
                  <a:pt x="731346" y="226474"/>
                </a:lnTo>
                <a:lnTo>
                  <a:pt x="733300" y="223028"/>
                </a:lnTo>
                <a:lnTo>
                  <a:pt x="734766" y="219089"/>
                </a:lnTo>
                <a:lnTo>
                  <a:pt x="734766" y="214658"/>
                </a:lnTo>
                <a:lnTo>
                  <a:pt x="734766" y="23140"/>
                </a:lnTo>
                <a:lnTo>
                  <a:pt x="734766" y="18217"/>
                </a:lnTo>
                <a:lnTo>
                  <a:pt x="733300" y="13293"/>
                </a:lnTo>
                <a:lnTo>
                  <a:pt x="731834" y="9354"/>
                </a:lnTo>
                <a:lnTo>
                  <a:pt x="729391" y="5908"/>
                </a:lnTo>
                <a:lnTo>
                  <a:pt x="726460" y="3446"/>
                </a:lnTo>
                <a:lnTo>
                  <a:pt x="723039" y="985"/>
                </a:ln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5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97872" y="4091607"/>
            <a:ext cx="22146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70188" y="254494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11182" y="4091607"/>
            <a:ext cx="22146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24493" y="4091607"/>
            <a:ext cx="22146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84562" y="4091607"/>
            <a:ext cx="22146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1251" y="4091607"/>
            <a:ext cx="22146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69320" y="291676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740838" y="306536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74681" y="289608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66874" y="304403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ṡḻíḋè"/>
          <p:cNvSpPr/>
          <p:nvPr/>
        </p:nvSpPr>
        <p:spPr bwMode="auto">
          <a:xfrm>
            <a:off x="669925" y="2709000"/>
            <a:ext cx="2645166" cy="386784"/>
          </a:xfrm>
          <a:prstGeom prst="rect">
            <a:avLst/>
          </a:prstGeom>
          <a:solidFill>
            <a:srgbClr val="12354B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isḻiḓê"/>
          <p:cNvSpPr/>
          <p:nvPr/>
        </p:nvSpPr>
        <p:spPr bwMode="auto">
          <a:xfrm>
            <a:off x="669925" y="3095784"/>
            <a:ext cx="2645166" cy="26852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ïṩliďê"/>
          <p:cNvSpPr/>
          <p:nvPr/>
        </p:nvSpPr>
        <p:spPr bwMode="auto">
          <a:xfrm>
            <a:off x="3405586" y="2709000"/>
            <a:ext cx="2645166" cy="386784"/>
          </a:xfrm>
          <a:prstGeom prst="rect">
            <a:avLst/>
          </a:prstGeom>
          <a:solidFill>
            <a:srgbClr val="DA5B66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ṥḷîďè"/>
          <p:cNvSpPr/>
          <p:nvPr/>
        </p:nvSpPr>
        <p:spPr bwMode="auto">
          <a:xfrm>
            <a:off x="3405586" y="3095784"/>
            <a:ext cx="2645166" cy="26852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îṡḻíḋe"/>
          <p:cNvSpPr/>
          <p:nvPr/>
        </p:nvSpPr>
        <p:spPr bwMode="auto">
          <a:xfrm>
            <a:off x="6141247" y="2709000"/>
            <a:ext cx="2645166" cy="386784"/>
          </a:xfrm>
          <a:prstGeom prst="rect">
            <a:avLst/>
          </a:prstGeom>
          <a:solidFill>
            <a:srgbClr val="12354B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îŝļidè"/>
          <p:cNvSpPr/>
          <p:nvPr/>
        </p:nvSpPr>
        <p:spPr bwMode="auto">
          <a:xfrm>
            <a:off x="6141247" y="3095784"/>
            <a:ext cx="2645166" cy="26852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îṣľîḓè"/>
          <p:cNvSpPr/>
          <p:nvPr/>
        </p:nvSpPr>
        <p:spPr bwMode="auto">
          <a:xfrm>
            <a:off x="8876909" y="2709000"/>
            <a:ext cx="2645166" cy="386784"/>
          </a:xfrm>
          <a:prstGeom prst="rect">
            <a:avLst/>
          </a:prstGeom>
          <a:solidFill>
            <a:srgbClr val="DA5B66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iṡḻïdê"/>
          <p:cNvSpPr/>
          <p:nvPr/>
        </p:nvSpPr>
        <p:spPr bwMode="auto">
          <a:xfrm>
            <a:off x="8876909" y="3095784"/>
            <a:ext cx="2645166" cy="26852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23882" y="1851513"/>
            <a:ext cx="537252" cy="779788"/>
            <a:chOff x="458788" y="2660323"/>
            <a:chExt cx="537252" cy="779788"/>
          </a:xfrm>
          <a:solidFill>
            <a:srgbClr val="12354B"/>
          </a:solidFill>
        </p:grpSpPr>
        <p:sp>
          <p:nvSpPr>
            <p:cNvPr id="22" name="Freeform 177"/>
            <p:cNvSpPr>
              <a:spLocks noEditPoints="1"/>
            </p:cNvSpPr>
            <p:nvPr/>
          </p:nvSpPr>
          <p:spPr bwMode="auto">
            <a:xfrm>
              <a:off x="458788" y="2660323"/>
              <a:ext cx="537252" cy="569348"/>
            </a:xfrm>
            <a:custGeom>
              <a:avLst/>
              <a:gdLst>
                <a:gd name="T0" fmla="*/ 2147483646 w 176"/>
                <a:gd name="T1" fmla="*/ 0 h 187"/>
                <a:gd name="T2" fmla="*/ 0 w 176"/>
                <a:gd name="T3" fmla="*/ 2147483646 h 187"/>
                <a:gd name="T4" fmla="*/ 2147483646 w 176"/>
                <a:gd name="T5" fmla="*/ 2147483646 h 187"/>
                <a:gd name="T6" fmla="*/ 2147483646 w 176"/>
                <a:gd name="T7" fmla="*/ 2147483646 h 187"/>
                <a:gd name="T8" fmla="*/ 2147483646 w 176"/>
                <a:gd name="T9" fmla="*/ 2147483646 h 187"/>
                <a:gd name="T10" fmla="*/ 2147483646 w 176"/>
                <a:gd name="T11" fmla="*/ 2147483646 h 187"/>
                <a:gd name="T12" fmla="*/ 2147483646 w 176"/>
                <a:gd name="T13" fmla="*/ 2147483646 h 187"/>
                <a:gd name="T14" fmla="*/ 2147483646 w 176"/>
                <a:gd name="T15" fmla="*/ 2147483646 h 187"/>
                <a:gd name="T16" fmla="*/ 2147483646 w 176"/>
                <a:gd name="T17" fmla="*/ 2147483646 h 187"/>
                <a:gd name="T18" fmla="*/ 2147483646 w 176"/>
                <a:gd name="T19" fmla="*/ 0 h 187"/>
                <a:gd name="T20" fmla="*/ 2147483646 w 176"/>
                <a:gd name="T21" fmla="*/ 2147483646 h 187"/>
                <a:gd name="T22" fmla="*/ 2147483646 w 176"/>
                <a:gd name="T23" fmla="*/ 2147483646 h 187"/>
                <a:gd name="T24" fmla="*/ 2147483646 w 176"/>
                <a:gd name="T25" fmla="*/ 2147483646 h 187"/>
                <a:gd name="T26" fmla="*/ 2147483646 w 176"/>
                <a:gd name="T27" fmla="*/ 2147483646 h 187"/>
                <a:gd name="T28" fmla="*/ 2147483646 w 176"/>
                <a:gd name="T29" fmla="*/ 2147483646 h 187"/>
                <a:gd name="T30" fmla="*/ 2147483646 w 176"/>
                <a:gd name="T31" fmla="*/ 2147483646 h 187"/>
                <a:gd name="T32" fmla="*/ 2147483646 w 176"/>
                <a:gd name="T33" fmla="*/ 2147483646 h 187"/>
                <a:gd name="T34" fmla="*/ 2147483646 w 176"/>
                <a:gd name="T35" fmla="*/ 2147483646 h 187"/>
                <a:gd name="T36" fmla="*/ 2147483646 w 176"/>
                <a:gd name="T37" fmla="*/ 2147483646 h 187"/>
                <a:gd name="T38" fmla="*/ 2147483646 w 176"/>
                <a:gd name="T39" fmla="*/ 2147483646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6" h="187">
                  <a:moveTo>
                    <a:pt x="88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23"/>
                    <a:pt x="20" y="154"/>
                    <a:pt x="51" y="169"/>
                  </a:cubicBezTo>
                  <a:cubicBezTo>
                    <a:pt x="51" y="179"/>
                    <a:pt x="51" y="179"/>
                    <a:pt x="51" y="179"/>
                  </a:cubicBezTo>
                  <a:cubicBezTo>
                    <a:pt x="51" y="183"/>
                    <a:pt x="54" y="187"/>
                    <a:pt x="59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22" y="187"/>
                    <a:pt x="125" y="183"/>
                    <a:pt x="125" y="179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56" y="154"/>
                    <a:pt x="176" y="123"/>
                    <a:pt x="176" y="88"/>
                  </a:cubicBezTo>
                  <a:cubicBezTo>
                    <a:pt x="176" y="40"/>
                    <a:pt x="137" y="0"/>
                    <a:pt x="88" y="0"/>
                  </a:cubicBezTo>
                  <a:close/>
                  <a:moveTo>
                    <a:pt x="114" y="156"/>
                  </a:moveTo>
                  <a:cubicBezTo>
                    <a:pt x="111" y="157"/>
                    <a:pt x="109" y="160"/>
                    <a:pt x="109" y="163"/>
                  </a:cubicBezTo>
                  <a:cubicBezTo>
                    <a:pt x="109" y="171"/>
                    <a:pt x="109" y="171"/>
                    <a:pt x="109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57"/>
                    <a:pt x="62" y="156"/>
                  </a:cubicBezTo>
                  <a:cubicBezTo>
                    <a:pt x="34" y="145"/>
                    <a:pt x="16" y="119"/>
                    <a:pt x="16" y="88"/>
                  </a:cubicBezTo>
                  <a:cubicBezTo>
                    <a:pt x="16" y="49"/>
                    <a:pt x="48" y="16"/>
                    <a:pt x="88" y="16"/>
                  </a:cubicBezTo>
                  <a:cubicBezTo>
                    <a:pt x="128" y="16"/>
                    <a:pt x="160" y="49"/>
                    <a:pt x="160" y="88"/>
                  </a:cubicBezTo>
                  <a:cubicBezTo>
                    <a:pt x="160" y="119"/>
                    <a:pt x="142" y="145"/>
                    <a:pt x="114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78"/>
            <p:cNvSpPr/>
            <p:nvPr/>
          </p:nvSpPr>
          <p:spPr bwMode="auto">
            <a:xfrm>
              <a:off x="877224" y="2873343"/>
              <a:ext cx="36161" cy="91664"/>
            </a:xfrm>
            <a:custGeom>
              <a:avLst/>
              <a:gdLst>
                <a:gd name="T0" fmla="*/ 2147483646 w 12"/>
                <a:gd name="T1" fmla="*/ 2147483646 h 30"/>
                <a:gd name="T2" fmla="*/ 2147483646 w 12"/>
                <a:gd name="T3" fmla="*/ 2147483646 h 30"/>
                <a:gd name="T4" fmla="*/ 0 w 12"/>
                <a:gd name="T5" fmla="*/ 2147483646 h 30"/>
                <a:gd name="T6" fmla="*/ 2147483646 w 12"/>
                <a:gd name="T7" fmla="*/ 2147483646 h 30"/>
                <a:gd name="T8" fmla="*/ 2147483646 w 12"/>
                <a:gd name="T9" fmla="*/ 2147483646 h 30"/>
                <a:gd name="T10" fmla="*/ 2147483646 w 12"/>
                <a:gd name="T11" fmla="*/ 2147483646 h 30"/>
                <a:gd name="T12" fmla="*/ 2147483646 w 12"/>
                <a:gd name="T13" fmla="*/ 2147483646 h 30"/>
                <a:gd name="T14" fmla="*/ 2147483646 w 12"/>
                <a:gd name="T15" fmla="*/ 2147483646 h 30"/>
                <a:gd name="T16" fmla="*/ 2147483646 w 12"/>
                <a:gd name="T17" fmla="*/ 2147483646 h 30"/>
                <a:gd name="T18" fmla="*/ 2147483646 w 12"/>
                <a:gd name="T19" fmla="*/ 214748364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30">
                  <a:moveTo>
                    <a:pt x="11" y="5"/>
                  </a:moveTo>
                  <a:cubicBezTo>
                    <a:pt x="10" y="2"/>
                    <a:pt x="7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11"/>
                    <a:pt x="2" y="15"/>
                    <a:pt x="2" y="18"/>
                  </a:cubicBezTo>
                  <a:cubicBezTo>
                    <a:pt x="2" y="20"/>
                    <a:pt x="2" y="22"/>
                    <a:pt x="1" y="24"/>
                  </a:cubicBezTo>
                  <a:cubicBezTo>
                    <a:pt x="1" y="27"/>
                    <a:pt x="3" y="30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9" y="30"/>
                    <a:pt x="12" y="28"/>
                    <a:pt x="12" y="25"/>
                  </a:cubicBezTo>
                  <a:cubicBezTo>
                    <a:pt x="12" y="23"/>
                    <a:pt x="12" y="21"/>
                    <a:pt x="12" y="18"/>
                  </a:cubicBezTo>
                  <a:cubicBezTo>
                    <a:pt x="12" y="14"/>
                    <a:pt x="12" y="9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79"/>
            <p:cNvSpPr/>
            <p:nvPr/>
          </p:nvSpPr>
          <p:spPr bwMode="auto">
            <a:xfrm>
              <a:off x="742911" y="2745531"/>
              <a:ext cx="139478" cy="96828"/>
            </a:xfrm>
            <a:custGeom>
              <a:avLst/>
              <a:gdLst>
                <a:gd name="T0" fmla="*/ 2147483646 w 46"/>
                <a:gd name="T1" fmla="*/ 2147483646 h 32"/>
                <a:gd name="T2" fmla="*/ 2147483646 w 46"/>
                <a:gd name="T3" fmla="*/ 0 h 32"/>
                <a:gd name="T4" fmla="*/ 2147483646 w 46"/>
                <a:gd name="T5" fmla="*/ 2147483646 h 32"/>
                <a:gd name="T6" fmla="*/ 2147483646 w 46"/>
                <a:gd name="T7" fmla="*/ 2147483646 h 32"/>
                <a:gd name="T8" fmla="*/ 2147483646 w 46"/>
                <a:gd name="T9" fmla="*/ 2147483646 h 32"/>
                <a:gd name="T10" fmla="*/ 2147483646 w 46"/>
                <a:gd name="T11" fmla="*/ 2147483646 h 32"/>
                <a:gd name="T12" fmla="*/ 2147483646 w 46"/>
                <a:gd name="T13" fmla="*/ 2147483646 h 32"/>
                <a:gd name="T14" fmla="*/ 2147483646 w 46"/>
                <a:gd name="T15" fmla="*/ 214748364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2">
                  <a:moveTo>
                    <a:pt x="44" y="24"/>
                  </a:moveTo>
                  <a:cubicBezTo>
                    <a:pt x="35" y="12"/>
                    <a:pt x="22" y="3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10"/>
                    <a:pt x="5" y="11"/>
                  </a:cubicBezTo>
                  <a:cubicBezTo>
                    <a:pt x="17" y="13"/>
                    <a:pt x="28" y="20"/>
                    <a:pt x="36" y="30"/>
                  </a:cubicBezTo>
                  <a:cubicBezTo>
                    <a:pt x="37" y="32"/>
                    <a:pt x="38" y="32"/>
                    <a:pt x="40" y="32"/>
                  </a:cubicBezTo>
                  <a:cubicBezTo>
                    <a:pt x="41" y="32"/>
                    <a:pt x="42" y="32"/>
                    <a:pt x="43" y="31"/>
                  </a:cubicBezTo>
                  <a:cubicBezTo>
                    <a:pt x="45" y="30"/>
                    <a:pt x="46" y="26"/>
                    <a:pt x="4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642176" y="3260657"/>
              <a:ext cx="167892" cy="49059"/>
            </a:xfrm>
            <a:custGeom>
              <a:avLst/>
              <a:gdLst>
                <a:gd name="T0" fmla="*/ 2147483646 w 55"/>
                <a:gd name="T1" fmla="*/ 0 h 16"/>
                <a:gd name="T2" fmla="*/ 2147483646 w 55"/>
                <a:gd name="T3" fmla="*/ 0 h 16"/>
                <a:gd name="T4" fmla="*/ 0 w 55"/>
                <a:gd name="T5" fmla="*/ 2147483646 h 16"/>
                <a:gd name="T6" fmla="*/ 2147483646 w 55"/>
                <a:gd name="T7" fmla="*/ 2147483646 h 16"/>
                <a:gd name="T8" fmla="*/ 2147483646 w 55"/>
                <a:gd name="T9" fmla="*/ 2147483646 h 16"/>
                <a:gd name="T10" fmla="*/ 2147483646 w 55"/>
                <a:gd name="T11" fmla="*/ 2147483646 h 16"/>
                <a:gd name="T12" fmla="*/ 2147483646 w 55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6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5" y="12"/>
                    <a:pt x="55" y="8"/>
                  </a:cubicBezTo>
                  <a:cubicBezTo>
                    <a:pt x="55" y="4"/>
                    <a:pt x="52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81"/>
            <p:cNvSpPr/>
            <p:nvPr/>
          </p:nvSpPr>
          <p:spPr bwMode="auto">
            <a:xfrm>
              <a:off x="656384" y="3336826"/>
              <a:ext cx="140770" cy="49059"/>
            </a:xfrm>
            <a:custGeom>
              <a:avLst/>
              <a:gdLst>
                <a:gd name="T0" fmla="*/ 2147483646 w 46"/>
                <a:gd name="T1" fmla="*/ 0 h 16"/>
                <a:gd name="T2" fmla="*/ 2147483646 w 46"/>
                <a:gd name="T3" fmla="*/ 0 h 16"/>
                <a:gd name="T4" fmla="*/ 0 w 46"/>
                <a:gd name="T5" fmla="*/ 2147483646 h 16"/>
                <a:gd name="T6" fmla="*/ 2147483646 w 46"/>
                <a:gd name="T7" fmla="*/ 2147483646 h 16"/>
                <a:gd name="T8" fmla="*/ 2147483646 w 46"/>
                <a:gd name="T9" fmla="*/ 2147483646 h 16"/>
                <a:gd name="T10" fmla="*/ 2147483646 w 46"/>
                <a:gd name="T11" fmla="*/ 2147483646 h 16"/>
                <a:gd name="T12" fmla="*/ 2147483646 w 4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3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82"/>
            <p:cNvSpPr/>
            <p:nvPr/>
          </p:nvSpPr>
          <p:spPr bwMode="auto">
            <a:xfrm>
              <a:off x="689962" y="3407834"/>
              <a:ext cx="73614" cy="32277"/>
            </a:xfrm>
            <a:custGeom>
              <a:avLst/>
              <a:gdLst>
                <a:gd name="T0" fmla="*/ 2147483646 w 24"/>
                <a:gd name="T1" fmla="*/ 0 h 11"/>
                <a:gd name="T2" fmla="*/ 2147483646 w 24"/>
                <a:gd name="T3" fmla="*/ 0 h 11"/>
                <a:gd name="T4" fmla="*/ 0 w 24"/>
                <a:gd name="T5" fmla="*/ 2147483646 h 11"/>
                <a:gd name="T6" fmla="*/ 2147483646 w 24"/>
                <a:gd name="T7" fmla="*/ 2147483646 h 11"/>
                <a:gd name="T8" fmla="*/ 2147483646 w 24"/>
                <a:gd name="T9" fmla="*/ 2147483646 h 11"/>
                <a:gd name="T10" fmla="*/ 2147483646 w 24"/>
                <a:gd name="T11" fmla="*/ 2147483646 h 11"/>
                <a:gd name="T12" fmla="*/ 2147483646 w 2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1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4" y="9"/>
                    <a:pt x="24" y="6"/>
                  </a:cubicBezTo>
                  <a:cubicBezTo>
                    <a:pt x="24" y="3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83"/>
            <p:cNvSpPr/>
            <p:nvPr/>
          </p:nvSpPr>
          <p:spPr bwMode="auto">
            <a:xfrm>
              <a:off x="631844" y="2918531"/>
              <a:ext cx="192430" cy="229805"/>
            </a:xfrm>
            <a:custGeom>
              <a:avLst/>
              <a:gdLst>
                <a:gd name="T0" fmla="*/ 2147483646 w 63"/>
                <a:gd name="T1" fmla="*/ 2147483646 h 75"/>
                <a:gd name="T2" fmla="*/ 2147483646 w 63"/>
                <a:gd name="T3" fmla="*/ 2147483646 h 75"/>
                <a:gd name="T4" fmla="*/ 2147483646 w 63"/>
                <a:gd name="T5" fmla="*/ 2147483646 h 75"/>
                <a:gd name="T6" fmla="*/ 2147483646 w 63"/>
                <a:gd name="T7" fmla="*/ 2147483646 h 75"/>
                <a:gd name="T8" fmla="*/ 2147483646 w 63"/>
                <a:gd name="T9" fmla="*/ 2147483646 h 75"/>
                <a:gd name="T10" fmla="*/ 2147483646 w 63"/>
                <a:gd name="T11" fmla="*/ 2147483646 h 75"/>
                <a:gd name="T12" fmla="*/ 2147483646 w 63"/>
                <a:gd name="T13" fmla="*/ 2147483646 h 75"/>
                <a:gd name="T14" fmla="*/ 2147483646 w 63"/>
                <a:gd name="T15" fmla="*/ 2147483646 h 75"/>
                <a:gd name="T16" fmla="*/ 2147483646 w 63"/>
                <a:gd name="T17" fmla="*/ 2147483646 h 75"/>
                <a:gd name="T18" fmla="*/ 2147483646 w 63"/>
                <a:gd name="T19" fmla="*/ 2147483646 h 75"/>
                <a:gd name="T20" fmla="*/ 2147483646 w 63"/>
                <a:gd name="T21" fmla="*/ 2147483646 h 75"/>
                <a:gd name="T22" fmla="*/ 2147483646 w 63"/>
                <a:gd name="T23" fmla="*/ 2147483646 h 75"/>
                <a:gd name="T24" fmla="*/ 2147483646 w 63"/>
                <a:gd name="T25" fmla="*/ 2147483646 h 75"/>
                <a:gd name="T26" fmla="*/ 2147483646 w 63"/>
                <a:gd name="T27" fmla="*/ 2147483646 h 75"/>
                <a:gd name="T28" fmla="*/ 2147483646 w 63"/>
                <a:gd name="T29" fmla="*/ 2147483646 h 75"/>
                <a:gd name="T30" fmla="*/ 2147483646 w 63"/>
                <a:gd name="T31" fmla="*/ 2147483646 h 75"/>
                <a:gd name="T32" fmla="*/ 2147483646 w 63"/>
                <a:gd name="T33" fmla="*/ 2147483646 h 75"/>
                <a:gd name="T34" fmla="*/ 2147483646 w 63"/>
                <a:gd name="T35" fmla="*/ 2147483646 h 75"/>
                <a:gd name="T36" fmla="*/ 2147483646 w 63"/>
                <a:gd name="T37" fmla="*/ 2147483646 h 75"/>
                <a:gd name="T38" fmla="*/ 2147483646 w 63"/>
                <a:gd name="T39" fmla="*/ 2147483646 h 75"/>
                <a:gd name="T40" fmla="*/ 0 w 63"/>
                <a:gd name="T41" fmla="*/ 2147483646 h 75"/>
                <a:gd name="T42" fmla="*/ 0 w 63"/>
                <a:gd name="T43" fmla="*/ 2147483646 h 75"/>
                <a:gd name="T44" fmla="*/ 0 w 63"/>
                <a:gd name="T45" fmla="*/ 2147483646 h 75"/>
                <a:gd name="T46" fmla="*/ 0 w 63"/>
                <a:gd name="T47" fmla="*/ 2147483646 h 75"/>
                <a:gd name="T48" fmla="*/ 0 w 63"/>
                <a:gd name="T49" fmla="*/ 2147483646 h 75"/>
                <a:gd name="T50" fmla="*/ 0 w 63"/>
                <a:gd name="T51" fmla="*/ 2147483646 h 75"/>
                <a:gd name="T52" fmla="*/ 0 w 63"/>
                <a:gd name="T53" fmla="*/ 2147483646 h 75"/>
                <a:gd name="T54" fmla="*/ 0 w 63"/>
                <a:gd name="T55" fmla="*/ 2147483646 h 75"/>
                <a:gd name="T56" fmla="*/ 0 w 63"/>
                <a:gd name="T57" fmla="*/ 2147483646 h 75"/>
                <a:gd name="T58" fmla="*/ 0 w 63"/>
                <a:gd name="T59" fmla="*/ 2147483646 h 75"/>
                <a:gd name="T60" fmla="*/ 2147483646 w 63"/>
                <a:gd name="T61" fmla="*/ 2147483646 h 75"/>
                <a:gd name="T62" fmla="*/ 2147483646 w 63"/>
                <a:gd name="T63" fmla="*/ 2147483646 h 75"/>
                <a:gd name="T64" fmla="*/ 2147483646 w 63"/>
                <a:gd name="T65" fmla="*/ 2147483646 h 75"/>
                <a:gd name="T66" fmla="*/ 2147483646 w 63"/>
                <a:gd name="T67" fmla="*/ 2147483646 h 75"/>
                <a:gd name="T68" fmla="*/ 2147483646 w 63"/>
                <a:gd name="T69" fmla="*/ 2147483646 h 75"/>
                <a:gd name="T70" fmla="*/ 2147483646 w 63"/>
                <a:gd name="T71" fmla="*/ 2147483646 h 75"/>
                <a:gd name="T72" fmla="*/ 2147483646 w 63"/>
                <a:gd name="T73" fmla="*/ 2147483646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" h="75">
                  <a:moveTo>
                    <a:pt x="59" y="1"/>
                  </a:moveTo>
                  <a:cubicBezTo>
                    <a:pt x="56" y="0"/>
                    <a:pt x="53" y="1"/>
                    <a:pt x="52" y="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11"/>
                    <a:pt x="41" y="9"/>
                    <a:pt x="41" y="6"/>
                  </a:cubicBezTo>
                  <a:cubicBezTo>
                    <a:pt x="41" y="3"/>
                    <a:pt x="38" y="1"/>
                    <a:pt x="3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4"/>
                    <a:pt x="29" y="75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3" y="75"/>
                    <a:pt x="35" y="74"/>
                    <a:pt x="36" y="72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3" y="5"/>
                    <a:pt x="61" y="2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48211" y="1735820"/>
            <a:ext cx="702561" cy="779788"/>
            <a:chOff x="4543108" y="4465969"/>
            <a:chExt cx="702561" cy="779788"/>
          </a:xfrm>
          <a:solidFill>
            <a:srgbClr val="DA5B66"/>
          </a:solidFill>
        </p:grpSpPr>
        <p:sp>
          <p:nvSpPr>
            <p:cNvPr id="29" name="Freeform 190"/>
            <p:cNvSpPr>
              <a:spLocks noEditPoints="1"/>
            </p:cNvSpPr>
            <p:nvPr/>
          </p:nvSpPr>
          <p:spPr bwMode="auto">
            <a:xfrm>
              <a:off x="4543108" y="4465969"/>
              <a:ext cx="702561" cy="420879"/>
            </a:xfrm>
            <a:custGeom>
              <a:avLst/>
              <a:gdLst>
                <a:gd name="T0" fmla="*/ 2147483646 w 230"/>
                <a:gd name="T1" fmla="*/ 2147483646 h 138"/>
                <a:gd name="T2" fmla="*/ 2147483646 w 230"/>
                <a:gd name="T3" fmla="*/ 2147483646 h 138"/>
                <a:gd name="T4" fmla="*/ 2147483646 w 230"/>
                <a:gd name="T5" fmla="*/ 2147483646 h 138"/>
                <a:gd name="T6" fmla="*/ 2147483646 w 230"/>
                <a:gd name="T7" fmla="*/ 0 h 138"/>
                <a:gd name="T8" fmla="*/ 2147483646 w 230"/>
                <a:gd name="T9" fmla="*/ 2147483646 h 138"/>
                <a:gd name="T10" fmla="*/ 2147483646 w 230"/>
                <a:gd name="T11" fmla="*/ 2147483646 h 138"/>
                <a:gd name="T12" fmla="*/ 2147483646 w 230"/>
                <a:gd name="T13" fmla="*/ 2147483646 h 138"/>
                <a:gd name="T14" fmla="*/ 0 w 230"/>
                <a:gd name="T15" fmla="*/ 2147483646 h 138"/>
                <a:gd name="T16" fmla="*/ 2147483646 w 230"/>
                <a:gd name="T17" fmla="*/ 2147483646 h 138"/>
                <a:gd name="T18" fmla="*/ 2147483646 w 230"/>
                <a:gd name="T19" fmla="*/ 2147483646 h 138"/>
                <a:gd name="T20" fmla="*/ 2147483646 w 230"/>
                <a:gd name="T21" fmla="*/ 2147483646 h 138"/>
                <a:gd name="T22" fmla="*/ 2147483646 w 230"/>
                <a:gd name="T23" fmla="*/ 2147483646 h 138"/>
                <a:gd name="T24" fmla="*/ 2147483646 w 230"/>
                <a:gd name="T25" fmla="*/ 2147483646 h 138"/>
                <a:gd name="T26" fmla="*/ 2147483646 w 230"/>
                <a:gd name="T27" fmla="*/ 2147483646 h 138"/>
                <a:gd name="T28" fmla="*/ 2147483646 w 230"/>
                <a:gd name="T29" fmla="*/ 2147483646 h 138"/>
                <a:gd name="T30" fmla="*/ 2147483646 w 230"/>
                <a:gd name="T31" fmla="*/ 2147483646 h 138"/>
                <a:gd name="T32" fmla="*/ 2147483646 w 230"/>
                <a:gd name="T33" fmla="*/ 2147483646 h 138"/>
                <a:gd name="T34" fmla="*/ 2147483646 w 230"/>
                <a:gd name="T35" fmla="*/ 2147483646 h 138"/>
                <a:gd name="T36" fmla="*/ 2147483646 w 230"/>
                <a:gd name="T37" fmla="*/ 2147483646 h 138"/>
                <a:gd name="T38" fmla="*/ 2147483646 w 230"/>
                <a:gd name="T39" fmla="*/ 2147483646 h 138"/>
                <a:gd name="T40" fmla="*/ 2147483646 w 230"/>
                <a:gd name="T41" fmla="*/ 2147483646 h 138"/>
                <a:gd name="T42" fmla="*/ 2147483646 w 230"/>
                <a:gd name="T43" fmla="*/ 2147483646 h 138"/>
                <a:gd name="T44" fmla="*/ 2147483646 w 230"/>
                <a:gd name="T45" fmla="*/ 2147483646 h 138"/>
                <a:gd name="T46" fmla="*/ 2147483646 w 230"/>
                <a:gd name="T47" fmla="*/ 2147483646 h 138"/>
                <a:gd name="T48" fmla="*/ 2147483646 w 230"/>
                <a:gd name="T49" fmla="*/ 2147483646 h 138"/>
                <a:gd name="T50" fmla="*/ 2147483646 w 230"/>
                <a:gd name="T51" fmla="*/ 2147483646 h 138"/>
                <a:gd name="T52" fmla="*/ 2147483646 w 230"/>
                <a:gd name="T53" fmla="*/ 2147483646 h 138"/>
                <a:gd name="T54" fmla="*/ 2147483646 w 230"/>
                <a:gd name="T55" fmla="*/ 2147483646 h 138"/>
                <a:gd name="T56" fmla="*/ 2147483646 w 230"/>
                <a:gd name="T57" fmla="*/ 2147483646 h 138"/>
                <a:gd name="T58" fmla="*/ 2147483646 w 230"/>
                <a:gd name="T59" fmla="*/ 2147483646 h 138"/>
                <a:gd name="T60" fmla="*/ 2147483646 w 230"/>
                <a:gd name="T61" fmla="*/ 2147483646 h 138"/>
                <a:gd name="T62" fmla="*/ 2147483646 w 230"/>
                <a:gd name="T63" fmla="*/ 2147483646 h 138"/>
                <a:gd name="T64" fmla="*/ 2147483646 w 230"/>
                <a:gd name="T65" fmla="*/ 2147483646 h 138"/>
                <a:gd name="T66" fmla="*/ 2147483646 w 230"/>
                <a:gd name="T67" fmla="*/ 2147483646 h 138"/>
                <a:gd name="T68" fmla="*/ 2147483646 w 230"/>
                <a:gd name="T69" fmla="*/ 2147483646 h 138"/>
                <a:gd name="T70" fmla="*/ 2147483646 w 230"/>
                <a:gd name="T71" fmla="*/ 2147483646 h 138"/>
                <a:gd name="T72" fmla="*/ 2147483646 w 230"/>
                <a:gd name="T73" fmla="*/ 2147483646 h 138"/>
                <a:gd name="T74" fmla="*/ 2147483646 w 230"/>
                <a:gd name="T75" fmla="*/ 2147483646 h 138"/>
                <a:gd name="T76" fmla="*/ 2147483646 w 230"/>
                <a:gd name="T77" fmla="*/ 2147483646 h 138"/>
                <a:gd name="T78" fmla="*/ 2147483646 w 230"/>
                <a:gd name="T79" fmla="*/ 2147483646 h 138"/>
                <a:gd name="T80" fmla="*/ 2147483646 w 230"/>
                <a:gd name="T81" fmla="*/ 2147483646 h 138"/>
                <a:gd name="T82" fmla="*/ 2147483646 w 230"/>
                <a:gd name="T83" fmla="*/ 2147483646 h 138"/>
                <a:gd name="T84" fmla="*/ 2147483646 w 230"/>
                <a:gd name="T85" fmla="*/ 2147483646 h 138"/>
                <a:gd name="T86" fmla="*/ 2147483646 w 230"/>
                <a:gd name="T87" fmla="*/ 2147483646 h 138"/>
                <a:gd name="T88" fmla="*/ 2147483646 w 230"/>
                <a:gd name="T89" fmla="*/ 2147483646 h 138"/>
                <a:gd name="T90" fmla="*/ 2147483646 w 230"/>
                <a:gd name="T91" fmla="*/ 2147483646 h 138"/>
                <a:gd name="T92" fmla="*/ 2147483646 w 230"/>
                <a:gd name="T93" fmla="*/ 2147483646 h 138"/>
                <a:gd name="T94" fmla="*/ 2147483646 w 230"/>
                <a:gd name="T95" fmla="*/ 2147483646 h 138"/>
                <a:gd name="T96" fmla="*/ 2147483646 w 230"/>
                <a:gd name="T97" fmla="*/ 2147483646 h 138"/>
                <a:gd name="T98" fmla="*/ 2147483646 w 230"/>
                <a:gd name="T99" fmla="*/ 2147483646 h 138"/>
                <a:gd name="T100" fmla="*/ 2147483646 w 230"/>
                <a:gd name="T101" fmla="*/ 2147483646 h 138"/>
                <a:gd name="T102" fmla="*/ 2147483646 w 230"/>
                <a:gd name="T103" fmla="*/ 2147483646 h 138"/>
                <a:gd name="T104" fmla="*/ 2147483646 w 230"/>
                <a:gd name="T105" fmla="*/ 2147483646 h 138"/>
                <a:gd name="T106" fmla="*/ 2147483646 w 230"/>
                <a:gd name="T107" fmla="*/ 2147483646 h 138"/>
                <a:gd name="T108" fmla="*/ 2147483646 w 230"/>
                <a:gd name="T109" fmla="*/ 2147483646 h 138"/>
                <a:gd name="T110" fmla="*/ 2147483646 w 230"/>
                <a:gd name="T111" fmla="*/ 2147483646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" h="138">
                  <a:moveTo>
                    <a:pt x="230" y="129"/>
                  </a:moveTo>
                  <a:cubicBezTo>
                    <a:pt x="230" y="69"/>
                    <a:pt x="182" y="19"/>
                    <a:pt x="123" y="15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4"/>
                    <a:pt x="119" y="0"/>
                    <a:pt x="115" y="0"/>
                  </a:cubicBezTo>
                  <a:cubicBezTo>
                    <a:pt x="111" y="0"/>
                    <a:pt x="107" y="4"/>
                    <a:pt x="107" y="8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80" y="17"/>
                    <a:pt x="54" y="28"/>
                    <a:pt x="34" y="48"/>
                  </a:cubicBezTo>
                  <a:cubicBezTo>
                    <a:pt x="13" y="69"/>
                    <a:pt x="1" y="97"/>
                    <a:pt x="0" y="127"/>
                  </a:cubicBezTo>
                  <a:cubicBezTo>
                    <a:pt x="0" y="131"/>
                    <a:pt x="3" y="135"/>
                    <a:pt x="7" y="135"/>
                  </a:cubicBezTo>
                  <a:cubicBezTo>
                    <a:pt x="12" y="136"/>
                    <a:pt x="15" y="132"/>
                    <a:pt x="16" y="128"/>
                  </a:cubicBezTo>
                  <a:cubicBezTo>
                    <a:pt x="17" y="118"/>
                    <a:pt x="25" y="111"/>
                    <a:pt x="34" y="111"/>
                  </a:cubicBezTo>
                  <a:cubicBezTo>
                    <a:pt x="45" y="111"/>
                    <a:pt x="53" y="119"/>
                    <a:pt x="53" y="130"/>
                  </a:cubicBezTo>
                  <a:cubicBezTo>
                    <a:pt x="53" y="134"/>
                    <a:pt x="57" y="138"/>
                    <a:pt x="61" y="138"/>
                  </a:cubicBezTo>
                  <a:cubicBezTo>
                    <a:pt x="66" y="138"/>
                    <a:pt x="69" y="134"/>
                    <a:pt x="69" y="130"/>
                  </a:cubicBezTo>
                  <a:cubicBezTo>
                    <a:pt x="69" y="119"/>
                    <a:pt x="78" y="111"/>
                    <a:pt x="88" y="111"/>
                  </a:cubicBezTo>
                  <a:cubicBezTo>
                    <a:pt x="98" y="111"/>
                    <a:pt x="107" y="119"/>
                    <a:pt x="107" y="130"/>
                  </a:cubicBezTo>
                  <a:cubicBezTo>
                    <a:pt x="107" y="134"/>
                    <a:pt x="110" y="138"/>
                    <a:pt x="115" y="138"/>
                  </a:cubicBezTo>
                  <a:cubicBezTo>
                    <a:pt x="119" y="138"/>
                    <a:pt x="123" y="134"/>
                    <a:pt x="123" y="130"/>
                  </a:cubicBezTo>
                  <a:cubicBezTo>
                    <a:pt x="123" y="119"/>
                    <a:pt x="131" y="111"/>
                    <a:pt x="142" y="111"/>
                  </a:cubicBezTo>
                  <a:cubicBezTo>
                    <a:pt x="152" y="111"/>
                    <a:pt x="160" y="119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0" y="134"/>
                    <a:pt x="164" y="138"/>
                    <a:pt x="168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73" y="138"/>
                    <a:pt x="176" y="134"/>
                    <a:pt x="176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119"/>
                    <a:pt x="185" y="111"/>
                    <a:pt x="195" y="111"/>
                  </a:cubicBezTo>
                  <a:cubicBezTo>
                    <a:pt x="206" y="111"/>
                    <a:pt x="214" y="119"/>
                    <a:pt x="214" y="129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4"/>
                    <a:pt x="218" y="138"/>
                    <a:pt x="222" y="138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27" y="138"/>
                    <a:pt x="230" y="134"/>
                    <a:pt x="230" y="130"/>
                  </a:cubicBezTo>
                  <a:cubicBezTo>
                    <a:pt x="230" y="130"/>
                    <a:pt x="230" y="129"/>
                    <a:pt x="230" y="129"/>
                  </a:cubicBezTo>
                  <a:close/>
                  <a:moveTo>
                    <a:pt x="34" y="95"/>
                  </a:moveTo>
                  <a:cubicBezTo>
                    <a:pt x="30" y="95"/>
                    <a:pt x="25" y="96"/>
                    <a:pt x="21" y="98"/>
                  </a:cubicBezTo>
                  <a:cubicBezTo>
                    <a:pt x="32" y="68"/>
                    <a:pt x="55" y="45"/>
                    <a:pt x="85" y="35"/>
                  </a:cubicBezTo>
                  <a:cubicBezTo>
                    <a:pt x="72" y="51"/>
                    <a:pt x="62" y="75"/>
                    <a:pt x="59" y="105"/>
                  </a:cubicBezTo>
                  <a:cubicBezTo>
                    <a:pt x="53" y="99"/>
                    <a:pt x="44" y="95"/>
                    <a:pt x="34" y="95"/>
                  </a:cubicBezTo>
                  <a:close/>
                  <a:moveTo>
                    <a:pt x="142" y="95"/>
                  </a:moveTo>
                  <a:cubicBezTo>
                    <a:pt x="134" y="95"/>
                    <a:pt x="126" y="98"/>
                    <a:pt x="120" y="102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4"/>
                    <a:pt x="118" y="51"/>
                    <a:pt x="115" y="51"/>
                  </a:cubicBezTo>
                  <a:cubicBezTo>
                    <a:pt x="112" y="51"/>
                    <a:pt x="110" y="54"/>
                    <a:pt x="110" y="57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4" y="98"/>
                    <a:pt x="96" y="95"/>
                    <a:pt x="88" y="95"/>
                  </a:cubicBezTo>
                  <a:cubicBezTo>
                    <a:pt x="82" y="95"/>
                    <a:pt x="75" y="97"/>
                    <a:pt x="70" y="100"/>
                  </a:cubicBezTo>
                  <a:cubicBezTo>
                    <a:pt x="76" y="63"/>
                    <a:pt x="92" y="35"/>
                    <a:pt x="111" y="31"/>
                  </a:cubicBezTo>
                  <a:cubicBezTo>
                    <a:pt x="112" y="31"/>
                    <a:pt x="113" y="31"/>
                    <a:pt x="115" y="31"/>
                  </a:cubicBezTo>
                  <a:cubicBezTo>
                    <a:pt x="116" y="31"/>
                    <a:pt x="118" y="31"/>
                    <a:pt x="119" y="31"/>
                  </a:cubicBezTo>
                  <a:cubicBezTo>
                    <a:pt x="138" y="35"/>
                    <a:pt x="154" y="63"/>
                    <a:pt x="160" y="100"/>
                  </a:cubicBezTo>
                  <a:cubicBezTo>
                    <a:pt x="154" y="97"/>
                    <a:pt x="148" y="95"/>
                    <a:pt x="142" y="95"/>
                  </a:cubicBezTo>
                  <a:close/>
                  <a:moveTo>
                    <a:pt x="195" y="95"/>
                  </a:moveTo>
                  <a:cubicBezTo>
                    <a:pt x="186" y="95"/>
                    <a:pt x="177" y="99"/>
                    <a:pt x="171" y="105"/>
                  </a:cubicBezTo>
                  <a:cubicBezTo>
                    <a:pt x="167" y="75"/>
                    <a:pt x="158" y="50"/>
                    <a:pt x="145" y="35"/>
                  </a:cubicBezTo>
                  <a:cubicBezTo>
                    <a:pt x="175" y="45"/>
                    <a:pt x="198" y="68"/>
                    <a:pt x="209" y="98"/>
                  </a:cubicBezTo>
                  <a:cubicBezTo>
                    <a:pt x="204" y="96"/>
                    <a:pt x="200" y="95"/>
                    <a:pt x="195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1"/>
            <p:cNvSpPr/>
            <p:nvPr/>
          </p:nvSpPr>
          <p:spPr bwMode="auto">
            <a:xfrm>
              <a:off x="4869850" y="4925579"/>
              <a:ext cx="152394" cy="320178"/>
            </a:xfrm>
            <a:custGeom>
              <a:avLst/>
              <a:gdLst>
                <a:gd name="T0" fmla="*/ 2147483646 w 50"/>
                <a:gd name="T1" fmla="*/ 2147483646 h 105"/>
                <a:gd name="T2" fmla="*/ 2147483646 w 50"/>
                <a:gd name="T3" fmla="*/ 2147483646 h 105"/>
                <a:gd name="T4" fmla="*/ 2147483646 w 50"/>
                <a:gd name="T5" fmla="*/ 2147483646 h 105"/>
                <a:gd name="T6" fmla="*/ 2147483646 w 50"/>
                <a:gd name="T7" fmla="*/ 2147483646 h 105"/>
                <a:gd name="T8" fmla="*/ 2147483646 w 50"/>
                <a:gd name="T9" fmla="*/ 2147483646 h 105"/>
                <a:gd name="T10" fmla="*/ 2147483646 w 50"/>
                <a:gd name="T11" fmla="*/ 0 h 105"/>
                <a:gd name="T12" fmla="*/ 0 w 50"/>
                <a:gd name="T13" fmla="*/ 2147483646 h 105"/>
                <a:gd name="T14" fmla="*/ 0 w 50"/>
                <a:gd name="T15" fmla="*/ 2147483646 h 105"/>
                <a:gd name="T16" fmla="*/ 2147483646 w 50"/>
                <a:gd name="T17" fmla="*/ 2147483646 h 105"/>
                <a:gd name="T18" fmla="*/ 2147483646 w 50"/>
                <a:gd name="T19" fmla="*/ 2147483646 h 105"/>
                <a:gd name="T20" fmla="*/ 2147483646 w 50"/>
                <a:gd name="T21" fmla="*/ 2147483646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105">
                  <a:moveTo>
                    <a:pt x="42" y="72"/>
                  </a:moveTo>
                  <a:cubicBezTo>
                    <a:pt x="38" y="72"/>
                    <a:pt x="34" y="75"/>
                    <a:pt x="34" y="80"/>
                  </a:cubicBezTo>
                  <a:cubicBezTo>
                    <a:pt x="34" y="85"/>
                    <a:pt x="30" y="89"/>
                    <a:pt x="25" y="89"/>
                  </a:cubicBezTo>
                  <a:cubicBezTo>
                    <a:pt x="20" y="89"/>
                    <a:pt x="16" y="85"/>
                    <a:pt x="16" y="8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4"/>
                    <a:pt x="11" y="105"/>
                    <a:pt x="25" y="105"/>
                  </a:cubicBezTo>
                  <a:cubicBezTo>
                    <a:pt x="39" y="105"/>
                    <a:pt x="50" y="94"/>
                    <a:pt x="50" y="80"/>
                  </a:cubicBezTo>
                  <a:cubicBezTo>
                    <a:pt x="50" y="75"/>
                    <a:pt x="47" y="72"/>
                    <a:pt x="42" y="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Freeform 170"/>
          <p:cNvSpPr>
            <a:spLocks noEditPoints="1"/>
          </p:cNvSpPr>
          <p:nvPr/>
        </p:nvSpPr>
        <p:spPr bwMode="auto">
          <a:xfrm>
            <a:off x="4487867" y="1918018"/>
            <a:ext cx="534377" cy="534099"/>
          </a:xfrm>
          <a:custGeom>
            <a:avLst/>
            <a:gdLst>
              <a:gd name="T0" fmla="*/ 2147483646 w 229"/>
              <a:gd name="T1" fmla="*/ 0 h 217"/>
              <a:gd name="T2" fmla="*/ 2147483646 w 229"/>
              <a:gd name="T3" fmla="*/ 0 h 217"/>
              <a:gd name="T4" fmla="*/ 2147483646 w 229"/>
              <a:gd name="T5" fmla="*/ 2147483646 h 217"/>
              <a:gd name="T6" fmla="*/ 2147483646 w 229"/>
              <a:gd name="T7" fmla="*/ 2147483646 h 217"/>
              <a:gd name="T8" fmla="*/ 2147483646 w 229"/>
              <a:gd name="T9" fmla="*/ 2147483646 h 217"/>
              <a:gd name="T10" fmla="*/ 2147483646 w 229"/>
              <a:gd name="T11" fmla="*/ 2147483646 h 217"/>
              <a:gd name="T12" fmla="*/ 0 w 229"/>
              <a:gd name="T13" fmla="*/ 2147483646 h 217"/>
              <a:gd name="T14" fmla="*/ 0 w 229"/>
              <a:gd name="T15" fmla="*/ 2147483646 h 217"/>
              <a:gd name="T16" fmla="*/ 2147483646 w 229"/>
              <a:gd name="T17" fmla="*/ 0 h 217"/>
              <a:gd name="T18" fmla="*/ 2147483646 w 229"/>
              <a:gd name="T19" fmla="*/ 2147483646 h 217"/>
              <a:gd name="T20" fmla="*/ 2147483646 w 229"/>
              <a:gd name="T21" fmla="*/ 2147483646 h 217"/>
              <a:gd name="T22" fmla="*/ 2147483646 w 229"/>
              <a:gd name="T23" fmla="*/ 2147483646 h 217"/>
              <a:gd name="T24" fmla="*/ 2147483646 w 229"/>
              <a:gd name="T25" fmla="*/ 2147483646 h 217"/>
              <a:gd name="T26" fmla="*/ 2147483646 w 229"/>
              <a:gd name="T27" fmla="*/ 2147483646 h 217"/>
              <a:gd name="T28" fmla="*/ 2147483646 w 229"/>
              <a:gd name="T29" fmla="*/ 2147483646 h 217"/>
              <a:gd name="T30" fmla="*/ 2147483646 w 229"/>
              <a:gd name="T31" fmla="*/ 2147483646 h 217"/>
              <a:gd name="T32" fmla="*/ 2147483646 w 229"/>
              <a:gd name="T33" fmla="*/ 2147483646 h 217"/>
              <a:gd name="T34" fmla="*/ 2147483646 w 229"/>
              <a:gd name="T35" fmla="*/ 2147483646 h 217"/>
              <a:gd name="T36" fmla="*/ 2147483646 w 229"/>
              <a:gd name="T37" fmla="*/ 2147483646 h 217"/>
              <a:gd name="T38" fmla="*/ 2147483646 w 229"/>
              <a:gd name="T39" fmla="*/ 2147483646 h 217"/>
              <a:gd name="T40" fmla="*/ 2147483646 w 229"/>
              <a:gd name="T41" fmla="*/ 2147483646 h 217"/>
              <a:gd name="T42" fmla="*/ 2147483646 w 229"/>
              <a:gd name="T43" fmla="*/ 2147483646 h 217"/>
              <a:gd name="T44" fmla="*/ 2147483646 w 229"/>
              <a:gd name="T45" fmla="*/ 2147483646 h 217"/>
              <a:gd name="T46" fmla="*/ 2147483646 w 229"/>
              <a:gd name="T47" fmla="*/ 2147483646 h 217"/>
              <a:gd name="T48" fmla="*/ 2147483646 w 229"/>
              <a:gd name="T49" fmla="*/ 2147483646 h 217"/>
              <a:gd name="T50" fmla="*/ 2147483646 w 229"/>
              <a:gd name="T51" fmla="*/ 2147483646 h 217"/>
              <a:gd name="T52" fmla="*/ 2147483646 w 229"/>
              <a:gd name="T53" fmla="*/ 2147483646 h 217"/>
              <a:gd name="T54" fmla="*/ 2147483646 w 229"/>
              <a:gd name="T55" fmla="*/ 2147483646 h 2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rgbClr val="DA5B66"/>
          </a:solidFill>
          <a:ln>
            <a:solidFill>
              <a:srgbClr val="F17B3E"/>
            </a:solidFill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53"/>
          <p:cNvSpPr>
            <a:spLocks noEditPoints="1"/>
          </p:cNvSpPr>
          <p:nvPr/>
        </p:nvSpPr>
        <p:spPr bwMode="auto">
          <a:xfrm>
            <a:off x="7112997" y="1851513"/>
            <a:ext cx="623538" cy="600604"/>
          </a:xfrm>
          <a:custGeom>
            <a:avLst/>
            <a:gdLst>
              <a:gd name="T0" fmla="*/ 2147483646 w 206"/>
              <a:gd name="T1" fmla="*/ 2147483646 h 198"/>
              <a:gd name="T2" fmla="*/ 2147483646 w 206"/>
              <a:gd name="T3" fmla="*/ 2147483646 h 198"/>
              <a:gd name="T4" fmla="*/ 2147483646 w 206"/>
              <a:gd name="T5" fmla="*/ 2147483646 h 198"/>
              <a:gd name="T6" fmla="*/ 2147483646 w 206"/>
              <a:gd name="T7" fmla="*/ 2147483646 h 198"/>
              <a:gd name="T8" fmla="*/ 2147483646 w 206"/>
              <a:gd name="T9" fmla="*/ 2147483646 h 198"/>
              <a:gd name="T10" fmla="*/ 2147483646 w 206"/>
              <a:gd name="T11" fmla="*/ 2147483646 h 198"/>
              <a:gd name="T12" fmla="*/ 2147483646 w 206"/>
              <a:gd name="T13" fmla="*/ 2147483646 h 198"/>
              <a:gd name="T14" fmla="*/ 2147483646 w 206"/>
              <a:gd name="T15" fmla="*/ 2147483646 h 198"/>
              <a:gd name="T16" fmla="*/ 2147483646 w 206"/>
              <a:gd name="T17" fmla="*/ 2147483646 h 198"/>
              <a:gd name="T18" fmla="*/ 2147483646 w 206"/>
              <a:gd name="T19" fmla="*/ 2147483646 h 198"/>
              <a:gd name="T20" fmla="*/ 2147483646 w 206"/>
              <a:gd name="T21" fmla="*/ 2147483646 h 198"/>
              <a:gd name="T22" fmla="*/ 2147483646 w 206"/>
              <a:gd name="T23" fmla="*/ 2147483646 h 198"/>
              <a:gd name="T24" fmla="*/ 2147483646 w 206"/>
              <a:gd name="T25" fmla="*/ 2147483646 h 198"/>
              <a:gd name="T26" fmla="*/ 2147483646 w 206"/>
              <a:gd name="T27" fmla="*/ 2147483646 h 198"/>
              <a:gd name="T28" fmla="*/ 2147483646 w 206"/>
              <a:gd name="T29" fmla="*/ 2147483646 h 198"/>
              <a:gd name="T30" fmla="*/ 2147483646 w 206"/>
              <a:gd name="T31" fmla="*/ 2147483646 h 198"/>
              <a:gd name="T32" fmla="*/ 2147483646 w 206"/>
              <a:gd name="T33" fmla="*/ 2147483646 h 198"/>
              <a:gd name="T34" fmla="*/ 2147483646 w 206"/>
              <a:gd name="T35" fmla="*/ 2147483646 h 198"/>
              <a:gd name="T36" fmla="*/ 2147483646 w 206"/>
              <a:gd name="T37" fmla="*/ 2147483646 h 198"/>
              <a:gd name="T38" fmla="*/ 2147483646 w 206"/>
              <a:gd name="T39" fmla="*/ 2147483646 h 198"/>
              <a:gd name="T40" fmla="*/ 2147483646 w 206"/>
              <a:gd name="T41" fmla="*/ 2147483646 h 198"/>
              <a:gd name="T42" fmla="*/ 2147483646 w 206"/>
              <a:gd name="T43" fmla="*/ 2147483646 h 198"/>
              <a:gd name="T44" fmla="*/ 2147483646 w 206"/>
              <a:gd name="T45" fmla="*/ 2147483646 h 198"/>
              <a:gd name="T46" fmla="*/ 2147483646 w 206"/>
              <a:gd name="T47" fmla="*/ 2147483646 h 198"/>
              <a:gd name="T48" fmla="*/ 2147483646 w 206"/>
              <a:gd name="T49" fmla="*/ 2147483646 h 198"/>
              <a:gd name="T50" fmla="*/ 2147483646 w 206"/>
              <a:gd name="T51" fmla="*/ 2147483646 h 198"/>
              <a:gd name="T52" fmla="*/ 2147483646 w 206"/>
              <a:gd name="T53" fmla="*/ 2147483646 h 198"/>
              <a:gd name="T54" fmla="*/ 2147483646 w 206"/>
              <a:gd name="T55" fmla="*/ 2147483646 h 198"/>
              <a:gd name="T56" fmla="*/ 2147483646 w 206"/>
              <a:gd name="T57" fmla="*/ 2147483646 h 198"/>
              <a:gd name="T58" fmla="*/ 2147483646 w 206"/>
              <a:gd name="T59" fmla="*/ 2147483646 h 198"/>
              <a:gd name="T60" fmla="*/ 2147483646 w 206"/>
              <a:gd name="T61" fmla="*/ 2147483646 h 198"/>
              <a:gd name="T62" fmla="*/ 2147483646 w 206"/>
              <a:gd name="T63" fmla="*/ 2147483646 h 198"/>
              <a:gd name="T64" fmla="*/ 2147483646 w 206"/>
              <a:gd name="T65" fmla="*/ 2147483646 h 198"/>
              <a:gd name="T66" fmla="*/ 2147483646 w 206"/>
              <a:gd name="T67" fmla="*/ 2147483646 h 198"/>
              <a:gd name="T68" fmla="*/ 2147483646 w 206"/>
              <a:gd name="T69" fmla="*/ 2147483646 h 198"/>
              <a:gd name="T70" fmla="*/ 2147483646 w 206"/>
              <a:gd name="T71" fmla="*/ 2147483646 h 198"/>
              <a:gd name="T72" fmla="*/ 2147483646 w 206"/>
              <a:gd name="T73" fmla="*/ 2147483646 h 198"/>
              <a:gd name="T74" fmla="*/ 2147483646 w 206"/>
              <a:gd name="T75" fmla="*/ 2147483646 h 198"/>
              <a:gd name="T76" fmla="*/ 2147483646 w 206"/>
              <a:gd name="T77" fmla="*/ 2147483646 h 198"/>
              <a:gd name="T78" fmla="*/ 2147483646 w 206"/>
              <a:gd name="T79" fmla="*/ 2147483646 h 198"/>
              <a:gd name="T80" fmla="*/ 2147483646 w 206"/>
              <a:gd name="T81" fmla="*/ 2147483646 h 198"/>
              <a:gd name="T82" fmla="*/ 2147483646 w 206"/>
              <a:gd name="T83" fmla="*/ 2147483646 h 198"/>
              <a:gd name="T84" fmla="*/ 2147483646 w 206"/>
              <a:gd name="T85" fmla="*/ 2147483646 h 1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6" h="198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050246" y="2103950"/>
            <a:ext cx="4090719" cy="2380100"/>
            <a:chOff x="3793441" y="1964767"/>
            <a:chExt cx="4945775" cy="2877597"/>
          </a:xfrm>
        </p:grpSpPr>
        <p:sp>
          <p:nvSpPr>
            <p:cNvPr id="5" name="íṥľíḓè"/>
            <p:cNvSpPr/>
            <p:nvPr/>
          </p:nvSpPr>
          <p:spPr>
            <a:xfrm>
              <a:off x="7316061" y="4181448"/>
              <a:ext cx="1157887" cy="563067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ṧļiďé"/>
            <p:cNvSpPr/>
            <p:nvPr/>
          </p:nvSpPr>
          <p:spPr>
            <a:xfrm>
              <a:off x="4068447" y="4181448"/>
              <a:ext cx="1157654" cy="563067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šlidê"/>
            <p:cNvSpPr/>
            <p:nvPr/>
          </p:nvSpPr>
          <p:spPr>
            <a:xfrm>
              <a:off x="7316061" y="2055740"/>
              <a:ext cx="1157887" cy="563068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îśľiḓe"/>
            <p:cNvSpPr/>
            <p:nvPr/>
          </p:nvSpPr>
          <p:spPr>
            <a:xfrm>
              <a:off x="4068448" y="2058445"/>
              <a:ext cx="1157654" cy="563067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îṡḷïďê"/>
            <p:cNvSpPr/>
            <p:nvPr/>
          </p:nvSpPr>
          <p:spPr>
            <a:xfrm flipH="1" flipV="1">
              <a:off x="5461622" y="2610225"/>
              <a:ext cx="395643" cy="395643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ş1íďê"/>
            <p:cNvSpPr/>
            <p:nvPr/>
          </p:nvSpPr>
          <p:spPr>
            <a:xfrm flipV="1">
              <a:off x="6654319" y="2609394"/>
              <a:ext cx="395643" cy="395643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$ľîḓé"/>
            <p:cNvSpPr/>
            <p:nvPr/>
          </p:nvSpPr>
          <p:spPr>
            <a:xfrm>
              <a:off x="6655150" y="3802092"/>
              <a:ext cx="395643" cy="395643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îšḷíďê"/>
            <p:cNvSpPr/>
            <p:nvPr/>
          </p:nvSpPr>
          <p:spPr>
            <a:xfrm flipH="1">
              <a:off x="5462453" y="3802923"/>
              <a:ext cx="395643" cy="395643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ïs1íďê"/>
            <p:cNvGrpSpPr/>
            <p:nvPr/>
          </p:nvGrpSpPr>
          <p:grpSpPr>
            <a:xfrm>
              <a:off x="5409351" y="2557124"/>
              <a:ext cx="1692882" cy="1692882"/>
              <a:chOff x="701214" y="701214"/>
              <a:chExt cx="3385762" cy="3385762"/>
            </a:xfrm>
            <a:solidFill>
              <a:schemeClr val="accent1"/>
            </a:solidFill>
          </p:grpSpPr>
          <p:sp>
            <p:nvSpPr>
              <p:cNvPr id="52" name="iṩ1íḓê"/>
              <p:cNvSpPr/>
              <p:nvPr/>
            </p:nvSpPr>
            <p:spPr>
              <a:xfrm rot="18900000">
                <a:off x="701214" y="701214"/>
                <a:ext cx="3385762" cy="3385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DA5B6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îśḷiḑè"/>
              <p:cNvSpPr/>
              <p:nvPr/>
            </p:nvSpPr>
            <p:spPr>
              <a:xfrm>
                <a:off x="817200" y="1756119"/>
                <a:ext cx="3214951" cy="1267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anchor="ctr">
                <a:normAutofit lnSpcReduction="10000"/>
              </a:bodyPr>
              <a:lstStyle/>
              <a:p>
                <a:pPr algn="ctr"/>
                <a:r>
                  <a:rPr lang="en-US" sz="3375" b="1" dirty="0">
                    <a:solidFill>
                      <a:schemeClr val="bg1"/>
                    </a:solidFill>
                  </a:rPr>
                  <a:t>SWOT</a:t>
                </a:r>
                <a:endParaRPr lang="en-US" sz="3375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îṥľíḓé"/>
            <p:cNvGrpSpPr/>
            <p:nvPr/>
          </p:nvGrpSpPr>
          <p:grpSpPr>
            <a:xfrm>
              <a:off x="4816994" y="1964767"/>
              <a:ext cx="755230" cy="755230"/>
              <a:chOff x="312825" y="312825"/>
              <a:chExt cx="1510458" cy="1510458"/>
            </a:xfrm>
            <a:solidFill>
              <a:schemeClr val="tx2"/>
            </a:solidFill>
          </p:grpSpPr>
          <p:sp>
            <p:nvSpPr>
              <p:cNvPr id="50" name="îṣḷïḍê"/>
              <p:cNvSpPr/>
              <p:nvPr/>
            </p:nvSpPr>
            <p:spPr>
              <a:xfrm rot="18900000">
                <a:off x="312825" y="312825"/>
                <a:ext cx="1510458" cy="151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îsḻíḑê"/>
              <p:cNvSpPr/>
              <p:nvPr/>
            </p:nvSpPr>
            <p:spPr>
              <a:xfrm>
                <a:off x="449977" y="576095"/>
                <a:ext cx="1236154" cy="981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anchor="ctr">
                <a:normAutofit fontScale="92500" lnSpcReduction="10000"/>
              </a:bodyPr>
              <a:lstStyle/>
              <a:p>
                <a:pPr algn="ctr"/>
                <a:r>
                  <a:rPr lang="en-US" sz="2700" b="1" dirty="0">
                    <a:solidFill>
                      <a:schemeClr val="bg1"/>
                    </a:solidFill>
                  </a:rPr>
                  <a:t>S</a:t>
                </a:r>
                <a:endParaRPr lang="en-US" sz="27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îšľîḑê"/>
            <p:cNvGrpSpPr/>
            <p:nvPr/>
          </p:nvGrpSpPr>
          <p:grpSpPr>
            <a:xfrm>
              <a:off x="6939361" y="1964767"/>
              <a:ext cx="755230" cy="755230"/>
              <a:chOff x="312825" y="312825"/>
              <a:chExt cx="1510458" cy="1510458"/>
            </a:xfrm>
            <a:solidFill>
              <a:schemeClr val="tx2"/>
            </a:solidFill>
          </p:grpSpPr>
          <p:sp>
            <p:nvSpPr>
              <p:cNvPr id="48" name="îSļîḑê"/>
              <p:cNvSpPr/>
              <p:nvPr/>
            </p:nvSpPr>
            <p:spPr>
              <a:xfrm rot="18900000">
                <a:off x="312825" y="312825"/>
                <a:ext cx="1510458" cy="151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íṡļiḓé"/>
              <p:cNvSpPr/>
              <p:nvPr/>
            </p:nvSpPr>
            <p:spPr>
              <a:xfrm>
                <a:off x="448150" y="576096"/>
                <a:ext cx="1236153" cy="981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anchor="ctr">
                <a:normAutofit lnSpcReduction="10000"/>
              </a:bodyPr>
              <a:lstStyle/>
              <a:p>
                <a:pPr algn="ctr"/>
                <a:r>
                  <a:rPr lang="en-US" sz="2520" b="1">
                    <a:solidFill>
                      <a:schemeClr val="bg1"/>
                    </a:solidFill>
                  </a:rPr>
                  <a:t>W</a:t>
                </a:r>
                <a:endParaRPr lang="en-US" sz="252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iṥḷïḍè"/>
            <p:cNvGrpSpPr/>
            <p:nvPr/>
          </p:nvGrpSpPr>
          <p:grpSpPr>
            <a:xfrm>
              <a:off x="6939361" y="4087133"/>
              <a:ext cx="755230" cy="755230"/>
              <a:chOff x="312825" y="312825"/>
              <a:chExt cx="1510458" cy="1510458"/>
            </a:xfrm>
            <a:solidFill>
              <a:schemeClr val="tx2"/>
            </a:solidFill>
          </p:grpSpPr>
          <p:sp>
            <p:nvSpPr>
              <p:cNvPr id="46" name="ïśliḑé"/>
              <p:cNvSpPr/>
              <p:nvPr/>
            </p:nvSpPr>
            <p:spPr>
              <a:xfrm rot="18900000">
                <a:off x="312825" y="312825"/>
                <a:ext cx="1510458" cy="151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iṡļïde"/>
              <p:cNvSpPr/>
              <p:nvPr/>
            </p:nvSpPr>
            <p:spPr>
              <a:xfrm>
                <a:off x="448148" y="573760"/>
                <a:ext cx="1236153" cy="9815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anchor="ctr">
                <a:normAutofit fontScale="92500" lnSpcReduction="10000"/>
              </a:bodyPr>
              <a:lstStyle/>
              <a:p>
                <a:pPr algn="ctr"/>
                <a:r>
                  <a:rPr lang="en-US" sz="2700" b="1" dirty="0">
                    <a:solidFill>
                      <a:schemeClr val="bg1"/>
                    </a:solidFill>
                  </a:rPr>
                  <a:t>O</a:t>
                </a:r>
                <a:endParaRPr lang="en-US" sz="27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íṥ1ïde"/>
            <p:cNvGrpSpPr/>
            <p:nvPr/>
          </p:nvGrpSpPr>
          <p:grpSpPr>
            <a:xfrm>
              <a:off x="4816995" y="4087134"/>
              <a:ext cx="755230" cy="755230"/>
              <a:chOff x="312825" y="312825"/>
              <a:chExt cx="1510458" cy="1510458"/>
            </a:xfrm>
            <a:solidFill>
              <a:schemeClr val="tx2"/>
            </a:solidFill>
          </p:grpSpPr>
          <p:sp>
            <p:nvSpPr>
              <p:cNvPr id="44" name="ïŝļïḓê"/>
              <p:cNvSpPr/>
              <p:nvPr/>
            </p:nvSpPr>
            <p:spPr>
              <a:xfrm rot="18900000">
                <a:off x="312825" y="312825"/>
                <a:ext cx="1510458" cy="151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ŝḷiďé"/>
              <p:cNvSpPr/>
              <p:nvPr/>
            </p:nvSpPr>
            <p:spPr>
              <a:xfrm>
                <a:off x="449976" y="573758"/>
                <a:ext cx="1236153" cy="981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anchor="ctr">
                <a:normAutofit lnSpcReduction="10000"/>
              </a:bodyPr>
              <a:lstStyle/>
              <a:p>
                <a:pPr algn="ctr"/>
                <a:r>
                  <a:rPr lang="en-US" sz="2520" b="1" dirty="0">
                    <a:solidFill>
                      <a:schemeClr val="bg1"/>
                    </a:solidFill>
                  </a:rPr>
                  <a:t>T</a:t>
                </a:r>
                <a:endParaRPr lang="en-US" sz="252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îšľiḓè"/>
            <p:cNvGrpSpPr/>
            <p:nvPr/>
          </p:nvGrpSpPr>
          <p:grpSpPr>
            <a:xfrm>
              <a:off x="3793441" y="2045016"/>
              <a:ext cx="562659" cy="562659"/>
              <a:chOff x="683975" y="1866715"/>
              <a:chExt cx="577851" cy="577851"/>
            </a:xfrm>
          </p:grpSpPr>
          <p:sp>
            <p:nvSpPr>
              <p:cNvPr id="42" name="íšḷïďe"/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/>
              </a:p>
            </p:txBody>
          </p:sp>
          <p:sp>
            <p:nvSpPr>
              <p:cNvPr id="43" name="ïṣḻíde"/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  <p:grpSp>
          <p:nvGrpSpPr>
            <p:cNvPr id="19" name="íšḻíḑê"/>
            <p:cNvGrpSpPr/>
            <p:nvPr/>
          </p:nvGrpSpPr>
          <p:grpSpPr>
            <a:xfrm>
              <a:off x="3793441" y="4197735"/>
              <a:ext cx="562659" cy="562659"/>
              <a:chOff x="683975" y="1866715"/>
              <a:chExt cx="577851" cy="577851"/>
            </a:xfrm>
          </p:grpSpPr>
          <p:sp>
            <p:nvSpPr>
              <p:cNvPr id="40" name="îṩľiḋè"/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/>
              </a:p>
            </p:txBody>
          </p:sp>
          <p:sp>
            <p:nvSpPr>
              <p:cNvPr id="41" name="íṣ1îďê"/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  <p:grpSp>
          <p:nvGrpSpPr>
            <p:cNvPr id="20" name="iśľiḑe"/>
            <p:cNvGrpSpPr/>
            <p:nvPr/>
          </p:nvGrpSpPr>
          <p:grpSpPr>
            <a:xfrm>
              <a:off x="8176557" y="2045016"/>
              <a:ext cx="562659" cy="562659"/>
              <a:chOff x="683975" y="1866715"/>
              <a:chExt cx="577851" cy="577851"/>
            </a:xfrm>
          </p:grpSpPr>
          <p:sp>
            <p:nvSpPr>
              <p:cNvPr id="38" name="íṩļïdê"/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/>
              </a:p>
            </p:txBody>
          </p:sp>
          <p:sp>
            <p:nvSpPr>
              <p:cNvPr id="39" name="îṣľîḓé"/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  <p:grpSp>
          <p:nvGrpSpPr>
            <p:cNvPr id="21" name="îsľîďe"/>
            <p:cNvGrpSpPr/>
            <p:nvPr/>
          </p:nvGrpSpPr>
          <p:grpSpPr>
            <a:xfrm>
              <a:off x="8176557" y="4197735"/>
              <a:ext cx="562659" cy="562659"/>
              <a:chOff x="683975" y="1866715"/>
              <a:chExt cx="577851" cy="577851"/>
            </a:xfrm>
          </p:grpSpPr>
          <p:sp>
            <p:nvSpPr>
              <p:cNvPr id="36" name="ïsľíďè"/>
              <p:cNvSpPr/>
              <p:nvPr/>
            </p:nvSpPr>
            <p:spPr>
              <a:xfrm>
                <a:off x="683975" y="1866715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rgbClr val="1235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/>
              </a:p>
            </p:txBody>
          </p:sp>
          <p:sp>
            <p:nvSpPr>
              <p:cNvPr id="37" name="iṥḷîdè"/>
              <p:cNvSpPr/>
              <p:nvPr/>
            </p:nvSpPr>
            <p:spPr>
              <a:xfrm>
                <a:off x="831997" y="2024253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669925" y="3294000"/>
            <a:ext cx="312351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97771" y="3294000"/>
            <a:ext cx="312351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556008" y="4170257"/>
            <a:ext cx="280704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556008" y="379802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56008" y="2011895"/>
            <a:ext cx="280704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56008" y="163966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72758" y="4077745"/>
            <a:ext cx="280704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72758" y="370551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72758" y="1919383"/>
            <a:ext cx="280704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</a:t>
            </a:r>
            <a:r>
              <a:rPr lang="zh-CN" altLang="en-US" sz="1400" dirty="0" smtClean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72758" y="1547149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915" y="194791"/>
            <a:ext cx="12241829" cy="6468417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1"/>
          <a:stretch>
            <a:fillRect/>
          </a:stretch>
        </p:blipFill>
        <p:spPr>
          <a:xfrm>
            <a:off x="-2" y="34115"/>
            <a:ext cx="5156617" cy="2469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b="70710"/>
          <a:stretch>
            <a:fillRect/>
          </a:stretch>
        </p:blipFill>
        <p:spPr>
          <a:xfrm>
            <a:off x="3445989" y="864603"/>
            <a:ext cx="6227947" cy="20086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80220" y="1308587"/>
            <a:ext cx="4789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Part </a:t>
            </a:r>
            <a:r>
              <a:rPr lang="en-US" altLang="zh-CN" sz="88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0220" y="3813543"/>
            <a:ext cx="39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A5B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3200" b="1" dirty="0">
              <a:solidFill>
                <a:srgbClr val="DA5B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6931" y="4781862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9943" y="4781861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ïṧ1ïdé"/>
          <p:cNvGrpSpPr/>
          <p:nvPr/>
        </p:nvGrpSpPr>
        <p:grpSpPr>
          <a:xfrm>
            <a:off x="669924" y="4104000"/>
            <a:ext cx="3224577" cy="2039624"/>
            <a:chOff x="669924" y="4104000"/>
            <a:chExt cx="2560755" cy="2039624"/>
          </a:xfrm>
        </p:grpSpPr>
        <p:sp>
          <p:nvSpPr>
            <p:cNvPr id="14" name="ïşļîḋe"/>
            <p:cNvSpPr/>
            <p:nvPr/>
          </p:nvSpPr>
          <p:spPr bwMode="auto">
            <a:xfrm>
              <a:off x="669924" y="4239000"/>
              <a:ext cx="2560755" cy="190462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íSľiḋè"/>
            <p:cNvSpPr/>
            <p:nvPr/>
          </p:nvSpPr>
          <p:spPr bwMode="auto">
            <a:xfrm>
              <a:off x="746791" y="4104000"/>
              <a:ext cx="1800000" cy="270000"/>
            </a:xfrm>
            <a:prstGeom prst="roundRect">
              <a:avLst>
                <a:gd name="adj" fmla="val 50000"/>
              </a:avLst>
            </a:prstGeom>
            <a:solidFill>
              <a:srgbClr val="DA5B6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íš1iḓe"/>
          <p:cNvGrpSpPr/>
          <p:nvPr/>
        </p:nvGrpSpPr>
        <p:grpSpPr>
          <a:xfrm>
            <a:off x="4482918" y="2578623"/>
            <a:ext cx="3224577" cy="3565002"/>
            <a:chOff x="6636000" y="3294000"/>
            <a:chExt cx="2560755" cy="3565002"/>
          </a:xfrm>
        </p:grpSpPr>
        <p:sp>
          <p:nvSpPr>
            <p:cNvPr id="12" name="îṣļiḓé"/>
            <p:cNvSpPr/>
            <p:nvPr/>
          </p:nvSpPr>
          <p:spPr bwMode="auto">
            <a:xfrm>
              <a:off x="6636000" y="3428999"/>
              <a:ext cx="2560755" cy="343000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144145" indent="-144145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zh-CN" altLang="en-US" sz="1400" dirty="0"/>
            </a:p>
          </p:txBody>
        </p:sp>
        <p:sp>
          <p:nvSpPr>
            <p:cNvPr id="13" name="iṥḷïďé"/>
            <p:cNvSpPr/>
            <p:nvPr/>
          </p:nvSpPr>
          <p:spPr bwMode="auto">
            <a:xfrm>
              <a:off x="6712867" y="3294000"/>
              <a:ext cx="1800000" cy="270000"/>
            </a:xfrm>
            <a:prstGeom prst="roundRect">
              <a:avLst>
                <a:gd name="adj" fmla="val 50000"/>
              </a:avLst>
            </a:prstGeom>
            <a:solidFill>
              <a:srgbClr val="12354B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iśļïďé"/>
          <p:cNvGrpSpPr/>
          <p:nvPr/>
        </p:nvGrpSpPr>
        <p:grpSpPr>
          <a:xfrm>
            <a:off x="8295911" y="1646498"/>
            <a:ext cx="3224577" cy="4497127"/>
            <a:chOff x="6636000" y="3294000"/>
            <a:chExt cx="2560755" cy="4497127"/>
          </a:xfrm>
        </p:grpSpPr>
        <p:sp>
          <p:nvSpPr>
            <p:cNvPr id="10" name="ïş1iḍé"/>
            <p:cNvSpPr/>
            <p:nvPr/>
          </p:nvSpPr>
          <p:spPr bwMode="auto">
            <a:xfrm>
              <a:off x="6636000" y="3428999"/>
              <a:ext cx="2560755" cy="436212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144145" indent="-144145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iŝḷíḋé"/>
            <p:cNvSpPr/>
            <p:nvPr/>
          </p:nvSpPr>
          <p:spPr bwMode="auto">
            <a:xfrm>
              <a:off x="6712867" y="3294000"/>
              <a:ext cx="1800000" cy="270000"/>
            </a:xfrm>
            <a:prstGeom prst="roundRect">
              <a:avLst>
                <a:gd name="adj" fmla="val 50000"/>
              </a:avLst>
            </a:prstGeom>
            <a:solidFill>
              <a:srgbClr val="DA5B6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is1íḋè"/>
          <p:cNvSpPr/>
          <p:nvPr/>
        </p:nvSpPr>
        <p:spPr bwMode="auto">
          <a:xfrm rot="954532">
            <a:off x="3567359" y="2269758"/>
            <a:ext cx="809391" cy="887726"/>
          </a:xfrm>
          <a:custGeom>
            <a:avLst/>
            <a:gdLst>
              <a:gd name="T0" fmla="*/ 3880 w 4987"/>
              <a:gd name="T1" fmla="*/ 336 h 5478"/>
              <a:gd name="T2" fmla="*/ 2772 w 4987"/>
              <a:gd name="T3" fmla="*/ 0 h 5478"/>
              <a:gd name="T4" fmla="*/ 2946 w 4987"/>
              <a:gd name="T5" fmla="*/ 748 h 5478"/>
              <a:gd name="T6" fmla="*/ 742 w 4987"/>
              <a:gd name="T7" fmla="*/ 2455 h 5478"/>
              <a:gd name="T8" fmla="*/ 243 w 4987"/>
              <a:gd name="T9" fmla="*/ 5478 h 5478"/>
              <a:gd name="T10" fmla="*/ 969 w 4987"/>
              <a:gd name="T11" fmla="*/ 5309 h 5478"/>
              <a:gd name="T12" fmla="*/ 3116 w 4987"/>
              <a:gd name="T13" fmla="*/ 1477 h 5478"/>
              <a:gd name="T14" fmla="*/ 3297 w 4987"/>
              <a:gd name="T15" fmla="*/ 2255 h 5478"/>
              <a:gd name="T16" fmla="*/ 4142 w 4987"/>
              <a:gd name="T17" fmla="*/ 1463 h 5478"/>
              <a:gd name="T18" fmla="*/ 4987 w 4987"/>
              <a:gd name="T19" fmla="*/ 672 h 5478"/>
              <a:gd name="T20" fmla="*/ 3880 w 4987"/>
              <a:gd name="T21" fmla="*/ 336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îsḻíďê"/>
          <p:cNvSpPr/>
          <p:nvPr/>
        </p:nvSpPr>
        <p:spPr bwMode="auto">
          <a:xfrm rot="1044842">
            <a:off x="7372232" y="1129471"/>
            <a:ext cx="809391" cy="887726"/>
          </a:xfrm>
          <a:custGeom>
            <a:avLst/>
            <a:gdLst>
              <a:gd name="T0" fmla="*/ 3880 w 4987"/>
              <a:gd name="T1" fmla="*/ 336 h 5478"/>
              <a:gd name="T2" fmla="*/ 2772 w 4987"/>
              <a:gd name="T3" fmla="*/ 0 h 5478"/>
              <a:gd name="T4" fmla="*/ 2946 w 4987"/>
              <a:gd name="T5" fmla="*/ 748 h 5478"/>
              <a:gd name="T6" fmla="*/ 742 w 4987"/>
              <a:gd name="T7" fmla="*/ 2455 h 5478"/>
              <a:gd name="T8" fmla="*/ 243 w 4987"/>
              <a:gd name="T9" fmla="*/ 5478 h 5478"/>
              <a:gd name="T10" fmla="*/ 969 w 4987"/>
              <a:gd name="T11" fmla="*/ 5309 h 5478"/>
              <a:gd name="T12" fmla="*/ 3116 w 4987"/>
              <a:gd name="T13" fmla="*/ 1477 h 5478"/>
              <a:gd name="T14" fmla="*/ 3297 w 4987"/>
              <a:gd name="T15" fmla="*/ 2255 h 5478"/>
              <a:gd name="T16" fmla="*/ 4142 w 4987"/>
              <a:gd name="T17" fmla="*/ 1463 h 5478"/>
              <a:gd name="T18" fmla="*/ 4987 w 4987"/>
              <a:gd name="T19" fmla="*/ 672 h 5478"/>
              <a:gd name="T20" fmla="*/ 3880 w 4987"/>
              <a:gd name="T21" fmla="*/ 336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504678" y="2117969"/>
            <a:ext cx="280704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91685" y="2983622"/>
            <a:ext cx="28070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4704" y="4319986"/>
            <a:ext cx="28070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的核心思想。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6"/>
          <p:cNvSpPr>
            <a:spLocks noChangeAspect="1" noChangeArrowheads="1"/>
          </p:cNvSpPr>
          <p:nvPr/>
        </p:nvSpPr>
        <p:spPr bwMode="auto">
          <a:xfrm>
            <a:off x="5843110" y="3190164"/>
            <a:ext cx="510132" cy="311497"/>
          </a:xfrm>
          <a:custGeom>
            <a:avLst/>
            <a:gdLst>
              <a:gd name="T0" fmla="*/ 31 w 230"/>
              <a:gd name="T1" fmla="*/ 62 h 140"/>
              <a:gd name="T2" fmla="*/ 1 w 230"/>
              <a:gd name="T3" fmla="*/ 92 h 140"/>
              <a:gd name="T4" fmla="*/ 39 w 230"/>
              <a:gd name="T5" fmla="*/ 140 h 140"/>
              <a:gd name="T6" fmla="*/ 191 w 230"/>
              <a:gd name="T7" fmla="*/ 140 h 140"/>
              <a:gd name="T8" fmla="*/ 229 w 230"/>
              <a:gd name="T9" fmla="*/ 92 h 140"/>
              <a:gd name="T10" fmla="*/ 173 w 230"/>
              <a:gd name="T11" fmla="*/ 40 h 140"/>
              <a:gd name="T12" fmla="*/ 121 w 230"/>
              <a:gd name="T13" fmla="*/ 2 h 140"/>
              <a:gd name="T14" fmla="*/ 71 w 230"/>
              <a:gd name="T15" fmla="*/ 35 h 140"/>
              <a:gd name="T16" fmla="*/ 38 w 230"/>
              <a:gd name="T17" fmla="*/ 38 h 140"/>
              <a:gd name="T18" fmla="*/ 31 w 230"/>
              <a:gd name="T19" fmla="*/ 62 h 1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140"/>
              <a:gd name="T32" fmla="*/ 230 w 230"/>
              <a:gd name="T33" fmla="*/ 140 h 1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140">
                <a:moveTo>
                  <a:pt x="31" y="62"/>
                </a:moveTo>
                <a:cubicBezTo>
                  <a:pt x="31" y="62"/>
                  <a:pt x="3" y="70"/>
                  <a:pt x="1" y="92"/>
                </a:cubicBezTo>
                <a:cubicBezTo>
                  <a:pt x="0" y="115"/>
                  <a:pt x="19" y="140"/>
                  <a:pt x="39" y="140"/>
                </a:cubicBezTo>
                <a:cubicBezTo>
                  <a:pt x="60" y="140"/>
                  <a:pt x="179" y="140"/>
                  <a:pt x="191" y="140"/>
                </a:cubicBezTo>
                <a:cubicBezTo>
                  <a:pt x="202" y="140"/>
                  <a:pt x="230" y="118"/>
                  <a:pt x="229" y="92"/>
                </a:cubicBezTo>
                <a:cubicBezTo>
                  <a:pt x="227" y="49"/>
                  <a:pt x="173" y="40"/>
                  <a:pt x="173" y="40"/>
                </a:cubicBezTo>
                <a:cubicBezTo>
                  <a:pt x="173" y="40"/>
                  <a:pt x="173" y="0"/>
                  <a:pt x="121" y="2"/>
                </a:cubicBezTo>
                <a:cubicBezTo>
                  <a:pt x="76" y="3"/>
                  <a:pt x="71" y="35"/>
                  <a:pt x="71" y="35"/>
                </a:cubicBezTo>
                <a:cubicBezTo>
                  <a:pt x="71" y="35"/>
                  <a:pt x="53" y="26"/>
                  <a:pt x="38" y="38"/>
                </a:cubicBezTo>
                <a:cubicBezTo>
                  <a:pt x="23" y="49"/>
                  <a:pt x="31" y="62"/>
                  <a:pt x="31" y="62"/>
                </a:cubicBezTo>
                <a:close/>
              </a:path>
            </a:pathLst>
          </a:custGeom>
          <a:solidFill>
            <a:srgbClr val="12354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6877" y="4751333"/>
            <a:ext cx="31035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27873" y="1809044"/>
            <a:ext cx="3542744" cy="3632803"/>
            <a:chOff x="581233" y="2643657"/>
            <a:chExt cx="3542744" cy="3632803"/>
          </a:xfrm>
        </p:grpSpPr>
        <p:sp>
          <p:nvSpPr>
            <p:cNvPr id="5" name="泪滴形 4"/>
            <p:cNvSpPr/>
            <p:nvPr/>
          </p:nvSpPr>
          <p:spPr>
            <a:xfrm rot="2700000">
              <a:off x="581233" y="3157601"/>
              <a:ext cx="2194560" cy="2194560"/>
            </a:xfrm>
            <a:prstGeom prst="teardrop">
              <a:avLst/>
            </a:prstGeom>
            <a:noFill/>
            <a:ln>
              <a:solidFill>
                <a:srgbClr val="DA5B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5"/>
            <p:cNvSpPr/>
            <p:nvPr/>
          </p:nvSpPr>
          <p:spPr>
            <a:xfrm rot="8100000">
              <a:off x="2686994" y="2643657"/>
              <a:ext cx="1267007" cy="1267007"/>
            </a:xfrm>
            <a:prstGeom prst="teardrop">
              <a:avLst/>
            </a:prstGeom>
            <a:solidFill>
              <a:srgbClr val="DA5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rot="13500000" flipV="1">
              <a:off x="2517019" y="4669502"/>
              <a:ext cx="1606958" cy="1606958"/>
            </a:xfrm>
            <a:prstGeom prst="teardrop">
              <a:avLst/>
            </a:prstGeom>
            <a:solidFill>
              <a:srgbClr val="DA5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9503" y="2965893"/>
              <a:ext cx="1201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19503" y="5014030"/>
              <a:ext cx="1201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19503" y="5351436"/>
              <a:ext cx="1201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19503" y="3302084"/>
              <a:ext cx="1201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32405" y="3872534"/>
              <a:ext cx="1201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32405" y="4209940"/>
              <a:ext cx="1201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503427" y="1418805"/>
            <a:ext cx="423862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3427" y="4751333"/>
            <a:ext cx="423862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96799" y="2972623"/>
            <a:ext cx="423862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的核心需求且简洁明了。点击添加标题文字，要求添加的标题文字符合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的核心需求且简洁明了。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ṡļîde"/>
          <p:cNvSpPr/>
          <p:nvPr/>
        </p:nvSpPr>
        <p:spPr bwMode="auto">
          <a:xfrm>
            <a:off x="294757" y="254189"/>
            <a:ext cx="365643" cy="399418"/>
          </a:xfrm>
          <a:custGeom>
            <a:avLst/>
            <a:gdLst>
              <a:gd name="connsiteX0" fmla="*/ 265731 w 458697"/>
              <a:gd name="connsiteY0" fmla="*/ 415384 h 501068"/>
              <a:gd name="connsiteX1" fmla="*/ 261586 w 458697"/>
              <a:gd name="connsiteY1" fmla="*/ 415849 h 501068"/>
              <a:gd name="connsiteX2" fmla="*/ 257441 w 458697"/>
              <a:gd name="connsiteY2" fmla="*/ 417712 h 501068"/>
              <a:gd name="connsiteX3" fmla="*/ 253756 w 458697"/>
              <a:gd name="connsiteY3" fmla="*/ 420506 h 501068"/>
              <a:gd name="connsiteX4" fmla="*/ 250993 w 458697"/>
              <a:gd name="connsiteY4" fmla="*/ 423300 h 501068"/>
              <a:gd name="connsiteX5" fmla="*/ 248691 w 458697"/>
              <a:gd name="connsiteY5" fmla="*/ 427026 h 501068"/>
              <a:gd name="connsiteX6" fmla="*/ 246848 w 458697"/>
              <a:gd name="connsiteY6" fmla="*/ 431217 h 501068"/>
              <a:gd name="connsiteX7" fmla="*/ 245467 w 458697"/>
              <a:gd name="connsiteY7" fmla="*/ 436339 h 501068"/>
              <a:gd name="connsiteX8" fmla="*/ 245467 w 458697"/>
              <a:gd name="connsiteY8" fmla="*/ 440530 h 501068"/>
              <a:gd name="connsiteX9" fmla="*/ 245927 w 458697"/>
              <a:gd name="connsiteY9" fmla="*/ 445187 h 501068"/>
              <a:gd name="connsiteX10" fmla="*/ 247769 w 458697"/>
              <a:gd name="connsiteY10" fmla="*/ 448912 h 501068"/>
              <a:gd name="connsiteX11" fmla="*/ 250072 w 458697"/>
              <a:gd name="connsiteY11" fmla="*/ 453103 h 501068"/>
              <a:gd name="connsiteX12" fmla="*/ 253296 w 458697"/>
              <a:gd name="connsiteY12" fmla="*/ 456363 h 501068"/>
              <a:gd name="connsiteX13" fmla="*/ 256980 w 458697"/>
              <a:gd name="connsiteY13" fmla="*/ 458692 h 501068"/>
              <a:gd name="connsiteX14" fmla="*/ 261125 w 458697"/>
              <a:gd name="connsiteY14" fmla="*/ 460554 h 501068"/>
              <a:gd name="connsiteX15" fmla="*/ 265270 w 458697"/>
              <a:gd name="connsiteY15" fmla="*/ 461486 h 501068"/>
              <a:gd name="connsiteX16" fmla="*/ 270336 w 458697"/>
              <a:gd name="connsiteY16" fmla="*/ 461486 h 501068"/>
              <a:gd name="connsiteX17" fmla="*/ 274481 w 458697"/>
              <a:gd name="connsiteY17" fmla="*/ 461020 h 501068"/>
              <a:gd name="connsiteX18" fmla="*/ 278626 w 458697"/>
              <a:gd name="connsiteY18" fmla="*/ 459157 h 501068"/>
              <a:gd name="connsiteX19" fmla="*/ 282310 w 458697"/>
              <a:gd name="connsiteY19" fmla="*/ 456829 h 501068"/>
              <a:gd name="connsiteX20" fmla="*/ 285994 w 458697"/>
              <a:gd name="connsiteY20" fmla="*/ 453569 h 501068"/>
              <a:gd name="connsiteX21" fmla="*/ 288297 w 458697"/>
              <a:gd name="connsiteY21" fmla="*/ 450309 h 501068"/>
              <a:gd name="connsiteX22" fmla="*/ 290139 w 458697"/>
              <a:gd name="connsiteY22" fmla="*/ 445653 h 501068"/>
              <a:gd name="connsiteX23" fmla="*/ 291060 w 458697"/>
              <a:gd name="connsiteY23" fmla="*/ 440996 h 501068"/>
              <a:gd name="connsiteX24" fmla="*/ 291060 w 458697"/>
              <a:gd name="connsiteY24" fmla="*/ 436805 h 501068"/>
              <a:gd name="connsiteX25" fmla="*/ 290139 w 458697"/>
              <a:gd name="connsiteY25" fmla="*/ 431682 h 501068"/>
              <a:gd name="connsiteX26" fmla="*/ 288758 w 458697"/>
              <a:gd name="connsiteY26" fmla="*/ 427491 h 501068"/>
              <a:gd name="connsiteX27" fmla="*/ 286455 w 458697"/>
              <a:gd name="connsiteY27" fmla="*/ 423766 h 501068"/>
              <a:gd name="connsiteX28" fmla="*/ 283231 w 458697"/>
              <a:gd name="connsiteY28" fmla="*/ 420972 h 501068"/>
              <a:gd name="connsiteX29" fmla="*/ 279547 w 458697"/>
              <a:gd name="connsiteY29" fmla="*/ 418643 h 501068"/>
              <a:gd name="connsiteX30" fmla="*/ 275402 w 458697"/>
              <a:gd name="connsiteY30" fmla="*/ 416781 h 501068"/>
              <a:gd name="connsiteX31" fmla="*/ 270796 w 458697"/>
              <a:gd name="connsiteY31" fmla="*/ 415384 h 501068"/>
              <a:gd name="connsiteX32" fmla="*/ 267573 w 458697"/>
              <a:gd name="connsiteY32" fmla="*/ 375801 h 501068"/>
              <a:gd name="connsiteX33" fmla="*/ 282771 w 458697"/>
              <a:gd name="connsiteY33" fmla="*/ 377664 h 501068"/>
              <a:gd name="connsiteX34" fmla="*/ 282771 w 458697"/>
              <a:gd name="connsiteY34" fmla="*/ 379992 h 501068"/>
              <a:gd name="connsiteX35" fmla="*/ 282771 w 458697"/>
              <a:gd name="connsiteY35" fmla="*/ 382786 h 501068"/>
              <a:gd name="connsiteX36" fmla="*/ 283231 w 458697"/>
              <a:gd name="connsiteY36" fmla="*/ 385115 h 501068"/>
              <a:gd name="connsiteX37" fmla="*/ 284152 w 458697"/>
              <a:gd name="connsiteY37" fmla="*/ 386977 h 501068"/>
              <a:gd name="connsiteX38" fmla="*/ 286455 w 458697"/>
              <a:gd name="connsiteY38" fmla="*/ 389771 h 501068"/>
              <a:gd name="connsiteX39" fmla="*/ 290139 w 458697"/>
              <a:gd name="connsiteY39" fmla="*/ 392100 h 501068"/>
              <a:gd name="connsiteX40" fmla="*/ 293824 w 458697"/>
              <a:gd name="connsiteY40" fmla="*/ 393497 h 501068"/>
              <a:gd name="connsiteX41" fmla="*/ 297968 w 458697"/>
              <a:gd name="connsiteY41" fmla="*/ 393497 h 501068"/>
              <a:gd name="connsiteX42" fmla="*/ 299811 w 458697"/>
              <a:gd name="connsiteY42" fmla="*/ 393031 h 501068"/>
              <a:gd name="connsiteX43" fmla="*/ 301653 w 458697"/>
              <a:gd name="connsiteY43" fmla="*/ 392100 h 501068"/>
              <a:gd name="connsiteX44" fmla="*/ 303034 w 458697"/>
              <a:gd name="connsiteY44" fmla="*/ 391168 h 501068"/>
              <a:gd name="connsiteX45" fmla="*/ 304877 w 458697"/>
              <a:gd name="connsiteY45" fmla="*/ 389306 h 501068"/>
              <a:gd name="connsiteX46" fmla="*/ 308100 w 458697"/>
              <a:gd name="connsiteY46" fmla="*/ 391168 h 501068"/>
              <a:gd name="connsiteX47" fmla="*/ 310864 w 458697"/>
              <a:gd name="connsiteY47" fmla="*/ 393497 h 501068"/>
              <a:gd name="connsiteX48" fmla="*/ 313627 w 458697"/>
              <a:gd name="connsiteY48" fmla="*/ 395825 h 501068"/>
              <a:gd name="connsiteX49" fmla="*/ 315469 w 458697"/>
              <a:gd name="connsiteY49" fmla="*/ 398619 h 501068"/>
              <a:gd name="connsiteX50" fmla="*/ 312706 w 458697"/>
              <a:gd name="connsiteY50" fmla="*/ 401879 h 501068"/>
              <a:gd name="connsiteX51" fmla="*/ 310864 w 458697"/>
              <a:gd name="connsiteY51" fmla="*/ 405604 h 501068"/>
              <a:gd name="connsiteX52" fmla="*/ 310864 w 458697"/>
              <a:gd name="connsiteY52" fmla="*/ 409796 h 501068"/>
              <a:gd name="connsiteX53" fmla="*/ 312245 w 458697"/>
              <a:gd name="connsiteY53" fmla="*/ 413055 h 501068"/>
              <a:gd name="connsiteX54" fmla="*/ 314087 w 458697"/>
              <a:gd name="connsiteY54" fmla="*/ 416781 h 501068"/>
              <a:gd name="connsiteX55" fmla="*/ 316851 w 458697"/>
              <a:gd name="connsiteY55" fmla="*/ 418643 h 501068"/>
              <a:gd name="connsiteX56" fmla="*/ 319614 w 458697"/>
              <a:gd name="connsiteY56" fmla="*/ 419575 h 501068"/>
              <a:gd name="connsiteX57" fmla="*/ 321456 w 458697"/>
              <a:gd name="connsiteY57" fmla="*/ 420506 h 501068"/>
              <a:gd name="connsiteX58" fmla="*/ 326522 w 458697"/>
              <a:gd name="connsiteY58" fmla="*/ 420506 h 501068"/>
              <a:gd name="connsiteX59" fmla="*/ 328364 w 458697"/>
              <a:gd name="connsiteY59" fmla="*/ 427026 h 501068"/>
              <a:gd name="connsiteX60" fmla="*/ 329746 w 458697"/>
              <a:gd name="connsiteY60" fmla="*/ 434476 h 501068"/>
              <a:gd name="connsiteX61" fmla="*/ 327443 w 458697"/>
              <a:gd name="connsiteY61" fmla="*/ 434476 h 501068"/>
              <a:gd name="connsiteX62" fmla="*/ 325601 w 458697"/>
              <a:gd name="connsiteY62" fmla="*/ 435408 h 501068"/>
              <a:gd name="connsiteX63" fmla="*/ 323759 w 458697"/>
              <a:gd name="connsiteY63" fmla="*/ 436339 h 501068"/>
              <a:gd name="connsiteX64" fmla="*/ 321917 w 458697"/>
              <a:gd name="connsiteY64" fmla="*/ 437736 h 501068"/>
              <a:gd name="connsiteX65" fmla="*/ 320074 w 458697"/>
              <a:gd name="connsiteY65" fmla="*/ 440996 h 501068"/>
              <a:gd name="connsiteX66" fmla="*/ 318693 w 458697"/>
              <a:gd name="connsiteY66" fmla="*/ 444721 h 501068"/>
              <a:gd name="connsiteX67" fmla="*/ 318693 w 458697"/>
              <a:gd name="connsiteY67" fmla="*/ 448447 h 501068"/>
              <a:gd name="connsiteX68" fmla="*/ 320074 w 458697"/>
              <a:gd name="connsiteY68" fmla="*/ 451706 h 501068"/>
              <a:gd name="connsiteX69" fmla="*/ 321456 w 458697"/>
              <a:gd name="connsiteY69" fmla="*/ 453569 h 501068"/>
              <a:gd name="connsiteX70" fmla="*/ 323298 w 458697"/>
              <a:gd name="connsiteY70" fmla="*/ 454966 h 501068"/>
              <a:gd name="connsiteX71" fmla="*/ 324680 w 458697"/>
              <a:gd name="connsiteY71" fmla="*/ 456363 h 501068"/>
              <a:gd name="connsiteX72" fmla="*/ 327443 w 458697"/>
              <a:gd name="connsiteY72" fmla="*/ 457295 h 501068"/>
              <a:gd name="connsiteX73" fmla="*/ 324219 w 458697"/>
              <a:gd name="connsiteY73" fmla="*/ 464280 h 501068"/>
              <a:gd name="connsiteX74" fmla="*/ 321456 w 458697"/>
              <a:gd name="connsiteY74" fmla="*/ 470333 h 501068"/>
              <a:gd name="connsiteX75" fmla="*/ 315930 w 458697"/>
              <a:gd name="connsiteY75" fmla="*/ 468936 h 501068"/>
              <a:gd name="connsiteX76" fmla="*/ 311785 w 458697"/>
              <a:gd name="connsiteY76" fmla="*/ 468936 h 501068"/>
              <a:gd name="connsiteX77" fmla="*/ 308100 w 458697"/>
              <a:gd name="connsiteY77" fmla="*/ 470799 h 501068"/>
              <a:gd name="connsiteX78" fmla="*/ 304877 w 458697"/>
              <a:gd name="connsiteY78" fmla="*/ 473128 h 501068"/>
              <a:gd name="connsiteX79" fmla="*/ 303034 w 458697"/>
              <a:gd name="connsiteY79" fmla="*/ 476387 h 501068"/>
              <a:gd name="connsiteX80" fmla="*/ 302574 w 458697"/>
              <a:gd name="connsiteY80" fmla="*/ 480113 h 501068"/>
              <a:gd name="connsiteX81" fmla="*/ 303034 w 458697"/>
              <a:gd name="connsiteY81" fmla="*/ 483372 h 501068"/>
              <a:gd name="connsiteX82" fmla="*/ 304877 w 458697"/>
              <a:gd name="connsiteY82" fmla="*/ 487098 h 501068"/>
              <a:gd name="connsiteX83" fmla="*/ 303955 w 458697"/>
              <a:gd name="connsiteY83" fmla="*/ 488961 h 501068"/>
              <a:gd name="connsiteX84" fmla="*/ 303034 w 458697"/>
              <a:gd name="connsiteY84" fmla="*/ 490358 h 501068"/>
              <a:gd name="connsiteX85" fmla="*/ 300271 w 458697"/>
              <a:gd name="connsiteY85" fmla="*/ 492220 h 501068"/>
              <a:gd name="connsiteX86" fmla="*/ 294284 w 458697"/>
              <a:gd name="connsiteY86" fmla="*/ 495014 h 501068"/>
              <a:gd name="connsiteX87" fmla="*/ 291060 w 458697"/>
              <a:gd name="connsiteY87" fmla="*/ 491289 h 501068"/>
              <a:gd name="connsiteX88" fmla="*/ 287376 w 458697"/>
              <a:gd name="connsiteY88" fmla="*/ 489426 h 501068"/>
              <a:gd name="connsiteX89" fmla="*/ 283231 w 458697"/>
              <a:gd name="connsiteY89" fmla="*/ 488495 h 501068"/>
              <a:gd name="connsiteX90" fmla="*/ 279086 w 458697"/>
              <a:gd name="connsiteY90" fmla="*/ 488495 h 501068"/>
              <a:gd name="connsiteX91" fmla="*/ 274941 w 458697"/>
              <a:gd name="connsiteY91" fmla="*/ 489426 h 501068"/>
              <a:gd name="connsiteX92" fmla="*/ 273560 w 458697"/>
              <a:gd name="connsiteY92" fmla="*/ 490823 h 501068"/>
              <a:gd name="connsiteX93" fmla="*/ 272178 w 458697"/>
              <a:gd name="connsiteY93" fmla="*/ 492220 h 501068"/>
              <a:gd name="connsiteX94" fmla="*/ 270796 w 458697"/>
              <a:gd name="connsiteY94" fmla="*/ 494083 h 501068"/>
              <a:gd name="connsiteX95" fmla="*/ 269415 w 458697"/>
              <a:gd name="connsiteY95" fmla="*/ 495480 h 501068"/>
              <a:gd name="connsiteX96" fmla="*/ 268954 w 458697"/>
              <a:gd name="connsiteY96" fmla="*/ 498274 h 501068"/>
              <a:gd name="connsiteX97" fmla="*/ 268954 w 458697"/>
              <a:gd name="connsiteY97" fmla="*/ 501068 h 501068"/>
              <a:gd name="connsiteX98" fmla="*/ 253296 w 458697"/>
              <a:gd name="connsiteY98" fmla="*/ 499205 h 501068"/>
              <a:gd name="connsiteX99" fmla="*/ 253756 w 458697"/>
              <a:gd name="connsiteY99" fmla="*/ 496411 h 501068"/>
              <a:gd name="connsiteX100" fmla="*/ 253756 w 458697"/>
              <a:gd name="connsiteY100" fmla="*/ 494549 h 501068"/>
              <a:gd name="connsiteX101" fmla="*/ 253296 w 458697"/>
              <a:gd name="connsiteY101" fmla="*/ 492220 h 501068"/>
              <a:gd name="connsiteX102" fmla="*/ 252835 w 458697"/>
              <a:gd name="connsiteY102" fmla="*/ 490358 h 501068"/>
              <a:gd name="connsiteX103" fmla="*/ 249612 w 458697"/>
              <a:gd name="connsiteY103" fmla="*/ 486632 h 501068"/>
              <a:gd name="connsiteX104" fmla="*/ 246848 w 458697"/>
              <a:gd name="connsiteY104" fmla="*/ 484769 h 501068"/>
              <a:gd name="connsiteX105" fmla="*/ 242703 w 458697"/>
              <a:gd name="connsiteY105" fmla="*/ 483372 h 501068"/>
              <a:gd name="connsiteX106" fmla="*/ 239019 w 458697"/>
              <a:gd name="connsiteY106" fmla="*/ 483372 h 501068"/>
              <a:gd name="connsiteX107" fmla="*/ 236256 w 458697"/>
              <a:gd name="connsiteY107" fmla="*/ 483372 h 501068"/>
              <a:gd name="connsiteX108" fmla="*/ 234874 w 458697"/>
              <a:gd name="connsiteY108" fmla="*/ 484769 h 501068"/>
              <a:gd name="connsiteX109" fmla="*/ 233032 w 458697"/>
              <a:gd name="connsiteY109" fmla="*/ 486166 h 501068"/>
              <a:gd name="connsiteX110" fmla="*/ 231651 w 458697"/>
              <a:gd name="connsiteY110" fmla="*/ 487098 h 501068"/>
              <a:gd name="connsiteX111" fmla="*/ 227966 w 458697"/>
              <a:gd name="connsiteY111" fmla="*/ 486166 h 501068"/>
              <a:gd name="connsiteX112" fmla="*/ 225663 w 458697"/>
              <a:gd name="connsiteY112" fmla="*/ 483372 h 501068"/>
              <a:gd name="connsiteX113" fmla="*/ 223361 w 458697"/>
              <a:gd name="connsiteY113" fmla="*/ 481044 h 501068"/>
              <a:gd name="connsiteX114" fmla="*/ 221519 w 458697"/>
              <a:gd name="connsiteY114" fmla="*/ 478716 h 501068"/>
              <a:gd name="connsiteX115" fmla="*/ 223821 w 458697"/>
              <a:gd name="connsiteY115" fmla="*/ 474990 h 501068"/>
              <a:gd name="connsiteX116" fmla="*/ 225203 w 458697"/>
              <a:gd name="connsiteY116" fmla="*/ 471265 h 501068"/>
              <a:gd name="connsiteX117" fmla="*/ 225663 w 458697"/>
              <a:gd name="connsiteY117" fmla="*/ 467074 h 501068"/>
              <a:gd name="connsiteX118" fmla="*/ 224282 w 458697"/>
              <a:gd name="connsiteY118" fmla="*/ 463348 h 501068"/>
              <a:gd name="connsiteX119" fmla="*/ 222440 w 458697"/>
              <a:gd name="connsiteY119" fmla="*/ 460554 h 501068"/>
              <a:gd name="connsiteX120" fmla="*/ 219216 w 458697"/>
              <a:gd name="connsiteY120" fmla="*/ 458226 h 501068"/>
              <a:gd name="connsiteX121" fmla="*/ 217374 w 458697"/>
              <a:gd name="connsiteY121" fmla="*/ 457295 h 501068"/>
              <a:gd name="connsiteX122" fmla="*/ 214610 w 458697"/>
              <a:gd name="connsiteY122" fmla="*/ 456829 h 501068"/>
              <a:gd name="connsiteX123" fmla="*/ 209545 w 458697"/>
              <a:gd name="connsiteY123" fmla="*/ 456829 h 501068"/>
              <a:gd name="connsiteX124" fmla="*/ 207702 w 458697"/>
              <a:gd name="connsiteY124" fmla="*/ 450309 h 501068"/>
              <a:gd name="connsiteX125" fmla="*/ 206321 w 458697"/>
              <a:gd name="connsiteY125" fmla="*/ 442859 h 501068"/>
              <a:gd name="connsiteX126" fmla="*/ 208623 w 458697"/>
              <a:gd name="connsiteY126" fmla="*/ 442859 h 501068"/>
              <a:gd name="connsiteX127" fmla="*/ 210466 w 458697"/>
              <a:gd name="connsiteY127" fmla="*/ 442393 h 501068"/>
              <a:gd name="connsiteX128" fmla="*/ 212308 w 458697"/>
              <a:gd name="connsiteY128" fmla="*/ 440996 h 501068"/>
              <a:gd name="connsiteX129" fmla="*/ 214150 w 458697"/>
              <a:gd name="connsiteY129" fmla="*/ 439599 h 501068"/>
              <a:gd name="connsiteX130" fmla="*/ 215992 w 458697"/>
              <a:gd name="connsiteY130" fmla="*/ 436339 h 501068"/>
              <a:gd name="connsiteX131" fmla="*/ 217374 w 458697"/>
              <a:gd name="connsiteY131" fmla="*/ 432614 h 501068"/>
              <a:gd name="connsiteX132" fmla="*/ 217374 w 458697"/>
              <a:gd name="connsiteY132" fmla="*/ 428423 h 501068"/>
              <a:gd name="connsiteX133" fmla="*/ 215992 w 458697"/>
              <a:gd name="connsiteY133" fmla="*/ 424697 h 501068"/>
              <a:gd name="connsiteX134" fmla="*/ 214610 w 458697"/>
              <a:gd name="connsiteY134" fmla="*/ 423300 h 501068"/>
              <a:gd name="connsiteX135" fmla="*/ 213229 w 458697"/>
              <a:gd name="connsiteY135" fmla="*/ 421437 h 501068"/>
              <a:gd name="connsiteX136" fmla="*/ 211387 w 458697"/>
              <a:gd name="connsiteY136" fmla="*/ 420506 h 501068"/>
              <a:gd name="connsiteX137" fmla="*/ 209545 w 458697"/>
              <a:gd name="connsiteY137" fmla="*/ 419575 h 501068"/>
              <a:gd name="connsiteX138" fmla="*/ 212308 w 458697"/>
              <a:gd name="connsiteY138" fmla="*/ 413055 h 501068"/>
              <a:gd name="connsiteX139" fmla="*/ 215532 w 458697"/>
              <a:gd name="connsiteY139" fmla="*/ 407001 h 501068"/>
              <a:gd name="connsiteX140" fmla="*/ 220137 w 458697"/>
              <a:gd name="connsiteY140" fmla="*/ 407933 h 501068"/>
              <a:gd name="connsiteX141" fmla="*/ 225203 w 458697"/>
              <a:gd name="connsiteY141" fmla="*/ 407933 h 501068"/>
              <a:gd name="connsiteX142" fmla="*/ 228427 w 458697"/>
              <a:gd name="connsiteY142" fmla="*/ 406536 h 501068"/>
              <a:gd name="connsiteX143" fmla="*/ 231190 w 458697"/>
              <a:gd name="connsiteY143" fmla="*/ 403742 h 501068"/>
              <a:gd name="connsiteX144" fmla="*/ 233032 w 458697"/>
              <a:gd name="connsiteY144" fmla="*/ 400948 h 501068"/>
              <a:gd name="connsiteX145" fmla="*/ 233493 w 458697"/>
              <a:gd name="connsiteY145" fmla="*/ 397222 h 501068"/>
              <a:gd name="connsiteX146" fmla="*/ 233493 w 458697"/>
              <a:gd name="connsiteY146" fmla="*/ 393497 h 501068"/>
              <a:gd name="connsiteX147" fmla="*/ 231651 w 458697"/>
              <a:gd name="connsiteY147" fmla="*/ 389771 h 501068"/>
              <a:gd name="connsiteX148" fmla="*/ 232111 w 458697"/>
              <a:gd name="connsiteY148" fmla="*/ 387909 h 501068"/>
              <a:gd name="connsiteX149" fmla="*/ 233493 w 458697"/>
              <a:gd name="connsiteY149" fmla="*/ 386977 h 501068"/>
              <a:gd name="connsiteX150" fmla="*/ 236256 w 458697"/>
              <a:gd name="connsiteY150" fmla="*/ 385115 h 501068"/>
              <a:gd name="connsiteX151" fmla="*/ 242703 w 458697"/>
              <a:gd name="connsiteY151" fmla="*/ 381855 h 501068"/>
              <a:gd name="connsiteX152" fmla="*/ 245467 w 458697"/>
              <a:gd name="connsiteY152" fmla="*/ 385580 h 501068"/>
              <a:gd name="connsiteX153" fmla="*/ 249151 w 458697"/>
              <a:gd name="connsiteY153" fmla="*/ 387443 h 501068"/>
              <a:gd name="connsiteX154" fmla="*/ 253296 w 458697"/>
              <a:gd name="connsiteY154" fmla="*/ 388840 h 501068"/>
              <a:gd name="connsiteX155" fmla="*/ 257441 w 458697"/>
              <a:gd name="connsiteY155" fmla="*/ 388840 h 501068"/>
              <a:gd name="connsiteX156" fmla="*/ 261125 w 458697"/>
              <a:gd name="connsiteY156" fmla="*/ 387443 h 501068"/>
              <a:gd name="connsiteX157" fmla="*/ 262967 w 458697"/>
              <a:gd name="connsiteY157" fmla="*/ 386046 h 501068"/>
              <a:gd name="connsiteX158" fmla="*/ 264809 w 458697"/>
              <a:gd name="connsiteY158" fmla="*/ 385115 h 501068"/>
              <a:gd name="connsiteX159" fmla="*/ 265731 w 458697"/>
              <a:gd name="connsiteY159" fmla="*/ 383252 h 501068"/>
              <a:gd name="connsiteX160" fmla="*/ 266652 w 458697"/>
              <a:gd name="connsiteY160" fmla="*/ 381389 h 501068"/>
              <a:gd name="connsiteX161" fmla="*/ 267112 w 458697"/>
              <a:gd name="connsiteY161" fmla="*/ 379061 h 501068"/>
              <a:gd name="connsiteX162" fmla="*/ 109164 w 458697"/>
              <a:gd name="connsiteY162" fmla="*/ 303782 h 501068"/>
              <a:gd name="connsiteX163" fmla="*/ 105036 w 458697"/>
              <a:gd name="connsiteY163" fmla="*/ 304707 h 501068"/>
              <a:gd name="connsiteX164" fmla="*/ 100908 w 458697"/>
              <a:gd name="connsiteY164" fmla="*/ 305632 h 501068"/>
              <a:gd name="connsiteX165" fmla="*/ 96321 w 458697"/>
              <a:gd name="connsiteY165" fmla="*/ 307019 h 501068"/>
              <a:gd name="connsiteX166" fmla="*/ 93111 w 458697"/>
              <a:gd name="connsiteY166" fmla="*/ 308868 h 501068"/>
              <a:gd name="connsiteX167" fmla="*/ 89441 w 458697"/>
              <a:gd name="connsiteY167" fmla="*/ 311180 h 501068"/>
              <a:gd name="connsiteX168" fmla="*/ 86230 w 458697"/>
              <a:gd name="connsiteY168" fmla="*/ 313492 h 501068"/>
              <a:gd name="connsiteX169" fmla="*/ 83478 w 458697"/>
              <a:gd name="connsiteY169" fmla="*/ 316729 h 501068"/>
              <a:gd name="connsiteX170" fmla="*/ 80268 w 458697"/>
              <a:gd name="connsiteY170" fmla="*/ 319503 h 501068"/>
              <a:gd name="connsiteX171" fmla="*/ 77974 w 458697"/>
              <a:gd name="connsiteY171" fmla="*/ 322740 h 501068"/>
              <a:gd name="connsiteX172" fmla="*/ 75681 w 458697"/>
              <a:gd name="connsiteY172" fmla="*/ 326439 h 501068"/>
              <a:gd name="connsiteX173" fmla="*/ 73846 w 458697"/>
              <a:gd name="connsiteY173" fmla="*/ 330138 h 501068"/>
              <a:gd name="connsiteX174" fmla="*/ 72470 w 458697"/>
              <a:gd name="connsiteY174" fmla="*/ 334300 h 501068"/>
              <a:gd name="connsiteX175" fmla="*/ 71553 w 458697"/>
              <a:gd name="connsiteY175" fmla="*/ 338461 h 501068"/>
              <a:gd name="connsiteX176" fmla="*/ 70636 w 458697"/>
              <a:gd name="connsiteY176" fmla="*/ 342623 h 501068"/>
              <a:gd name="connsiteX177" fmla="*/ 70636 w 458697"/>
              <a:gd name="connsiteY177" fmla="*/ 346784 h 501068"/>
              <a:gd name="connsiteX178" fmla="*/ 70636 w 458697"/>
              <a:gd name="connsiteY178" fmla="*/ 351871 h 501068"/>
              <a:gd name="connsiteX179" fmla="*/ 71553 w 458697"/>
              <a:gd name="connsiteY179" fmla="*/ 356032 h 501068"/>
              <a:gd name="connsiteX180" fmla="*/ 72470 w 458697"/>
              <a:gd name="connsiteY180" fmla="*/ 360193 h 501068"/>
              <a:gd name="connsiteX181" fmla="*/ 73846 w 458697"/>
              <a:gd name="connsiteY181" fmla="*/ 363893 h 501068"/>
              <a:gd name="connsiteX182" fmla="*/ 75681 w 458697"/>
              <a:gd name="connsiteY182" fmla="*/ 367592 h 501068"/>
              <a:gd name="connsiteX183" fmla="*/ 77974 w 458697"/>
              <a:gd name="connsiteY183" fmla="*/ 370828 h 501068"/>
              <a:gd name="connsiteX184" fmla="*/ 80268 w 458697"/>
              <a:gd name="connsiteY184" fmla="*/ 374527 h 501068"/>
              <a:gd name="connsiteX185" fmla="*/ 83478 w 458697"/>
              <a:gd name="connsiteY185" fmla="*/ 377764 h 501068"/>
              <a:gd name="connsiteX186" fmla="*/ 86230 w 458697"/>
              <a:gd name="connsiteY186" fmla="*/ 380539 h 501068"/>
              <a:gd name="connsiteX187" fmla="*/ 89441 w 458697"/>
              <a:gd name="connsiteY187" fmla="*/ 383313 h 501068"/>
              <a:gd name="connsiteX188" fmla="*/ 93111 w 458697"/>
              <a:gd name="connsiteY188" fmla="*/ 384700 h 501068"/>
              <a:gd name="connsiteX189" fmla="*/ 96321 w 458697"/>
              <a:gd name="connsiteY189" fmla="*/ 386550 h 501068"/>
              <a:gd name="connsiteX190" fmla="*/ 100908 w 458697"/>
              <a:gd name="connsiteY190" fmla="*/ 388399 h 501068"/>
              <a:gd name="connsiteX191" fmla="*/ 105036 w 458697"/>
              <a:gd name="connsiteY191" fmla="*/ 389324 h 501068"/>
              <a:gd name="connsiteX192" fmla="*/ 109164 w 458697"/>
              <a:gd name="connsiteY192" fmla="*/ 390249 h 501068"/>
              <a:gd name="connsiteX193" fmla="*/ 113292 w 458697"/>
              <a:gd name="connsiteY193" fmla="*/ 390249 h 501068"/>
              <a:gd name="connsiteX194" fmla="*/ 118338 w 458697"/>
              <a:gd name="connsiteY194" fmla="*/ 390249 h 501068"/>
              <a:gd name="connsiteX195" fmla="*/ 122466 w 458697"/>
              <a:gd name="connsiteY195" fmla="*/ 389324 h 501068"/>
              <a:gd name="connsiteX196" fmla="*/ 126594 w 458697"/>
              <a:gd name="connsiteY196" fmla="*/ 388399 h 501068"/>
              <a:gd name="connsiteX197" fmla="*/ 130263 w 458697"/>
              <a:gd name="connsiteY197" fmla="*/ 386550 h 501068"/>
              <a:gd name="connsiteX198" fmla="*/ 133474 w 458697"/>
              <a:gd name="connsiteY198" fmla="*/ 384700 h 501068"/>
              <a:gd name="connsiteX199" fmla="*/ 137143 w 458697"/>
              <a:gd name="connsiteY199" fmla="*/ 383313 h 501068"/>
              <a:gd name="connsiteX200" fmla="*/ 140813 w 458697"/>
              <a:gd name="connsiteY200" fmla="*/ 380539 h 501068"/>
              <a:gd name="connsiteX201" fmla="*/ 144023 w 458697"/>
              <a:gd name="connsiteY201" fmla="*/ 377764 h 501068"/>
              <a:gd name="connsiteX202" fmla="*/ 146775 w 458697"/>
              <a:gd name="connsiteY202" fmla="*/ 374527 h 501068"/>
              <a:gd name="connsiteX203" fmla="*/ 149069 w 458697"/>
              <a:gd name="connsiteY203" fmla="*/ 370828 h 501068"/>
              <a:gd name="connsiteX204" fmla="*/ 150904 w 458697"/>
              <a:gd name="connsiteY204" fmla="*/ 367592 h 501068"/>
              <a:gd name="connsiteX205" fmla="*/ 152738 w 458697"/>
              <a:gd name="connsiteY205" fmla="*/ 363893 h 501068"/>
              <a:gd name="connsiteX206" fmla="*/ 154573 w 458697"/>
              <a:gd name="connsiteY206" fmla="*/ 360193 h 501068"/>
              <a:gd name="connsiteX207" fmla="*/ 155032 w 458697"/>
              <a:gd name="connsiteY207" fmla="*/ 356032 h 501068"/>
              <a:gd name="connsiteX208" fmla="*/ 156408 w 458697"/>
              <a:gd name="connsiteY208" fmla="*/ 351871 h 501068"/>
              <a:gd name="connsiteX209" fmla="*/ 156408 w 458697"/>
              <a:gd name="connsiteY209" fmla="*/ 346784 h 501068"/>
              <a:gd name="connsiteX210" fmla="*/ 156408 w 458697"/>
              <a:gd name="connsiteY210" fmla="*/ 342623 h 501068"/>
              <a:gd name="connsiteX211" fmla="*/ 155032 w 458697"/>
              <a:gd name="connsiteY211" fmla="*/ 338461 h 501068"/>
              <a:gd name="connsiteX212" fmla="*/ 154573 w 458697"/>
              <a:gd name="connsiteY212" fmla="*/ 334300 h 501068"/>
              <a:gd name="connsiteX213" fmla="*/ 152738 w 458697"/>
              <a:gd name="connsiteY213" fmla="*/ 330138 h 501068"/>
              <a:gd name="connsiteX214" fmla="*/ 150904 w 458697"/>
              <a:gd name="connsiteY214" fmla="*/ 326439 h 501068"/>
              <a:gd name="connsiteX215" fmla="*/ 149069 w 458697"/>
              <a:gd name="connsiteY215" fmla="*/ 322740 h 501068"/>
              <a:gd name="connsiteX216" fmla="*/ 146775 w 458697"/>
              <a:gd name="connsiteY216" fmla="*/ 319503 h 501068"/>
              <a:gd name="connsiteX217" fmla="*/ 144023 w 458697"/>
              <a:gd name="connsiteY217" fmla="*/ 316729 h 501068"/>
              <a:gd name="connsiteX218" fmla="*/ 140813 w 458697"/>
              <a:gd name="connsiteY218" fmla="*/ 313492 h 501068"/>
              <a:gd name="connsiteX219" fmla="*/ 137143 w 458697"/>
              <a:gd name="connsiteY219" fmla="*/ 311180 h 501068"/>
              <a:gd name="connsiteX220" fmla="*/ 133474 w 458697"/>
              <a:gd name="connsiteY220" fmla="*/ 308868 h 501068"/>
              <a:gd name="connsiteX221" fmla="*/ 130263 w 458697"/>
              <a:gd name="connsiteY221" fmla="*/ 307019 h 501068"/>
              <a:gd name="connsiteX222" fmla="*/ 126594 w 458697"/>
              <a:gd name="connsiteY222" fmla="*/ 305632 h 501068"/>
              <a:gd name="connsiteX223" fmla="*/ 122466 w 458697"/>
              <a:gd name="connsiteY223" fmla="*/ 304707 h 501068"/>
              <a:gd name="connsiteX224" fmla="*/ 118338 w 458697"/>
              <a:gd name="connsiteY224" fmla="*/ 303782 h 501068"/>
              <a:gd name="connsiteX225" fmla="*/ 113292 w 458697"/>
              <a:gd name="connsiteY225" fmla="*/ 303782 h 501068"/>
              <a:gd name="connsiteX226" fmla="*/ 280008 w 458697"/>
              <a:gd name="connsiteY226" fmla="*/ 287377 h 501068"/>
              <a:gd name="connsiteX227" fmla="*/ 282310 w 458697"/>
              <a:gd name="connsiteY227" fmla="*/ 288287 h 501068"/>
              <a:gd name="connsiteX228" fmla="*/ 286916 w 458697"/>
              <a:gd name="connsiteY228" fmla="*/ 289653 h 501068"/>
              <a:gd name="connsiteX229" fmla="*/ 292442 w 458697"/>
              <a:gd name="connsiteY229" fmla="*/ 290563 h 501068"/>
              <a:gd name="connsiteX230" fmla="*/ 297968 w 458697"/>
              <a:gd name="connsiteY230" fmla="*/ 291473 h 501068"/>
              <a:gd name="connsiteX231" fmla="*/ 303495 w 458697"/>
              <a:gd name="connsiteY231" fmla="*/ 291473 h 501068"/>
              <a:gd name="connsiteX232" fmla="*/ 311784 w 458697"/>
              <a:gd name="connsiteY232" fmla="*/ 290563 h 501068"/>
              <a:gd name="connsiteX233" fmla="*/ 319153 w 458697"/>
              <a:gd name="connsiteY233" fmla="*/ 289653 h 501068"/>
              <a:gd name="connsiteX234" fmla="*/ 325140 w 458697"/>
              <a:gd name="connsiteY234" fmla="*/ 288287 h 501068"/>
              <a:gd name="connsiteX235" fmla="*/ 327903 w 458697"/>
              <a:gd name="connsiteY235" fmla="*/ 287377 h 501068"/>
              <a:gd name="connsiteX236" fmla="*/ 325140 w 458697"/>
              <a:gd name="connsiteY236" fmla="*/ 313774 h 501068"/>
              <a:gd name="connsiteX237" fmla="*/ 311324 w 458697"/>
              <a:gd name="connsiteY237" fmla="*/ 326062 h 501068"/>
              <a:gd name="connsiteX238" fmla="*/ 295666 w 458697"/>
              <a:gd name="connsiteY238" fmla="*/ 326062 h 501068"/>
              <a:gd name="connsiteX239" fmla="*/ 282310 w 458697"/>
              <a:gd name="connsiteY239" fmla="*/ 314684 h 501068"/>
              <a:gd name="connsiteX240" fmla="*/ 99073 w 458697"/>
              <a:gd name="connsiteY240" fmla="*/ 232112 h 501068"/>
              <a:gd name="connsiteX241" fmla="*/ 127511 w 458697"/>
              <a:gd name="connsiteY241" fmla="*/ 232112 h 501068"/>
              <a:gd name="connsiteX242" fmla="*/ 127511 w 458697"/>
              <a:gd name="connsiteY242" fmla="*/ 236274 h 501068"/>
              <a:gd name="connsiteX243" fmla="*/ 128428 w 458697"/>
              <a:gd name="connsiteY243" fmla="*/ 240435 h 501068"/>
              <a:gd name="connsiteX244" fmla="*/ 129346 w 458697"/>
              <a:gd name="connsiteY244" fmla="*/ 244597 h 501068"/>
              <a:gd name="connsiteX245" fmla="*/ 132098 w 458697"/>
              <a:gd name="connsiteY245" fmla="*/ 248296 h 501068"/>
              <a:gd name="connsiteX246" fmla="*/ 134391 w 458697"/>
              <a:gd name="connsiteY246" fmla="*/ 251070 h 501068"/>
              <a:gd name="connsiteX247" fmla="*/ 136685 w 458697"/>
              <a:gd name="connsiteY247" fmla="*/ 253844 h 501068"/>
              <a:gd name="connsiteX248" fmla="*/ 140354 w 458697"/>
              <a:gd name="connsiteY248" fmla="*/ 255694 h 501068"/>
              <a:gd name="connsiteX249" fmla="*/ 144023 w 458697"/>
              <a:gd name="connsiteY249" fmla="*/ 257081 h 501068"/>
              <a:gd name="connsiteX250" fmla="*/ 147234 w 458697"/>
              <a:gd name="connsiteY250" fmla="*/ 258006 h 501068"/>
              <a:gd name="connsiteX251" fmla="*/ 150904 w 458697"/>
              <a:gd name="connsiteY251" fmla="*/ 258931 h 501068"/>
              <a:gd name="connsiteX252" fmla="*/ 155032 w 458697"/>
              <a:gd name="connsiteY252" fmla="*/ 258006 h 501068"/>
              <a:gd name="connsiteX253" fmla="*/ 158701 w 458697"/>
              <a:gd name="connsiteY253" fmla="*/ 257543 h 501068"/>
              <a:gd name="connsiteX254" fmla="*/ 162370 w 458697"/>
              <a:gd name="connsiteY254" fmla="*/ 256156 h 501068"/>
              <a:gd name="connsiteX255" fmla="*/ 165581 w 458697"/>
              <a:gd name="connsiteY255" fmla="*/ 254307 h 501068"/>
              <a:gd name="connsiteX256" fmla="*/ 168333 w 458697"/>
              <a:gd name="connsiteY256" fmla="*/ 251532 h 501068"/>
              <a:gd name="connsiteX257" fmla="*/ 170627 w 458697"/>
              <a:gd name="connsiteY257" fmla="*/ 248296 h 501068"/>
              <a:gd name="connsiteX258" fmla="*/ 177507 w 458697"/>
              <a:gd name="connsiteY258" fmla="*/ 251070 h 501068"/>
              <a:gd name="connsiteX259" fmla="*/ 183469 w 458697"/>
              <a:gd name="connsiteY259" fmla="*/ 253844 h 501068"/>
              <a:gd name="connsiteX260" fmla="*/ 187597 w 458697"/>
              <a:gd name="connsiteY260" fmla="*/ 258006 h 501068"/>
              <a:gd name="connsiteX261" fmla="*/ 191726 w 458697"/>
              <a:gd name="connsiteY261" fmla="*/ 263092 h 501068"/>
              <a:gd name="connsiteX262" fmla="*/ 189432 w 458697"/>
              <a:gd name="connsiteY262" fmla="*/ 266791 h 501068"/>
              <a:gd name="connsiteX263" fmla="*/ 188056 w 458697"/>
              <a:gd name="connsiteY263" fmla="*/ 270028 h 501068"/>
              <a:gd name="connsiteX264" fmla="*/ 187139 w 458697"/>
              <a:gd name="connsiteY264" fmla="*/ 273727 h 501068"/>
              <a:gd name="connsiteX265" fmla="*/ 186221 w 458697"/>
              <a:gd name="connsiteY265" fmla="*/ 277426 h 501068"/>
              <a:gd name="connsiteX266" fmla="*/ 186221 w 458697"/>
              <a:gd name="connsiteY266" fmla="*/ 281125 h 501068"/>
              <a:gd name="connsiteX267" fmla="*/ 187139 w 458697"/>
              <a:gd name="connsiteY267" fmla="*/ 284824 h 501068"/>
              <a:gd name="connsiteX268" fmla="*/ 187597 w 458697"/>
              <a:gd name="connsiteY268" fmla="*/ 287599 h 501068"/>
              <a:gd name="connsiteX269" fmla="*/ 189432 w 458697"/>
              <a:gd name="connsiteY269" fmla="*/ 290835 h 501068"/>
              <a:gd name="connsiteX270" fmla="*/ 191267 w 458697"/>
              <a:gd name="connsiteY270" fmla="*/ 293610 h 501068"/>
              <a:gd name="connsiteX271" fmla="*/ 193560 w 458697"/>
              <a:gd name="connsiteY271" fmla="*/ 296384 h 501068"/>
              <a:gd name="connsiteX272" fmla="*/ 196771 w 458697"/>
              <a:gd name="connsiteY272" fmla="*/ 297771 h 501068"/>
              <a:gd name="connsiteX273" fmla="*/ 199982 w 458697"/>
              <a:gd name="connsiteY273" fmla="*/ 299621 h 501068"/>
              <a:gd name="connsiteX274" fmla="*/ 203651 w 458697"/>
              <a:gd name="connsiteY274" fmla="*/ 301008 h 501068"/>
              <a:gd name="connsiteX275" fmla="*/ 208696 w 458697"/>
              <a:gd name="connsiteY275" fmla="*/ 301470 h 501068"/>
              <a:gd name="connsiteX276" fmla="*/ 213283 w 458697"/>
              <a:gd name="connsiteY276" fmla="*/ 301008 h 501068"/>
              <a:gd name="connsiteX277" fmla="*/ 218787 w 458697"/>
              <a:gd name="connsiteY277" fmla="*/ 300545 h 501068"/>
              <a:gd name="connsiteX278" fmla="*/ 222915 w 458697"/>
              <a:gd name="connsiteY278" fmla="*/ 312568 h 501068"/>
              <a:gd name="connsiteX279" fmla="*/ 226585 w 458697"/>
              <a:gd name="connsiteY279" fmla="*/ 325052 h 501068"/>
              <a:gd name="connsiteX280" fmla="*/ 222457 w 458697"/>
              <a:gd name="connsiteY280" fmla="*/ 326902 h 501068"/>
              <a:gd name="connsiteX281" fmla="*/ 218787 w 458697"/>
              <a:gd name="connsiteY281" fmla="*/ 328751 h 501068"/>
              <a:gd name="connsiteX282" fmla="*/ 215577 w 458697"/>
              <a:gd name="connsiteY282" fmla="*/ 331063 h 501068"/>
              <a:gd name="connsiteX283" fmla="*/ 212825 w 458697"/>
              <a:gd name="connsiteY283" fmla="*/ 333375 h 501068"/>
              <a:gd name="connsiteX284" fmla="*/ 210990 w 458697"/>
              <a:gd name="connsiteY284" fmla="*/ 336612 h 501068"/>
              <a:gd name="connsiteX285" fmla="*/ 209614 w 458697"/>
              <a:gd name="connsiteY285" fmla="*/ 340311 h 501068"/>
              <a:gd name="connsiteX286" fmla="*/ 208696 w 458697"/>
              <a:gd name="connsiteY286" fmla="*/ 343085 h 501068"/>
              <a:gd name="connsiteX287" fmla="*/ 208696 w 458697"/>
              <a:gd name="connsiteY287" fmla="*/ 346784 h 501068"/>
              <a:gd name="connsiteX288" fmla="*/ 208696 w 458697"/>
              <a:gd name="connsiteY288" fmla="*/ 350483 h 501068"/>
              <a:gd name="connsiteX289" fmla="*/ 209614 w 458697"/>
              <a:gd name="connsiteY289" fmla="*/ 354182 h 501068"/>
              <a:gd name="connsiteX290" fmla="*/ 210990 w 458697"/>
              <a:gd name="connsiteY290" fmla="*/ 356957 h 501068"/>
              <a:gd name="connsiteX291" fmla="*/ 212825 w 458697"/>
              <a:gd name="connsiteY291" fmla="*/ 360193 h 501068"/>
              <a:gd name="connsiteX292" fmla="*/ 215577 w 458697"/>
              <a:gd name="connsiteY292" fmla="*/ 362968 h 501068"/>
              <a:gd name="connsiteX293" fmla="*/ 218787 w 458697"/>
              <a:gd name="connsiteY293" fmla="*/ 365742 h 501068"/>
              <a:gd name="connsiteX294" fmla="*/ 222457 w 458697"/>
              <a:gd name="connsiteY294" fmla="*/ 367592 h 501068"/>
              <a:gd name="connsiteX295" fmla="*/ 226585 w 458697"/>
              <a:gd name="connsiteY295" fmla="*/ 368516 h 501068"/>
              <a:gd name="connsiteX296" fmla="*/ 222915 w 458697"/>
              <a:gd name="connsiteY296" fmla="*/ 381926 h 501068"/>
              <a:gd name="connsiteX297" fmla="*/ 218787 w 458697"/>
              <a:gd name="connsiteY297" fmla="*/ 393948 h 501068"/>
              <a:gd name="connsiteX298" fmla="*/ 213283 w 458697"/>
              <a:gd name="connsiteY298" fmla="*/ 392561 h 501068"/>
              <a:gd name="connsiteX299" fmla="*/ 208696 w 458697"/>
              <a:gd name="connsiteY299" fmla="*/ 392561 h 501068"/>
              <a:gd name="connsiteX300" fmla="*/ 204568 w 458697"/>
              <a:gd name="connsiteY300" fmla="*/ 393485 h 501068"/>
              <a:gd name="connsiteX301" fmla="*/ 200899 w 458697"/>
              <a:gd name="connsiteY301" fmla="*/ 393948 h 501068"/>
              <a:gd name="connsiteX302" fmla="*/ 197230 w 458697"/>
              <a:gd name="connsiteY302" fmla="*/ 395797 h 501068"/>
              <a:gd name="connsiteX303" fmla="*/ 194019 w 458697"/>
              <a:gd name="connsiteY303" fmla="*/ 397647 h 501068"/>
              <a:gd name="connsiteX304" fmla="*/ 191726 w 458697"/>
              <a:gd name="connsiteY304" fmla="*/ 399959 h 501068"/>
              <a:gd name="connsiteX305" fmla="*/ 189432 w 458697"/>
              <a:gd name="connsiteY305" fmla="*/ 402271 h 501068"/>
              <a:gd name="connsiteX306" fmla="*/ 188056 w 458697"/>
              <a:gd name="connsiteY306" fmla="*/ 405507 h 501068"/>
              <a:gd name="connsiteX307" fmla="*/ 187139 w 458697"/>
              <a:gd name="connsiteY307" fmla="*/ 409207 h 501068"/>
              <a:gd name="connsiteX308" fmla="*/ 186221 w 458697"/>
              <a:gd name="connsiteY308" fmla="*/ 411981 h 501068"/>
              <a:gd name="connsiteX309" fmla="*/ 186221 w 458697"/>
              <a:gd name="connsiteY309" fmla="*/ 415680 h 501068"/>
              <a:gd name="connsiteX310" fmla="*/ 187139 w 458697"/>
              <a:gd name="connsiteY310" fmla="*/ 419379 h 501068"/>
              <a:gd name="connsiteX311" fmla="*/ 187597 w 458697"/>
              <a:gd name="connsiteY311" fmla="*/ 422153 h 501068"/>
              <a:gd name="connsiteX312" fmla="*/ 189432 w 458697"/>
              <a:gd name="connsiteY312" fmla="*/ 425853 h 501068"/>
              <a:gd name="connsiteX313" fmla="*/ 191726 w 458697"/>
              <a:gd name="connsiteY313" fmla="*/ 429089 h 501068"/>
              <a:gd name="connsiteX314" fmla="*/ 190808 w 458697"/>
              <a:gd name="connsiteY314" fmla="*/ 432788 h 501068"/>
              <a:gd name="connsiteX315" fmla="*/ 188973 w 458697"/>
              <a:gd name="connsiteY315" fmla="*/ 435100 h 501068"/>
              <a:gd name="connsiteX316" fmla="*/ 187139 w 458697"/>
              <a:gd name="connsiteY316" fmla="*/ 437412 h 501068"/>
              <a:gd name="connsiteX317" fmla="*/ 184387 w 458697"/>
              <a:gd name="connsiteY317" fmla="*/ 439262 h 501068"/>
              <a:gd name="connsiteX318" fmla="*/ 178424 w 458697"/>
              <a:gd name="connsiteY318" fmla="*/ 442498 h 501068"/>
              <a:gd name="connsiteX319" fmla="*/ 173379 w 458697"/>
              <a:gd name="connsiteY319" fmla="*/ 445273 h 501068"/>
              <a:gd name="connsiteX320" fmla="*/ 170168 w 458697"/>
              <a:gd name="connsiteY320" fmla="*/ 442961 h 501068"/>
              <a:gd name="connsiteX321" fmla="*/ 167416 w 458697"/>
              <a:gd name="connsiteY321" fmla="*/ 440649 h 501068"/>
              <a:gd name="connsiteX322" fmla="*/ 163746 w 458697"/>
              <a:gd name="connsiteY322" fmla="*/ 437875 h 501068"/>
              <a:gd name="connsiteX323" fmla="*/ 160077 w 458697"/>
              <a:gd name="connsiteY323" fmla="*/ 436950 h 501068"/>
              <a:gd name="connsiteX324" fmla="*/ 155949 w 458697"/>
              <a:gd name="connsiteY324" fmla="*/ 436487 h 501068"/>
              <a:gd name="connsiteX325" fmla="*/ 151821 w 458697"/>
              <a:gd name="connsiteY325" fmla="*/ 435563 h 501068"/>
              <a:gd name="connsiteX326" fmla="*/ 148151 w 458697"/>
              <a:gd name="connsiteY326" fmla="*/ 436487 h 501068"/>
              <a:gd name="connsiteX327" fmla="*/ 144482 w 458697"/>
              <a:gd name="connsiteY327" fmla="*/ 436950 h 501068"/>
              <a:gd name="connsiteX328" fmla="*/ 140813 w 458697"/>
              <a:gd name="connsiteY328" fmla="*/ 437875 h 501068"/>
              <a:gd name="connsiteX329" fmla="*/ 137143 w 458697"/>
              <a:gd name="connsiteY329" fmla="*/ 439724 h 501068"/>
              <a:gd name="connsiteX330" fmla="*/ 134391 w 458697"/>
              <a:gd name="connsiteY330" fmla="*/ 442498 h 501068"/>
              <a:gd name="connsiteX331" fmla="*/ 132098 w 458697"/>
              <a:gd name="connsiteY331" fmla="*/ 445273 h 501068"/>
              <a:gd name="connsiteX332" fmla="*/ 130263 w 458697"/>
              <a:gd name="connsiteY332" fmla="*/ 448972 h 501068"/>
              <a:gd name="connsiteX333" fmla="*/ 128428 w 458697"/>
              <a:gd name="connsiteY333" fmla="*/ 452671 h 501068"/>
              <a:gd name="connsiteX334" fmla="*/ 127511 w 458697"/>
              <a:gd name="connsiteY334" fmla="*/ 457295 h 501068"/>
              <a:gd name="connsiteX335" fmla="*/ 127511 w 458697"/>
              <a:gd name="connsiteY335" fmla="*/ 462381 h 501068"/>
              <a:gd name="connsiteX336" fmla="*/ 99073 w 458697"/>
              <a:gd name="connsiteY336" fmla="*/ 462381 h 501068"/>
              <a:gd name="connsiteX337" fmla="*/ 99073 w 458697"/>
              <a:gd name="connsiteY337" fmla="*/ 457295 h 501068"/>
              <a:gd name="connsiteX338" fmla="*/ 98156 w 458697"/>
              <a:gd name="connsiteY338" fmla="*/ 453133 h 501068"/>
              <a:gd name="connsiteX339" fmla="*/ 97239 w 458697"/>
              <a:gd name="connsiteY339" fmla="*/ 449434 h 501068"/>
              <a:gd name="connsiteX340" fmla="*/ 95404 w 458697"/>
              <a:gd name="connsiteY340" fmla="*/ 445735 h 501068"/>
              <a:gd name="connsiteX341" fmla="*/ 93111 w 458697"/>
              <a:gd name="connsiteY341" fmla="*/ 442961 h 501068"/>
              <a:gd name="connsiteX342" fmla="*/ 89900 w 458697"/>
              <a:gd name="connsiteY342" fmla="*/ 440649 h 501068"/>
              <a:gd name="connsiteX343" fmla="*/ 87148 w 458697"/>
              <a:gd name="connsiteY343" fmla="*/ 438799 h 501068"/>
              <a:gd name="connsiteX344" fmla="*/ 83478 w 458697"/>
              <a:gd name="connsiteY344" fmla="*/ 436950 h 501068"/>
              <a:gd name="connsiteX345" fmla="*/ 79809 w 458697"/>
              <a:gd name="connsiteY345" fmla="*/ 436487 h 501068"/>
              <a:gd name="connsiteX346" fmla="*/ 75681 w 458697"/>
              <a:gd name="connsiteY346" fmla="*/ 435563 h 501068"/>
              <a:gd name="connsiteX347" fmla="*/ 72012 w 458697"/>
              <a:gd name="connsiteY347" fmla="*/ 435563 h 501068"/>
              <a:gd name="connsiteX348" fmla="*/ 68342 w 458697"/>
              <a:gd name="connsiteY348" fmla="*/ 436487 h 501068"/>
              <a:gd name="connsiteX349" fmla="*/ 64673 w 458697"/>
              <a:gd name="connsiteY349" fmla="*/ 437875 h 501068"/>
              <a:gd name="connsiteX350" fmla="*/ 61003 w 458697"/>
              <a:gd name="connsiteY350" fmla="*/ 439724 h 501068"/>
              <a:gd name="connsiteX351" fmla="*/ 58251 w 458697"/>
              <a:gd name="connsiteY351" fmla="*/ 442498 h 501068"/>
              <a:gd name="connsiteX352" fmla="*/ 55958 w 458697"/>
              <a:gd name="connsiteY352" fmla="*/ 445273 h 501068"/>
              <a:gd name="connsiteX353" fmla="*/ 49078 w 458697"/>
              <a:gd name="connsiteY353" fmla="*/ 443423 h 501068"/>
              <a:gd name="connsiteX354" fmla="*/ 44032 w 458697"/>
              <a:gd name="connsiteY354" fmla="*/ 439724 h 501068"/>
              <a:gd name="connsiteX355" fmla="*/ 38987 w 458697"/>
              <a:gd name="connsiteY355" fmla="*/ 436487 h 501068"/>
              <a:gd name="connsiteX356" fmla="*/ 35318 w 458697"/>
              <a:gd name="connsiteY356" fmla="*/ 431401 h 501068"/>
              <a:gd name="connsiteX357" fmla="*/ 37152 w 458697"/>
              <a:gd name="connsiteY357" fmla="*/ 427702 h 501068"/>
              <a:gd name="connsiteX358" fmla="*/ 38987 w 458697"/>
              <a:gd name="connsiteY358" fmla="*/ 424003 h 501068"/>
              <a:gd name="connsiteX359" fmla="*/ 39446 w 458697"/>
              <a:gd name="connsiteY359" fmla="*/ 420766 h 501068"/>
              <a:gd name="connsiteX360" fmla="*/ 40363 w 458697"/>
              <a:gd name="connsiteY360" fmla="*/ 417067 h 501068"/>
              <a:gd name="connsiteX361" fmla="*/ 40363 w 458697"/>
              <a:gd name="connsiteY361" fmla="*/ 413368 h 501068"/>
              <a:gd name="connsiteX362" fmla="*/ 40363 w 458697"/>
              <a:gd name="connsiteY362" fmla="*/ 409669 h 501068"/>
              <a:gd name="connsiteX363" fmla="*/ 38987 w 458697"/>
              <a:gd name="connsiteY363" fmla="*/ 405970 h 501068"/>
              <a:gd name="connsiteX364" fmla="*/ 38070 w 458697"/>
              <a:gd name="connsiteY364" fmla="*/ 403196 h 501068"/>
              <a:gd name="connsiteX365" fmla="*/ 35318 w 458697"/>
              <a:gd name="connsiteY365" fmla="*/ 400421 h 501068"/>
              <a:gd name="connsiteX366" fmla="*/ 33024 w 458697"/>
              <a:gd name="connsiteY366" fmla="*/ 398109 h 501068"/>
              <a:gd name="connsiteX367" fmla="*/ 30272 w 458697"/>
              <a:gd name="connsiteY367" fmla="*/ 395797 h 501068"/>
              <a:gd name="connsiteX368" fmla="*/ 27062 w 458697"/>
              <a:gd name="connsiteY368" fmla="*/ 394410 h 501068"/>
              <a:gd name="connsiteX369" fmla="*/ 22933 w 458697"/>
              <a:gd name="connsiteY369" fmla="*/ 393485 h 501068"/>
              <a:gd name="connsiteX370" fmla="*/ 18805 w 458697"/>
              <a:gd name="connsiteY370" fmla="*/ 392561 h 501068"/>
              <a:gd name="connsiteX371" fmla="*/ 13760 w 458697"/>
              <a:gd name="connsiteY371" fmla="*/ 392561 h 501068"/>
              <a:gd name="connsiteX372" fmla="*/ 8715 w 458697"/>
              <a:gd name="connsiteY372" fmla="*/ 393948 h 501068"/>
              <a:gd name="connsiteX373" fmla="*/ 4128 w 458697"/>
              <a:gd name="connsiteY373" fmla="*/ 381926 h 501068"/>
              <a:gd name="connsiteX374" fmla="*/ 0 w 458697"/>
              <a:gd name="connsiteY374" fmla="*/ 368516 h 501068"/>
              <a:gd name="connsiteX375" fmla="*/ 4128 w 458697"/>
              <a:gd name="connsiteY375" fmla="*/ 368054 h 501068"/>
              <a:gd name="connsiteX376" fmla="*/ 7797 w 458697"/>
              <a:gd name="connsiteY376" fmla="*/ 366205 h 501068"/>
              <a:gd name="connsiteX377" fmla="*/ 11008 w 458697"/>
              <a:gd name="connsiteY377" fmla="*/ 363893 h 501068"/>
              <a:gd name="connsiteX378" fmla="*/ 13301 w 458697"/>
              <a:gd name="connsiteY378" fmla="*/ 360656 h 501068"/>
              <a:gd name="connsiteX379" fmla="*/ 15136 w 458697"/>
              <a:gd name="connsiteY379" fmla="*/ 357882 h 501068"/>
              <a:gd name="connsiteX380" fmla="*/ 16971 w 458697"/>
              <a:gd name="connsiteY380" fmla="*/ 354182 h 501068"/>
              <a:gd name="connsiteX381" fmla="*/ 17429 w 458697"/>
              <a:gd name="connsiteY381" fmla="*/ 350483 h 501068"/>
              <a:gd name="connsiteX382" fmla="*/ 17888 w 458697"/>
              <a:gd name="connsiteY382" fmla="*/ 346784 h 501068"/>
              <a:gd name="connsiteX383" fmla="*/ 17429 w 458697"/>
              <a:gd name="connsiteY383" fmla="*/ 343085 h 501068"/>
              <a:gd name="connsiteX384" fmla="*/ 16971 w 458697"/>
              <a:gd name="connsiteY384" fmla="*/ 339848 h 501068"/>
              <a:gd name="connsiteX385" fmla="*/ 15136 w 458697"/>
              <a:gd name="connsiteY385" fmla="*/ 336149 h 501068"/>
              <a:gd name="connsiteX386" fmla="*/ 13301 w 458697"/>
              <a:gd name="connsiteY386" fmla="*/ 332913 h 501068"/>
              <a:gd name="connsiteX387" fmla="*/ 11008 w 458697"/>
              <a:gd name="connsiteY387" fmla="*/ 330601 h 501068"/>
              <a:gd name="connsiteX388" fmla="*/ 7797 w 458697"/>
              <a:gd name="connsiteY388" fmla="*/ 328289 h 501068"/>
              <a:gd name="connsiteX389" fmla="*/ 4128 w 458697"/>
              <a:gd name="connsiteY389" fmla="*/ 326439 h 501068"/>
              <a:gd name="connsiteX390" fmla="*/ 0 w 458697"/>
              <a:gd name="connsiteY390" fmla="*/ 325052 h 501068"/>
              <a:gd name="connsiteX391" fmla="*/ 4128 w 458697"/>
              <a:gd name="connsiteY391" fmla="*/ 312568 h 501068"/>
              <a:gd name="connsiteX392" fmla="*/ 8715 w 458697"/>
              <a:gd name="connsiteY392" fmla="*/ 300545 h 501068"/>
              <a:gd name="connsiteX393" fmla="*/ 13301 w 458697"/>
              <a:gd name="connsiteY393" fmla="*/ 301008 h 501068"/>
              <a:gd name="connsiteX394" fmla="*/ 17888 w 458697"/>
              <a:gd name="connsiteY394" fmla="*/ 301470 h 501068"/>
              <a:gd name="connsiteX395" fmla="*/ 22475 w 458697"/>
              <a:gd name="connsiteY395" fmla="*/ 301008 h 501068"/>
              <a:gd name="connsiteX396" fmla="*/ 26603 w 458697"/>
              <a:gd name="connsiteY396" fmla="*/ 299621 h 501068"/>
              <a:gd name="connsiteX397" fmla="*/ 30272 w 458697"/>
              <a:gd name="connsiteY397" fmla="*/ 298696 h 501068"/>
              <a:gd name="connsiteX398" fmla="*/ 33024 w 458697"/>
              <a:gd name="connsiteY398" fmla="*/ 296846 h 501068"/>
              <a:gd name="connsiteX399" fmla="*/ 35318 w 458697"/>
              <a:gd name="connsiteY399" fmla="*/ 294534 h 501068"/>
              <a:gd name="connsiteX400" fmla="*/ 37152 w 458697"/>
              <a:gd name="connsiteY400" fmla="*/ 291298 h 501068"/>
              <a:gd name="connsiteX401" fmla="*/ 38987 w 458697"/>
              <a:gd name="connsiteY401" fmla="*/ 288523 h 501068"/>
              <a:gd name="connsiteX402" fmla="*/ 40363 w 458697"/>
              <a:gd name="connsiteY402" fmla="*/ 285287 h 501068"/>
              <a:gd name="connsiteX403" fmla="*/ 40822 w 458697"/>
              <a:gd name="connsiteY403" fmla="*/ 281588 h 501068"/>
              <a:gd name="connsiteX404" fmla="*/ 40822 w 458697"/>
              <a:gd name="connsiteY404" fmla="*/ 278813 h 501068"/>
              <a:gd name="connsiteX405" fmla="*/ 40363 w 458697"/>
              <a:gd name="connsiteY405" fmla="*/ 275114 h 501068"/>
              <a:gd name="connsiteX406" fmla="*/ 38987 w 458697"/>
              <a:gd name="connsiteY406" fmla="*/ 271415 h 501068"/>
              <a:gd name="connsiteX407" fmla="*/ 37152 w 458697"/>
              <a:gd name="connsiteY407" fmla="*/ 268178 h 501068"/>
              <a:gd name="connsiteX408" fmla="*/ 35318 w 458697"/>
              <a:gd name="connsiteY408" fmla="*/ 265404 h 501068"/>
              <a:gd name="connsiteX409" fmla="*/ 36235 w 458697"/>
              <a:gd name="connsiteY409" fmla="*/ 261705 h 501068"/>
              <a:gd name="connsiteX410" fmla="*/ 38070 w 458697"/>
              <a:gd name="connsiteY410" fmla="*/ 258931 h 501068"/>
              <a:gd name="connsiteX411" fmla="*/ 40363 w 458697"/>
              <a:gd name="connsiteY411" fmla="*/ 257081 h 501068"/>
              <a:gd name="connsiteX412" fmla="*/ 42656 w 458697"/>
              <a:gd name="connsiteY412" fmla="*/ 255232 h 501068"/>
              <a:gd name="connsiteX413" fmla="*/ 48161 w 458697"/>
              <a:gd name="connsiteY413" fmla="*/ 251532 h 501068"/>
              <a:gd name="connsiteX414" fmla="*/ 54123 w 458697"/>
              <a:gd name="connsiteY414" fmla="*/ 248296 h 501068"/>
              <a:gd name="connsiteX415" fmla="*/ 56417 w 458697"/>
              <a:gd name="connsiteY415" fmla="*/ 251532 h 501068"/>
              <a:gd name="connsiteX416" fmla="*/ 60086 w 458697"/>
              <a:gd name="connsiteY416" fmla="*/ 253844 h 501068"/>
              <a:gd name="connsiteX417" fmla="*/ 63755 w 458697"/>
              <a:gd name="connsiteY417" fmla="*/ 255694 h 501068"/>
              <a:gd name="connsiteX418" fmla="*/ 67425 w 458697"/>
              <a:gd name="connsiteY418" fmla="*/ 257081 h 501068"/>
              <a:gd name="connsiteX419" fmla="*/ 70636 w 458697"/>
              <a:gd name="connsiteY419" fmla="*/ 258006 h 501068"/>
              <a:gd name="connsiteX420" fmla="*/ 74764 w 458697"/>
              <a:gd name="connsiteY420" fmla="*/ 258006 h 501068"/>
              <a:gd name="connsiteX421" fmla="*/ 79350 w 458697"/>
              <a:gd name="connsiteY421" fmla="*/ 258006 h 501068"/>
              <a:gd name="connsiteX422" fmla="*/ 82561 w 458697"/>
              <a:gd name="connsiteY422" fmla="*/ 257081 h 501068"/>
              <a:gd name="connsiteX423" fmla="*/ 86230 w 458697"/>
              <a:gd name="connsiteY423" fmla="*/ 255694 h 501068"/>
              <a:gd name="connsiteX424" fmla="*/ 89441 w 458697"/>
              <a:gd name="connsiteY424" fmla="*/ 253844 h 501068"/>
              <a:gd name="connsiteX425" fmla="*/ 92193 w 458697"/>
              <a:gd name="connsiteY425" fmla="*/ 251532 h 501068"/>
              <a:gd name="connsiteX426" fmla="*/ 94945 w 458697"/>
              <a:gd name="connsiteY426" fmla="*/ 248296 h 501068"/>
              <a:gd name="connsiteX427" fmla="*/ 97239 w 458697"/>
              <a:gd name="connsiteY427" fmla="*/ 245521 h 501068"/>
              <a:gd name="connsiteX428" fmla="*/ 98156 w 458697"/>
              <a:gd name="connsiteY428" fmla="*/ 241360 h 501068"/>
              <a:gd name="connsiteX429" fmla="*/ 99073 w 458697"/>
              <a:gd name="connsiteY429" fmla="*/ 237198 h 501068"/>
              <a:gd name="connsiteX430" fmla="*/ 427380 w 458697"/>
              <a:gd name="connsiteY430" fmla="*/ 149215 h 501068"/>
              <a:gd name="connsiteX431" fmla="*/ 458697 w 458697"/>
              <a:gd name="connsiteY431" fmla="*/ 149215 h 501068"/>
              <a:gd name="connsiteX432" fmla="*/ 458697 w 458697"/>
              <a:gd name="connsiteY432" fmla="*/ 169479 h 501068"/>
              <a:gd name="connsiteX433" fmla="*/ 427380 w 458697"/>
              <a:gd name="connsiteY433" fmla="*/ 169479 h 501068"/>
              <a:gd name="connsiteX434" fmla="*/ 427841 w 458697"/>
              <a:gd name="connsiteY434" fmla="*/ 164305 h 501068"/>
              <a:gd name="connsiteX435" fmla="*/ 428762 w 458697"/>
              <a:gd name="connsiteY435" fmla="*/ 159563 h 501068"/>
              <a:gd name="connsiteX436" fmla="*/ 427841 w 458697"/>
              <a:gd name="connsiteY436" fmla="*/ 154389 h 501068"/>
              <a:gd name="connsiteX437" fmla="*/ 149215 w 458697"/>
              <a:gd name="connsiteY437" fmla="*/ 149215 h 501068"/>
              <a:gd name="connsiteX438" fmla="*/ 180532 w 458697"/>
              <a:gd name="connsiteY438" fmla="*/ 149215 h 501068"/>
              <a:gd name="connsiteX439" fmla="*/ 180064 w 458697"/>
              <a:gd name="connsiteY439" fmla="*/ 154389 h 501068"/>
              <a:gd name="connsiteX440" fmla="*/ 179129 w 458697"/>
              <a:gd name="connsiteY440" fmla="*/ 159563 h 501068"/>
              <a:gd name="connsiteX441" fmla="*/ 180064 w 458697"/>
              <a:gd name="connsiteY441" fmla="*/ 164305 h 501068"/>
              <a:gd name="connsiteX442" fmla="*/ 180532 w 458697"/>
              <a:gd name="connsiteY442" fmla="*/ 169479 h 501068"/>
              <a:gd name="connsiteX443" fmla="*/ 149215 w 458697"/>
              <a:gd name="connsiteY443" fmla="*/ 169479 h 501068"/>
              <a:gd name="connsiteX444" fmla="*/ 303955 w 458697"/>
              <a:gd name="connsiteY444" fmla="*/ 62633 h 501068"/>
              <a:gd name="connsiteX445" fmla="*/ 311692 w 458697"/>
              <a:gd name="connsiteY445" fmla="*/ 63554 h 501068"/>
              <a:gd name="connsiteX446" fmla="*/ 319429 w 458697"/>
              <a:gd name="connsiteY446" fmla="*/ 64475 h 501068"/>
              <a:gd name="connsiteX447" fmla="*/ 327166 w 458697"/>
              <a:gd name="connsiteY447" fmla="*/ 67239 h 501068"/>
              <a:gd name="connsiteX448" fmla="*/ 334448 w 458697"/>
              <a:gd name="connsiteY448" fmla="*/ 69541 h 501068"/>
              <a:gd name="connsiteX449" fmla="*/ 340820 w 458697"/>
              <a:gd name="connsiteY449" fmla="*/ 73226 h 501068"/>
              <a:gd name="connsiteX450" fmla="*/ 347192 w 458697"/>
              <a:gd name="connsiteY450" fmla="*/ 77370 h 501068"/>
              <a:gd name="connsiteX451" fmla="*/ 353108 w 458697"/>
              <a:gd name="connsiteY451" fmla="*/ 81515 h 501068"/>
              <a:gd name="connsiteX452" fmla="*/ 358570 w 458697"/>
              <a:gd name="connsiteY452" fmla="*/ 87042 h 501068"/>
              <a:gd name="connsiteX453" fmla="*/ 363576 w 458697"/>
              <a:gd name="connsiteY453" fmla="*/ 93029 h 501068"/>
              <a:gd name="connsiteX454" fmla="*/ 368127 w 458697"/>
              <a:gd name="connsiteY454" fmla="*/ 99016 h 501068"/>
              <a:gd name="connsiteX455" fmla="*/ 371768 w 458697"/>
              <a:gd name="connsiteY455" fmla="*/ 105924 h 501068"/>
              <a:gd name="connsiteX456" fmla="*/ 375409 w 458697"/>
              <a:gd name="connsiteY456" fmla="*/ 112832 h 501068"/>
              <a:gd name="connsiteX457" fmla="*/ 377685 w 458697"/>
              <a:gd name="connsiteY457" fmla="*/ 120661 h 501068"/>
              <a:gd name="connsiteX458" fmla="*/ 379505 w 458697"/>
              <a:gd name="connsiteY458" fmla="*/ 128490 h 501068"/>
              <a:gd name="connsiteX459" fmla="*/ 380416 w 458697"/>
              <a:gd name="connsiteY459" fmla="*/ 136320 h 501068"/>
              <a:gd name="connsiteX460" fmla="*/ 381326 w 458697"/>
              <a:gd name="connsiteY460" fmla="*/ 144609 h 501068"/>
              <a:gd name="connsiteX461" fmla="*/ 380416 w 458697"/>
              <a:gd name="connsiteY461" fmla="*/ 152899 h 501068"/>
              <a:gd name="connsiteX462" fmla="*/ 379505 w 458697"/>
              <a:gd name="connsiteY462" fmla="*/ 161649 h 501068"/>
              <a:gd name="connsiteX463" fmla="*/ 377685 w 458697"/>
              <a:gd name="connsiteY463" fmla="*/ 169479 h 501068"/>
              <a:gd name="connsiteX464" fmla="*/ 374499 w 458697"/>
              <a:gd name="connsiteY464" fmla="*/ 177308 h 501068"/>
              <a:gd name="connsiteX465" fmla="*/ 371313 w 458697"/>
              <a:gd name="connsiteY465" fmla="*/ 184216 h 501068"/>
              <a:gd name="connsiteX466" fmla="*/ 367672 w 458697"/>
              <a:gd name="connsiteY466" fmla="*/ 191584 h 501068"/>
              <a:gd name="connsiteX467" fmla="*/ 362211 w 458697"/>
              <a:gd name="connsiteY467" fmla="*/ 198032 h 501068"/>
              <a:gd name="connsiteX468" fmla="*/ 356749 w 458697"/>
              <a:gd name="connsiteY468" fmla="*/ 204019 h 501068"/>
              <a:gd name="connsiteX469" fmla="*/ 353108 w 458697"/>
              <a:gd name="connsiteY469" fmla="*/ 211848 h 501068"/>
              <a:gd name="connsiteX470" fmla="*/ 350378 w 458697"/>
              <a:gd name="connsiteY470" fmla="*/ 218756 h 501068"/>
              <a:gd name="connsiteX471" fmla="*/ 346281 w 458697"/>
              <a:gd name="connsiteY471" fmla="*/ 229349 h 501068"/>
              <a:gd name="connsiteX472" fmla="*/ 344916 w 458697"/>
              <a:gd name="connsiteY472" fmla="*/ 236717 h 501068"/>
              <a:gd name="connsiteX473" fmla="*/ 344461 w 458697"/>
              <a:gd name="connsiteY473" fmla="*/ 239481 h 501068"/>
              <a:gd name="connsiteX474" fmla="*/ 344916 w 458697"/>
              <a:gd name="connsiteY474" fmla="*/ 243165 h 501068"/>
              <a:gd name="connsiteX475" fmla="*/ 345371 w 458697"/>
              <a:gd name="connsiteY475" fmla="*/ 246849 h 501068"/>
              <a:gd name="connsiteX476" fmla="*/ 345371 w 458697"/>
              <a:gd name="connsiteY476" fmla="*/ 250534 h 501068"/>
              <a:gd name="connsiteX477" fmla="*/ 344916 w 458697"/>
              <a:gd name="connsiteY477" fmla="*/ 253297 h 501068"/>
              <a:gd name="connsiteX478" fmla="*/ 343096 w 458697"/>
              <a:gd name="connsiteY478" fmla="*/ 258823 h 501068"/>
              <a:gd name="connsiteX479" fmla="*/ 340820 w 458697"/>
              <a:gd name="connsiteY479" fmla="*/ 263889 h 501068"/>
              <a:gd name="connsiteX480" fmla="*/ 338544 w 458697"/>
              <a:gd name="connsiteY480" fmla="*/ 267574 h 501068"/>
              <a:gd name="connsiteX481" fmla="*/ 336269 w 458697"/>
              <a:gd name="connsiteY481" fmla="*/ 269876 h 501068"/>
              <a:gd name="connsiteX482" fmla="*/ 333538 w 458697"/>
              <a:gd name="connsiteY482" fmla="*/ 271719 h 501068"/>
              <a:gd name="connsiteX483" fmla="*/ 333083 w 458697"/>
              <a:gd name="connsiteY483" fmla="*/ 272179 h 501068"/>
              <a:gd name="connsiteX484" fmla="*/ 324891 w 458697"/>
              <a:gd name="connsiteY484" fmla="*/ 274482 h 501068"/>
              <a:gd name="connsiteX485" fmla="*/ 316244 w 458697"/>
              <a:gd name="connsiteY485" fmla="*/ 276785 h 501068"/>
              <a:gd name="connsiteX486" fmla="*/ 308051 w 458697"/>
              <a:gd name="connsiteY486" fmla="*/ 278166 h 501068"/>
              <a:gd name="connsiteX487" fmla="*/ 300314 w 458697"/>
              <a:gd name="connsiteY487" fmla="*/ 278166 h 501068"/>
              <a:gd name="connsiteX488" fmla="*/ 294398 w 458697"/>
              <a:gd name="connsiteY488" fmla="*/ 278166 h 501068"/>
              <a:gd name="connsiteX489" fmla="*/ 288936 w 458697"/>
              <a:gd name="connsiteY489" fmla="*/ 277706 h 501068"/>
              <a:gd name="connsiteX490" fmla="*/ 284385 w 458697"/>
              <a:gd name="connsiteY490" fmla="*/ 276324 h 501068"/>
              <a:gd name="connsiteX491" fmla="*/ 280744 w 458697"/>
              <a:gd name="connsiteY491" fmla="*/ 274942 h 501068"/>
              <a:gd name="connsiteX492" fmla="*/ 275283 w 458697"/>
              <a:gd name="connsiteY492" fmla="*/ 272640 h 501068"/>
              <a:gd name="connsiteX493" fmla="*/ 273462 w 458697"/>
              <a:gd name="connsiteY493" fmla="*/ 271719 h 501068"/>
              <a:gd name="connsiteX494" fmla="*/ 270731 w 458697"/>
              <a:gd name="connsiteY494" fmla="*/ 268955 h 501068"/>
              <a:gd name="connsiteX495" fmla="*/ 268456 w 458697"/>
              <a:gd name="connsiteY495" fmla="*/ 266192 h 501068"/>
              <a:gd name="connsiteX496" fmla="*/ 265725 w 458697"/>
              <a:gd name="connsiteY496" fmla="*/ 262508 h 501068"/>
              <a:gd name="connsiteX497" fmla="*/ 264360 w 458697"/>
              <a:gd name="connsiteY497" fmla="*/ 258363 h 501068"/>
              <a:gd name="connsiteX498" fmla="*/ 262539 w 458697"/>
              <a:gd name="connsiteY498" fmla="*/ 252836 h 501068"/>
              <a:gd name="connsiteX499" fmla="*/ 262539 w 458697"/>
              <a:gd name="connsiteY499" fmla="*/ 246849 h 501068"/>
              <a:gd name="connsiteX500" fmla="*/ 262539 w 458697"/>
              <a:gd name="connsiteY500" fmla="*/ 243165 h 501068"/>
              <a:gd name="connsiteX501" fmla="*/ 262994 w 458697"/>
              <a:gd name="connsiteY501" fmla="*/ 239481 h 501068"/>
              <a:gd name="connsiteX502" fmla="*/ 262994 w 458697"/>
              <a:gd name="connsiteY502" fmla="*/ 236717 h 501068"/>
              <a:gd name="connsiteX503" fmla="*/ 261174 w 458697"/>
              <a:gd name="connsiteY503" fmla="*/ 229349 h 501068"/>
              <a:gd name="connsiteX504" fmla="*/ 257078 w 458697"/>
              <a:gd name="connsiteY504" fmla="*/ 217835 h 501068"/>
              <a:gd name="connsiteX505" fmla="*/ 253892 w 458697"/>
              <a:gd name="connsiteY505" fmla="*/ 211388 h 501068"/>
              <a:gd name="connsiteX506" fmla="*/ 249796 w 458697"/>
              <a:gd name="connsiteY506" fmla="*/ 203098 h 501068"/>
              <a:gd name="connsiteX507" fmla="*/ 244334 w 458697"/>
              <a:gd name="connsiteY507" fmla="*/ 197111 h 501068"/>
              <a:gd name="connsiteX508" fmla="*/ 239783 w 458697"/>
              <a:gd name="connsiteY508" fmla="*/ 190203 h 501068"/>
              <a:gd name="connsiteX509" fmla="*/ 236142 w 458697"/>
              <a:gd name="connsiteY509" fmla="*/ 183755 h 501068"/>
              <a:gd name="connsiteX510" fmla="*/ 232501 w 458697"/>
              <a:gd name="connsiteY510" fmla="*/ 176387 h 501068"/>
              <a:gd name="connsiteX511" fmla="*/ 230226 w 458697"/>
              <a:gd name="connsiteY511" fmla="*/ 168557 h 501068"/>
              <a:gd name="connsiteX512" fmla="*/ 228405 w 458697"/>
              <a:gd name="connsiteY512" fmla="*/ 160728 h 501068"/>
              <a:gd name="connsiteX513" fmla="*/ 227495 w 458697"/>
              <a:gd name="connsiteY513" fmla="*/ 152899 h 501068"/>
              <a:gd name="connsiteX514" fmla="*/ 226585 w 458697"/>
              <a:gd name="connsiteY514" fmla="*/ 144609 h 501068"/>
              <a:gd name="connsiteX515" fmla="*/ 227495 w 458697"/>
              <a:gd name="connsiteY515" fmla="*/ 136320 h 501068"/>
              <a:gd name="connsiteX516" fmla="*/ 228405 w 458697"/>
              <a:gd name="connsiteY516" fmla="*/ 128490 h 501068"/>
              <a:gd name="connsiteX517" fmla="*/ 230226 w 458697"/>
              <a:gd name="connsiteY517" fmla="*/ 120661 h 501068"/>
              <a:gd name="connsiteX518" fmla="*/ 233412 w 458697"/>
              <a:gd name="connsiteY518" fmla="*/ 112832 h 501068"/>
              <a:gd name="connsiteX519" fmla="*/ 236142 w 458697"/>
              <a:gd name="connsiteY519" fmla="*/ 105924 h 501068"/>
              <a:gd name="connsiteX520" fmla="*/ 240238 w 458697"/>
              <a:gd name="connsiteY520" fmla="*/ 99016 h 501068"/>
              <a:gd name="connsiteX521" fmla="*/ 244334 w 458697"/>
              <a:gd name="connsiteY521" fmla="*/ 93029 h 501068"/>
              <a:gd name="connsiteX522" fmla="*/ 249341 w 458697"/>
              <a:gd name="connsiteY522" fmla="*/ 87042 h 501068"/>
              <a:gd name="connsiteX523" fmla="*/ 255257 w 458697"/>
              <a:gd name="connsiteY523" fmla="*/ 81515 h 501068"/>
              <a:gd name="connsiteX524" fmla="*/ 261174 w 458697"/>
              <a:gd name="connsiteY524" fmla="*/ 77370 h 501068"/>
              <a:gd name="connsiteX525" fmla="*/ 267090 w 458697"/>
              <a:gd name="connsiteY525" fmla="*/ 73226 h 501068"/>
              <a:gd name="connsiteX526" fmla="*/ 274372 w 458697"/>
              <a:gd name="connsiteY526" fmla="*/ 69541 h 501068"/>
              <a:gd name="connsiteX527" fmla="*/ 281199 w 458697"/>
              <a:gd name="connsiteY527" fmla="*/ 67239 h 501068"/>
              <a:gd name="connsiteX528" fmla="*/ 288481 w 458697"/>
              <a:gd name="connsiteY528" fmla="*/ 64475 h 501068"/>
              <a:gd name="connsiteX529" fmla="*/ 296218 w 458697"/>
              <a:gd name="connsiteY529" fmla="*/ 63554 h 501068"/>
              <a:gd name="connsiteX530" fmla="*/ 405616 w 458697"/>
              <a:gd name="connsiteY530" fmla="*/ 42371 h 501068"/>
              <a:gd name="connsiteX531" fmla="*/ 421854 w 458697"/>
              <a:gd name="connsiteY531" fmla="*/ 57381 h 501068"/>
              <a:gd name="connsiteX532" fmla="*/ 398452 w 458697"/>
              <a:gd name="connsiteY532" fmla="*/ 79214 h 501068"/>
              <a:gd name="connsiteX533" fmla="*/ 391288 w 458697"/>
              <a:gd name="connsiteY533" fmla="*/ 71027 h 501068"/>
              <a:gd name="connsiteX534" fmla="*/ 383169 w 458697"/>
              <a:gd name="connsiteY534" fmla="*/ 63749 h 501068"/>
              <a:gd name="connsiteX535" fmla="*/ 198295 w 458697"/>
              <a:gd name="connsiteY535" fmla="*/ 42371 h 501068"/>
              <a:gd name="connsiteX536" fmla="*/ 222902 w 458697"/>
              <a:gd name="connsiteY536" fmla="*/ 65582 h 501068"/>
              <a:gd name="connsiteX537" fmla="*/ 214700 w 458697"/>
              <a:gd name="connsiteY537" fmla="*/ 72864 h 501068"/>
              <a:gd name="connsiteX538" fmla="*/ 207463 w 458697"/>
              <a:gd name="connsiteY538" fmla="*/ 81056 h 501068"/>
              <a:gd name="connsiteX539" fmla="*/ 182374 w 458697"/>
              <a:gd name="connsiteY539" fmla="*/ 57390 h 501068"/>
              <a:gd name="connsiteX540" fmla="*/ 300272 w 458697"/>
              <a:gd name="connsiteY540" fmla="*/ 0 h 501068"/>
              <a:gd name="connsiteX541" fmla="*/ 322378 w 458697"/>
              <a:gd name="connsiteY541" fmla="*/ 0 h 501068"/>
              <a:gd name="connsiteX542" fmla="*/ 322378 w 458697"/>
              <a:gd name="connsiteY542" fmla="*/ 35001 h 501068"/>
              <a:gd name="connsiteX543" fmla="*/ 313441 w 458697"/>
              <a:gd name="connsiteY543" fmla="*/ 33637 h 501068"/>
              <a:gd name="connsiteX544" fmla="*/ 304034 w 458697"/>
              <a:gd name="connsiteY544" fmla="*/ 33183 h 501068"/>
              <a:gd name="connsiteX545" fmla="*/ 300272 w 458697"/>
              <a:gd name="connsiteY545" fmla="*/ 33183 h 5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458697" h="501068">
                <a:moveTo>
                  <a:pt x="265731" y="415384"/>
                </a:moveTo>
                <a:lnTo>
                  <a:pt x="261586" y="415849"/>
                </a:lnTo>
                <a:lnTo>
                  <a:pt x="257441" y="417712"/>
                </a:lnTo>
                <a:lnTo>
                  <a:pt x="253756" y="420506"/>
                </a:lnTo>
                <a:lnTo>
                  <a:pt x="250993" y="423300"/>
                </a:lnTo>
                <a:lnTo>
                  <a:pt x="248691" y="427026"/>
                </a:lnTo>
                <a:lnTo>
                  <a:pt x="246848" y="431217"/>
                </a:lnTo>
                <a:lnTo>
                  <a:pt x="245467" y="436339"/>
                </a:lnTo>
                <a:lnTo>
                  <a:pt x="245467" y="440530"/>
                </a:lnTo>
                <a:lnTo>
                  <a:pt x="245927" y="445187"/>
                </a:lnTo>
                <a:lnTo>
                  <a:pt x="247769" y="448912"/>
                </a:lnTo>
                <a:lnTo>
                  <a:pt x="250072" y="453103"/>
                </a:lnTo>
                <a:lnTo>
                  <a:pt x="253296" y="456363"/>
                </a:lnTo>
                <a:lnTo>
                  <a:pt x="256980" y="458692"/>
                </a:lnTo>
                <a:lnTo>
                  <a:pt x="261125" y="460554"/>
                </a:lnTo>
                <a:lnTo>
                  <a:pt x="265270" y="461486"/>
                </a:lnTo>
                <a:lnTo>
                  <a:pt x="270336" y="461486"/>
                </a:lnTo>
                <a:lnTo>
                  <a:pt x="274481" y="461020"/>
                </a:lnTo>
                <a:lnTo>
                  <a:pt x="278626" y="459157"/>
                </a:lnTo>
                <a:lnTo>
                  <a:pt x="282310" y="456829"/>
                </a:lnTo>
                <a:lnTo>
                  <a:pt x="285994" y="453569"/>
                </a:lnTo>
                <a:lnTo>
                  <a:pt x="288297" y="450309"/>
                </a:lnTo>
                <a:lnTo>
                  <a:pt x="290139" y="445653"/>
                </a:lnTo>
                <a:lnTo>
                  <a:pt x="291060" y="440996"/>
                </a:lnTo>
                <a:lnTo>
                  <a:pt x="291060" y="436805"/>
                </a:lnTo>
                <a:lnTo>
                  <a:pt x="290139" y="431682"/>
                </a:lnTo>
                <a:lnTo>
                  <a:pt x="288758" y="427491"/>
                </a:lnTo>
                <a:lnTo>
                  <a:pt x="286455" y="423766"/>
                </a:lnTo>
                <a:lnTo>
                  <a:pt x="283231" y="420972"/>
                </a:lnTo>
                <a:lnTo>
                  <a:pt x="279547" y="418643"/>
                </a:lnTo>
                <a:lnTo>
                  <a:pt x="275402" y="416781"/>
                </a:lnTo>
                <a:lnTo>
                  <a:pt x="270796" y="415384"/>
                </a:lnTo>
                <a:close/>
                <a:moveTo>
                  <a:pt x="267573" y="375801"/>
                </a:moveTo>
                <a:lnTo>
                  <a:pt x="282771" y="377664"/>
                </a:lnTo>
                <a:lnTo>
                  <a:pt x="282771" y="379992"/>
                </a:lnTo>
                <a:lnTo>
                  <a:pt x="282771" y="382786"/>
                </a:lnTo>
                <a:lnTo>
                  <a:pt x="283231" y="385115"/>
                </a:lnTo>
                <a:lnTo>
                  <a:pt x="284152" y="386977"/>
                </a:lnTo>
                <a:lnTo>
                  <a:pt x="286455" y="389771"/>
                </a:lnTo>
                <a:lnTo>
                  <a:pt x="290139" y="392100"/>
                </a:lnTo>
                <a:lnTo>
                  <a:pt x="293824" y="393497"/>
                </a:lnTo>
                <a:lnTo>
                  <a:pt x="297968" y="393497"/>
                </a:lnTo>
                <a:lnTo>
                  <a:pt x="299811" y="393031"/>
                </a:lnTo>
                <a:lnTo>
                  <a:pt x="301653" y="392100"/>
                </a:lnTo>
                <a:lnTo>
                  <a:pt x="303034" y="391168"/>
                </a:lnTo>
                <a:lnTo>
                  <a:pt x="304877" y="389306"/>
                </a:lnTo>
                <a:lnTo>
                  <a:pt x="308100" y="391168"/>
                </a:lnTo>
                <a:lnTo>
                  <a:pt x="310864" y="393497"/>
                </a:lnTo>
                <a:lnTo>
                  <a:pt x="313627" y="395825"/>
                </a:lnTo>
                <a:lnTo>
                  <a:pt x="315469" y="398619"/>
                </a:lnTo>
                <a:lnTo>
                  <a:pt x="312706" y="401879"/>
                </a:lnTo>
                <a:lnTo>
                  <a:pt x="310864" y="405604"/>
                </a:lnTo>
                <a:lnTo>
                  <a:pt x="310864" y="409796"/>
                </a:lnTo>
                <a:lnTo>
                  <a:pt x="312245" y="413055"/>
                </a:lnTo>
                <a:lnTo>
                  <a:pt x="314087" y="416781"/>
                </a:lnTo>
                <a:lnTo>
                  <a:pt x="316851" y="418643"/>
                </a:lnTo>
                <a:lnTo>
                  <a:pt x="319614" y="419575"/>
                </a:lnTo>
                <a:lnTo>
                  <a:pt x="321456" y="420506"/>
                </a:lnTo>
                <a:lnTo>
                  <a:pt x="326522" y="420506"/>
                </a:lnTo>
                <a:lnTo>
                  <a:pt x="328364" y="427026"/>
                </a:lnTo>
                <a:lnTo>
                  <a:pt x="329746" y="434476"/>
                </a:lnTo>
                <a:lnTo>
                  <a:pt x="327443" y="434476"/>
                </a:lnTo>
                <a:lnTo>
                  <a:pt x="325601" y="435408"/>
                </a:lnTo>
                <a:lnTo>
                  <a:pt x="323759" y="436339"/>
                </a:lnTo>
                <a:lnTo>
                  <a:pt x="321917" y="437736"/>
                </a:lnTo>
                <a:lnTo>
                  <a:pt x="320074" y="440996"/>
                </a:lnTo>
                <a:lnTo>
                  <a:pt x="318693" y="444721"/>
                </a:lnTo>
                <a:lnTo>
                  <a:pt x="318693" y="448447"/>
                </a:lnTo>
                <a:lnTo>
                  <a:pt x="320074" y="451706"/>
                </a:lnTo>
                <a:lnTo>
                  <a:pt x="321456" y="453569"/>
                </a:lnTo>
                <a:lnTo>
                  <a:pt x="323298" y="454966"/>
                </a:lnTo>
                <a:lnTo>
                  <a:pt x="324680" y="456363"/>
                </a:lnTo>
                <a:lnTo>
                  <a:pt x="327443" y="457295"/>
                </a:lnTo>
                <a:lnTo>
                  <a:pt x="324219" y="464280"/>
                </a:lnTo>
                <a:lnTo>
                  <a:pt x="321456" y="470333"/>
                </a:lnTo>
                <a:lnTo>
                  <a:pt x="315930" y="468936"/>
                </a:lnTo>
                <a:lnTo>
                  <a:pt x="311785" y="468936"/>
                </a:lnTo>
                <a:lnTo>
                  <a:pt x="308100" y="470799"/>
                </a:lnTo>
                <a:lnTo>
                  <a:pt x="304877" y="473128"/>
                </a:lnTo>
                <a:lnTo>
                  <a:pt x="303034" y="476387"/>
                </a:lnTo>
                <a:lnTo>
                  <a:pt x="302574" y="480113"/>
                </a:lnTo>
                <a:lnTo>
                  <a:pt x="303034" y="483372"/>
                </a:lnTo>
                <a:lnTo>
                  <a:pt x="304877" y="487098"/>
                </a:lnTo>
                <a:lnTo>
                  <a:pt x="303955" y="488961"/>
                </a:lnTo>
                <a:lnTo>
                  <a:pt x="303034" y="490358"/>
                </a:lnTo>
                <a:lnTo>
                  <a:pt x="300271" y="492220"/>
                </a:lnTo>
                <a:lnTo>
                  <a:pt x="294284" y="495014"/>
                </a:lnTo>
                <a:lnTo>
                  <a:pt x="291060" y="491289"/>
                </a:lnTo>
                <a:lnTo>
                  <a:pt x="287376" y="489426"/>
                </a:lnTo>
                <a:lnTo>
                  <a:pt x="283231" y="488495"/>
                </a:lnTo>
                <a:lnTo>
                  <a:pt x="279086" y="488495"/>
                </a:lnTo>
                <a:lnTo>
                  <a:pt x="274941" y="489426"/>
                </a:lnTo>
                <a:lnTo>
                  <a:pt x="273560" y="490823"/>
                </a:lnTo>
                <a:lnTo>
                  <a:pt x="272178" y="492220"/>
                </a:lnTo>
                <a:lnTo>
                  <a:pt x="270796" y="494083"/>
                </a:lnTo>
                <a:lnTo>
                  <a:pt x="269415" y="495480"/>
                </a:lnTo>
                <a:lnTo>
                  <a:pt x="268954" y="498274"/>
                </a:lnTo>
                <a:lnTo>
                  <a:pt x="268954" y="501068"/>
                </a:lnTo>
                <a:lnTo>
                  <a:pt x="253296" y="499205"/>
                </a:lnTo>
                <a:lnTo>
                  <a:pt x="253756" y="496411"/>
                </a:lnTo>
                <a:lnTo>
                  <a:pt x="253756" y="494549"/>
                </a:lnTo>
                <a:lnTo>
                  <a:pt x="253296" y="492220"/>
                </a:lnTo>
                <a:lnTo>
                  <a:pt x="252835" y="490358"/>
                </a:lnTo>
                <a:lnTo>
                  <a:pt x="249612" y="486632"/>
                </a:lnTo>
                <a:lnTo>
                  <a:pt x="246848" y="484769"/>
                </a:lnTo>
                <a:lnTo>
                  <a:pt x="242703" y="483372"/>
                </a:lnTo>
                <a:lnTo>
                  <a:pt x="239019" y="483372"/>
                </a:lnTo>
                <a:lnTo>
                  <a:pt x="236256" y="483372"/>
                </a:lnTo>
                <a:lnTo>
                  <a:pt x="234874" y="484769"/>
                </a:lnTo>
                <a:lnTo>
                  <a:pt x="233032" y="486166"/>
                </a:lnTo>
                <a:lnTo>
                  <a:pt x="231651" y="487098"/>
                </a:lnTo>
                <a:lnTo>
                  <a:pt x="227966" y="486166"/>
                </a:lnTo>
                <a:lnTo>
                  <a:pt x="225663" y="483372"/>
                </a:lnTo>
                <a:lnTo>
                  <a:pt x="223361" y="481044"/>
                </a:lnTo>
                <a:lnTo>
                  <a:pt x="221519" y="478716"/>
                </a:lnTo>
                <a:lnTo>
                  <a:pt x="223821" y="474990"/>
                </a:lnTo>
                <a:lnTo>
                  <a:pt x="225203" y="471265"/>
                </a:lnTo>
                <a:lnTo>
                  <a:pt x="225663" y="467074"/>
                </a:lnTo>
                <a:lnTo>
                  <a:pt x="224282" y="463348"/>
                </a:lnTo>
                <a:lnTo>
                  <a:pt x="222440" y="460554"/>
                </a:lnTo>
                <a:lnTo>
                  <a:pt x="219216" y="458226"/>
                </a:lnTo>
                <a:lnTo>
                  <a:pt x="217374" y="457295"/>
                </a:lnTo>
                <a:lnTo>
                  <a:pt x="214610" y="456829"/>
                </a:lnTo>
                <a:lnTo>
                  <a:pt x="209545" y="456829"/>
                </a:lnTo>
                <a:lnTo>
                  <a:pt x="207702" y="450309"/>
                </a:lnTo>
                <a:lnTo>
                  <a:pt x="206321" y="442859"/>
                </a:lnTo>
                <a:lnTo>
                  <a:pt x="208623" y="442859"/>
                </a:lnTo>
                <a:lnTo>
                  <a:pt x="210466" y="442393"/>
                </a:lnTo>
                <a:lnTo>
                  <a:pt x="212308" y="440996"/>
                </a:lnTo>
                <a:lnTo>
                  <a:pt x="214150" y="439599"/>
                </a:lnTo>
                <a:lnTo>
                  <a:pt x="215992" y="436339"/>
                </a:lnTo>
                <a:lnTo>
                  <a:pt x="217374" y="432614"/>
                </a:lnTo>
                <a:lnTo>
                  <a:pt x="217374" y="428423"/>
                </a:lnTo>
                <a:lnTo>
                  <a:pt x="215992" y="424697"/>
                </a:lnTo>
                <a:lnTo>
                  <a:pt x="214610" y="423300"/>
                </a:lnTo>
                <a:lnTo>
                  <a:pt x="213229" y="421437"/>
                </a:lnTo>
                <a:lnTo>
                  <a:pt x="211387" y="420506"/>
                </a:lnTo>
                <a:lnTo>
                  <a:pt x="209545" y="419575"/>
                </a:lnTo>
                <a:lnTo>
                  <a:pt x="212308" y="413055"/>
                </a:lnTo>
                <a:lnTo>
                  <a:pt x="215532" y="407001"/>
                </a:lnTo>
                <a:lnTo>
                  <a:pt x="220137" y="407933"/>
                </a:lnTo>
                <a:lnTo>
                  <a:pt x="225203" y="407933"/>
                </a:lnTo>
                <a:lnTo>
                  <a:pt x="228427" y="406536"/>
                </a:lnTo>
                <a:lnTo>
                  <a:pt x="231190" y="403742"/>
                </a:lnTo>
                <a:lnTo>
                  <a:pt x="233032" y="400948"/>
                </a:lnTo>
                <a:lnTo>
                  <a:pt x="233493" y="397222"/>
                </a:lnTo>
                <a:lnTo>
                  <a:pt x="233493" y="393497"/>
                </a:lnTo>
                <a:lnTo>
                  <a:pt x="231651" y="389771"/>
                </a:lnTo>
                <a:lnTo>
                  <a:pt x="232111" y="387909"/>
                </a:lnTo>
                <a:lnTo>
                  <a:pt x="233493" y="386977"/>
                </a:lnTo>
                <a:lnTo>
                  <a:pt x="236256" y="385115"/>
                </a:lnTo>
                <a:lnTo>
                  <a:pt x="242703" y="381855"/>
                </a:lnTo>
                <a:lnTo>
                  <a:pt x="245467" y="385580"/>
                </a:lnTo>
                <a:lnTo>
                  <a:pt x="249151" y="387443"/>
                </a:lnTo>
                <a:lnTo>
                  <a:pt x="253296" y="388840"/>
                </a:lnTo>
                <a:lnTo>
                  <a:pt x="257441" y="388840"/>
                </a:lnTo>
                <a:lnTo>
                  <a:pt x="261125" y="387443"/>
                </a:lnTo>
                <a:lnTo>
                  <a:pt x="262967" y="386046"/>
                </a:lnTo>
                <a:lnTo>
                  <a:pt x="264809" y="385115"/>
                </a:lnTo>
                <a:lnTo>
                  <a:pt x="265731" y="383252"/>
                </a:lnTo>
                <a:lnTo>
                  <a:pt x="266652" y="381389"/>
                </a:lnTo>
                <a:lnTo>
                  <a:pt x="267112" y="379061"/>
                </a:lnTo>
                <a:close/>
                <a:moveTo>
                  <a:pt x="109164" y="303782"/>
                </a:moveTo>
                <a:lnTo>
                  <a:pt x="105036" y="304707"/>
                </a:lnTo>
                <a:lnTo>
                  <a:pt x="100908" y="305632"/>
                </a:lnTo>
                <a:lnTo>
                  <a:pt x="96321" y="307019"/>
                </a:lnTo>
                <a:lnTo>
                  <a:pt x="93111" y="308868"/>
                </a:lnTo>
                <a:lnTo>
                  <a:pt x="89441" y="311180"/>
                </a:lnTo>
                <a:lnTo>
                  <a:pt x="86230" y="313492"/>
                </a:lnTo>
                <a:lnTo>
                  <a:pt x="83478" y="316729"/>
                </a:lnTo>
                <a:lnTo>
                  <a:pt x="80268" y="319503"/>
                </a:lnTo>
                <a:lnTo>
                  <a:pt x="77974" y="322740"/>
                </a:lnTo>
                <a:lnTo>
                  <a:pt x="75681" y="326439"/>
                </a:lnTo>
                <a:lnTo>
                  <a:pt x="73846" y="330138"/>
                </a:lnTo>
                <a:lnTo>
                  <a:pt x="72470" y="334300"/>
                </a:lnTo>
                <a:lnTo>
                  <a:pt x="71553" y="338461"/>
                </a:lnTo>
                <a:lnTo>
                  <a:pt x="70636" y="342623"/>
                </a:lnTo>
                <a:lnTo>
                  <a:pt x="70636" y="346784"/>
                </a:lnTo>
                <a:lnTo>
                  <a:pt x="70636" y="351871"/>
                </a:lnTo>
                <a:lnTo>
                  <a:pt x="71553" y="356032"/>
                </a:lnTo>
                <a:lnTo>
                  <a:pt x="72470" y="360193"/>
                </a:lnTo>
                <a:lnTo>
                  <a:pt x="73846" y="363893"/>
                </a:lnTo>
                <a:lnTo>
                  <a:pt x="75681" y="367592"/>
                </a:lnTo>
                <a:lnTo>
                  <a:pt x="77974" y="370828"/>
                </a:lnTo>
                <a:lnTo>
                  <a:pt x="80268" y="374527"/>
                </a:lnTo>
                <a:lnTo>
                  <a:pt x="83478" y="377764"/>
                </a:lnTo>
                <a:lnTo>
                  <a:pt x="86230" y="380539"/>
                </a:lnTo>
                <a:lnTo>
                  <a:pt x="89441" y="383313"/>
                </a:lnTo>
                <a:lnTo>
                  <a:pt x="93111" y="384700"/>
                </a:lnTo>
                <a:lnTo>
                  <a:pt x="96321" y="386550"/>
                </a:lnTo>
                <a:lnTo>
                  <a:pt x="100908" y="388399"/>
                </a:lnTo>
                <a:lnTo>
                  <a:pt x="105036" y="389324"/>
                </a:lnTo>
                <a:lnTo>
                  <a:pt x="109164" y="390249"/>
                </a:lnTo>
                <a:lnTo>
                  <a:pt x="113292" y="390249"/>
                </a:lnTo>
                <a:lnTo>
                  <a:pt x="118338" y="390249"/>
                </a:lnTo>
                <a:lnTo>
                  <a:pt x="122466" y="389324"/>
                </a:lnTo>
                <a:lnTo>
                  <a:pt x="126594" y="388399"/>
                </a:lnTo>
                <a:lnTo>
                  <a:pt x="130263" y="386550"/>
                </a:lnTo>
                <a:lnTo>
                  <a:pt x="133474" y="384700"/>
                </a:lnTo>
                <a:lnTo>
                  <a:pt x="137143" y="383313"/>
                </a:lnTo>
                <a:lnTo>
                  <a:pt x="140813" y="380539"/>
                </a:lnTo>
                <a:lnTo>
                  <a:pt x="144023" y="377764"/>
                </a:lnTo>
                <a:lnTo>
                  <a:pt x="146775" y="374527"/>
                </a:lnTo>
                <a:lnTo>
                  <a:pt x="149069" y="370828"/>
                </a:lnTo>
                <a:lnTo>
                  <a:pt x="150904" y="367592"/>
                </a:lnTo>
                <a:lnTo>
                  <a:pt x="152738" y="363893"/>
                </a:lnTo>
                <a:lnTo>
                  <a:pt x="154573" y="360193"/>
                </a:lnTo>
                <a:lnTo>
                  <a:pt x="155032" y="356032"/>
                </a:lnTo>
                <a:lnTo>
                  <a:pt x="156408" y="351871"/>
                </a:lnTo>
                <a:lnTo>
                  <a:pt x="156408" y="346784"/>
                </a:lnTo>
                <a:lnTo>
                  <a:pt x="156408" y="342623"/>
                </a:lnTo>
                <a:lnTo>
                  <a:pt x="155032" y="338461"/>
                </a:lnTo>
                <a:lnTo>
                  <a:pt x="154573" y="334300"/>
                </a:lnTo>
                <a:lnTo>
                  <a:pt x="152738" y="330138"/>
                </a:lnTo>
                <a:lnTo>
                  <a:pt x="150904" y="326439"/>
                </a:lnTo>
                <a:lnTo>
                  <a:pt x="149069" y="322740"/>
                </a:lnTo>
                <a:lnTo>
                  <a:pt x="146775" y="319503"/>
                </a:lnTo>
                <a:lnTo>
                  <a:pt x="144023" y="316729"/>
                </a:lnTo>
                <a:lnTo>
                  <a:pt x="140813" y="313492"/>
                </a:lnTo>
                <a:lnTo>
                  <a:pt x="137143" y="311180"/>
                </a:lnTo>
                <a:lnTo>
                  <a:pt x="133474" y="308868"/>
                </a:lnTo>
                <a:lnTo>
                  <a:pt x="130263" y="307019"/>
                </a:lnTo>
                <a:lnTo>
                  <a:pt x="126594" y="305632"/>
                </a:lnTo>
                <a:lnTo>
                  <a:pt x="122466" y="304707"/>
                </a:lnTo>
                <a:lnTo>
                  <a:pt x="118338" y="303782"/>
                </a:lnTo>
                <a:lnTo>
                  <a:pt x="113292" y="303782"/>
                </a:lnTo>
                <a:close/>
                <a:moveTo>
                  <a:pt x="280008" y="287377"/>
                </a:moveTo>
                <a:lnTo>
                  <a:pt x="282310" y="288287"/>
                </a:lnTo>
                <a:lnTo>
                  <a:pt x="286916" y="289653"/>
                </a:lnTo>
                <a:lnTo>
                  <a:pt x="292442" y="290563"/>
                </a:lnTo>
                <a:lnTo>
                  <a:pt x="297968" y="291473"/>
                </a:lnTo>
                <a:lnTo>
                  <a:pt x="303495" y="291473"/>
                </a:lnTo>
                <a:lnTo>
                  <a:pt x="311784" y="290563"/>
                </a:lnTo>
                <a:lnTo>
                  <a:pt x="319153" y="289653"/>
                </a:lnTo>
                <a:lnTo>
                  <a:pt x="325140" y="288287"/>
                </a:lnTo>
                <a:lnTo>
                  <a:pt x="327903" y="287377"/>
                </a:lnTo>
                <a:lnTo>
                  <a:pt x="325140" y="313774"/>
                </a:lnTo>
                <a:lnTo>
                  <a:pt x="311324" y="326062"/>
                </a:lnTo>
                <a:lnTo>
                  <a:pt x="295666" y="326062"/>
                </a:lnTo>
                <a:lnTo>
                  <a:pt x="282310" y="314684"/>
                </a:lnTo>
                <a:close/>
                <a:moveTo>
                  <a:pt x="99073" y="232112"/>
                </a:moveTo>
                <a:lnTo>
                  <a:pt x="127511" y="232112"/>
                </a:lnTo>
                <a:lnTo>
                  <a:pt x="127511" y="236274"/>
                </a:lnTo>
                <a:lnTo>
                  <a:pt x="128428" y="240435"/>
                </a:lnTo>
                <a:lnTo>
                  <a:pt x="129346" y="244597"/>
                </a:lnTo>
                <a:lnTo>
                  <a:pt x="132098" y="248296"/>
                </a:lnTo>
                <a:lnTo>
                  <a:pt x="134391" y="251070"/>
                </a:lnTo>
                <a:lnTo>
                  <a:pt x="136685" y="253844"/>
                </a:lnTo>
                <a:lnTo>
                  <a:pt x="140354" y="255694"/>
                </a:lnTo>
                <a:lnTo>
                  <a:pt x="144023" y="257081"/>
                </a:lnTo>
                <a:lnTo>
                  <a:pt x="147234" y="258006"/>
                </a:lnTo>
                <a:lnTo>
                  <a:pt x="150904" y="258931"/>
                </a:lnTo>
                <a:lnTo>
                  <a:pt x="155032" y="258006"/>
                </a:lnTo>
                <a:lnTo>
                  <a:pt x="158701" y="257543"/>
                </a:lnTo>
                <a:lnTo>
                  <a:pt x="162370" y="256156"/>
                </a:lnTo>
                <a:lnTo>
                  <a:pt x="165581" y="254307"/>
                </a:lnTo>
                <a:lnTo>
                  <a:pt x="168333" y="251532"/>
                </a:lnTo>
                <a:lnTo>
                  <a:pt x="170627" y="248296"/>
                </a:lnTo>
                <a:lnTo>
                  <a:pt x="177507" y="251070"/>
                </a:lnTo>
                <a:lnTo>
                  <a:pt x="183469" y="253844"/>
                </a:lnTo>
                <a:lnTo>
                  <a:pt x="187597" y="258006"/>
                </a:lnTo>
                <a:lnTo>
                  <a:pt x="191726" y="263092"/>
                </a:lnTo>
                <a:lnTo>
                  <a:pt x="189432" y="266791"/>
                </a:lnTo>
                <a:lnTo>
                  <a:pt x="188056" y="270028"/>
                </a:lnTo>
                <a:lnTo>
                  <a:pt x="187139" y="273727"/>
                </a:lnTo>
                <a:lnTo>
                  <a:pt x="186221" y="277426"/>
                </a:lnTo>
                <a:lnTo>
                  <a:pt x="186221" y="281125"/>
                </a:lnTo>
                <a:lnTo>
                  <a:pt x="187139" y="284824"/>
                </a:lnTo>
                <a:lnTo>
                  <a:pt x="187597" y="287599"/>
                </a:lnTo>
                <a:lnTo>
                  <a:pt x="189432" y="290835"/>
                </a:lnTo>
                <a:lnTo>
                  <a:pt x="191267" y="293610"/>
                </a:lnTo>
                <a:lnTo>
                  <a:pt x="193560" y="296384"/>
                </a:lnTo>
                <a:lnTo>
                  <a:pt x="196771" y="297771"/>
                </a:lnTo>
                <a:lnTo>
                  <a:pt x="199982" y="299621"/>
                </a:lnTo>
                <a:lnTo>
                  <a:pt x="203651" y="301008"/>
                </a:lnTo>
                <a:lnTo>
                  <a:pt x="208696" y="301470"/>
                </a:lnTo>
                <a:lnTo>
                  <a:pt x="213283" y="301008"/>
                </a:lnTo>
                <a:lnTo>
                  <a:pt x="218787" y="300545"/>
                </a:lnTo>
                <a:lnTo>
                  <a:pt x="222915" y="312568"/>
                </a:lnTo>
                <a:lnTo>
                  <a:pt x="226585" y="325052"/>
                </a:lnTo>
                <a:lnTo>
                  <a:pt x="222457" y="326902"/>
                </a:lnTo>
                <a:lnTo>
                  <a:pt x="218787" y="328751"/>
                </a:lnTo>
                <a:lnTo>
                  <a:pt x="215577" y="331063"/>
                </a:lnTo>
                <a:lnTo>
                  <a:pt x="212825" y="333375"/>
                </a:lnTo>
                <a:lnTo>
                  <a:pt x="210990" y="336612"/>
                </a:lnTo>
                <a:lnTo>
                  <a:pt x="209614" y="340311"/>
                </a:lnTo>
                <a:lnTo>
                  <a:pt x="208696" y="343085"/>
                </a:lnTo>
                <a:lnTo>
                  <a:pt x="208696" y="346784"/>
                </a:lnTo>
                <a:lnTo>
                  <a:pt x="208696" y="350483"/>
                </a:lnTo>
                <a:lnTo>
                  <a:pt x="209614" y="354182"/>
                </a:lnTo>
                <a:lnTo>
                  <a:pt x="210990" y="356957"/>
                </a:lnTo>
                <a:lnTo>
                  <a:pt x="212825" y="360193"/>
                </a:lnTo>
                <a:lnTo>
                  <a:pt x="215577" y="362968"/>
                </a:lnTo>
                <a:lnTo>
                  <a:pt x="218787" y="365742"/>
                </a:lnTo>
                <a:lnTo>
                  <a:pt x="222457" y="367592"/>
                </a:lnTo>
                <a:lnTo>
                  <a:pt x="226585" y="368516"/>
                </a:lnTo>
                <a:lnTo>
                  <a:pt x="222915" y="381926"/>
                </a:lnTo>
                <a:lnTo>
                  <a:pt x="218787" y="393948"/>
                </a:lnTo>
                <a:lnTo>
                  <a:pt x="213283" y="392561"/>
                </a:lnTo>
                <a:lnTo>
                  <a:pt x="208696" y="392561"/>
                </a:lnTo>
                <a:lnTo>
                  <a:pt x="204568" y="393485"/>
                </a:lnTo>
                <a:lnTo>
                  <a:pt x="200899" y="393948"/>
                </a:lnTo>
                <a:lnTo>
                  <a:pt x="197230" y="395797"/>
                </a:lnTo>
                <a:lnTo>
                  <a:pt x="194019" y="397647"/>
                </a:lnTo>
                <a:lnTo>
                  <a:pt x="191726" y="399959"/>
                </a:lnTo>
                <a:lnTo>
                  <a:pt x="189432" y="402271"/>
                </a:lnTo>
                <a:lnTo>
                  <a:pt x="188056" y="405507"/>
                </a:lnTo>
                <a:lnTo>
                  <a:pt x="187139" y="409207"/>
                </a:lnTo>
                <a:lnTo>
                  <a:pt x="186221" y="411981"/>
                </a:lnTo>
                <a:lnTo>
                  <a:pt x="186221" y="415680"/>
                </a:lnTo>
                <a:lnTo>
                  <a:pt x="187139" y="419379"/>
                </a:lnTo>
                <a:lnTo>
                  <a:pt x="187597" y="422153"/>
                </a:lnTo>
                <a:lnTo>
                  <a:pt x="189432" y="425853"/>
                </a:lnTo>
                <a:lnTo>
                  <a:pt x="191726" y="429089"/>
                </a:lnTo>
                <a:lnTo>
                  <a:pt x="190808" y="432788"/>
                </a:lnTo>
                <a:lnTo>
                  <a:pt x="188973" y="435100"/>
                </a:lnTo>
                <a:lnTo>
                  <a:pt x="187139" y="437412"/>
                </a:lnTo>
                <a:lnTo>
                  <a:pt x="184387" y="439262"/>
                </a:lnTo>
                <a:lnTo>
                  <a:pt x="178424" y="442498"/>
                </a:lnTo>
                <a:lnTo>
                  <a:pt x="173379" y="445273"/>
                </a:lnTo>
                <a:lnTo>
                  <a:pt x="170168" y="442961"/>
                </a:lnTo>
                <a:lnTo>
                  <a:pt x="167416" y="440649"/>
                </a:lnTo>
                <a:lnTo>
                  <a:pt x="163746" y="437875"/>
                </a:lnTo>
                <a:lnTo>
                  <a:pt x="160077" y="436950"/>
                </a:lnTo>
                <a:lnTo>
                  <a:pt x="155949" y="436487"/>
                </a:lnTo>
                <a:lnTo>
                  <a:pt x="151821" y="435563"/>
                </a:lnTo>
                <a:lnTo>
                  <a:pt x="148151" y="436487"/>
                </a:lnTo>
                <a:lnTo>
                  <a:pt x="144482" y="436950"/>
                </a:lnTo>
                <a:lnTo>
                  <a:pt x="140813" y="437875"/>
                </a:lnTo>
                <a:lnTo>
                  <a:pt x="137143" y="439724"/>
                </a:lnTo>
                <a:lnTo>
                  <a:pt x="134391" y="442498"/>
                </a:lnTo>
                <a:lnTo>
                  <a:pt x="132098" y="445273"/>
                </a:lnTo>
                <a:lnTo>
                  <a:pt x="130263" y="448972"/>
                </a:lnTo>
                <a:lnTo>
                  <a:pt x="128428" y="452671"/>
                </a:lnTo>
                <a:lnTo>
                  <a:pt x="127511" y="457295"/>
                </a:lnTo>
                <a:lnTo>
                  <a:pt x="127511" y="462381"/>
                </a:lnTo>
                <a:lnTo>
                  <a:pt x="99073" y="462381"/>
                </a:lnTo>
                <a:lnTo>
                  <a:pt x="99073" y="457295"/>
                </a:lnTo>
                <a:lnTo>
                  <a:pt x="98156" y="453133"/>
                </a:lnTo>
                <a:lnTo>
                  <a:pt x="97239" y="449434"/>
                </a:lnTo>
                <a:lnTo>
                  <a:pt x="95404" y="445735"/>
                </a:lnTo>
                <a:lnTo>
                  <a:pt x="93111" y="442961"/>
                </a:lnTo>
                <a:lnTo>
                  <a:pt x="89900" y="440649"/>
                </a:lnTo>
                <a:lnTo>
                  <a:pt x="87148" y="438799"/>
                </a:lnTo>
                <a:lnTo>
                  <a:pt x="83478" y="436950"/>
                </a:lnTo>
                <a:lnTo>
                  <a:pt x="79809" y="436487"/>
                </a:lnTo>
                <a:lnTo>
                  <a:pt x="75681" y="435563"/>
                </a:lnTo>
                <a:lnTo>
                  <a:pt x="72012" y="435563"/>
                </a:lnTo>
                <a:lnTo>
                  <a:pt x="68342" y="436487"/>
                </a:lnTo>
                <a:lnTo>
                  <a:pt x="64673" y="437875"/>
                </a:lnTo>
                <a:lnTo>
                  <a:pt x="61003" y="439724"/>
                </a:lnTo>
                <a:lnTo>
                  <a:pt x="58251" y="442498"/>
                </a:lnTo>
                <a:lnTo>
                  <a:pt x="55958" y="445273"/>
                </a:lnTo>
                <a:lnTo>
                  <a:pt x="49078" y="443423"/>
                </a:lnTo>
                <a:lnTo>
                  <a:pt x="44032" y="439724"/>
                </a:lnTo>
                <a:lnTo>
                  <a:pt x="38987" y="436487"/>
                </a:lnTo>
                <a:lnTo>
                  <a:pt x="35318" y="431401"/>
                </a:lnTo>
                <a:lnTo>
                  <a:pt x="37152" y="427702"/>
                </a:lnTo>
                <a:lnTo>
                  <a:pt x="38987" y="424003"/>
                </a:lnTo>
                <a:lnTo>
                  <a:pt x="39446" y="420766"/>
                </a:lnTo>
                <a:lnTo>
                  <a:pt x="40363" y="417067"/>
                </a:lnTo>
                <a:lnTo>
                  <a:pt x="40363" y="413368"/>
                </a:lnTo>
                <a:lnTo>
                  <a:pt x="40363" y="409669"/>
                </a:lnTo>
                <a:lnTo>
                  <a:pt x="38987" y="405970"/>
                </a:lnTo>
                <a:lnTo>
                  <a:pt x="38070" y="403196"/>
                </a:lnTo>
                <a:lnTo>
                  <a:pt x="35318" y="400421"/>
                </a:lnTo>
                <a:lnTo>
                  <a:pt x="33024" y="398109"/>
                </a:lnTo>
                <a:lnTo>
                  <a:pt x="30272" y="395797"/>
                </a:lnTo>
                <a:lnTo>
                  <a:pt x="27062" y="394410"/>
                </a:lnTo>
                <a:lnTo>
                  <a:pt x="22933" y="393485"/>
                </a:lnTo>
                <a:lnTo>
                  <a:pt x="18805" y="392561"/>
                </a:lnTo>
                <a:lnTo>
                  <a:pt x="13760" y="392561"/>
                </a:lnTo>
                <a:lnTo>
                  <a:pt x="8715" y="393948"/>
                </a:lnTo>
                <a:lnTo>
                  <a:pt x="4128" y="381926"/>
                </a:lnTo>
                <a:lnTo>
                  <a:pt x="0" y="368516"/>
                </a:lnTo>
                <a:lnTo>
                  <a:pt x="4128" y="368054"/>
                </a:lnTo>
                <a:lnTo>
                  <a:pt x="7797" y="366205"/>
                </a:lnTo>
                <a:lnTo>
                  <a:pt x="11008" y="363893"/>
                </a:lnTo>
                <a:lnTo>
                  <a:pt x="13301" y="360656"/>
                </a:lnTo>
                <a:lnTo>
                  <a:pt x="15136" y="357882"/>
                </a:lnTo>
                <a:lnTo>
                  <a:pt x="16971" y="354182"/>
                </a:lnTo>
                <a:lnTo>
                  <a:pt x="17429" y="350483"/>
                </a:lnTo>
                <a:lnTo>
                  <a:pt x="17888" y="346784"/>
                </a:lnTo>
                <a:lnTo>
                  <a:pt x="17429" y="343085"/>
                </a:lnTo>
                <a:lnTo>
                  <a:pt x="16971" y="339848"/>
                </a:lnTo>
                <a:lnTo>
                  <a:pt x="15136" y="336149"/>
                </a:lnTo>
                <a:lnTo>
                  <a:pt x="13301" y="332913"/>
                </a:lnTo>
                <a:lnTo>
                  <a:pt x="11008" y="330601"/>
                </a:lnTo>
                <a:lnTo>
                  <a:pt x="7797" y="328289"/>
                </a:lnTo>
                <a:lnTo>
                  <a:pt x="4128" y="326439"/>
                </a:lnTo>
                <a:lnTo>
                  <a:pt x="0" y="325052"/>
                </a:lnTo>
                <a:lnTo>
                  <a:pt x="4128" y="312568"/>
                </a:lnTo>
                <a:lnTo>
                  <a:pt x="8715" y="300545"/>
                </a:lnTo>
                <a:lnTo>
                  <a:pt x="13301" y="301008"/>
                </a:lnTo>
                <a:lnTo>
                  <a:pt x="17888" y="301470"/>
                </a:lnTo>
                <a:lnTo>
                  <a:pt x="22475" y="301008"/>
                </a:lnTo>
                <a:lnTo>
                  <a:pt x="26603" y="299621"/>
                </a:lnTo>
                <a:lnTo>
                  <a:pt x="30272" y="298696"/>
                </a:lnTo>
                <a:lnTo>
                  <a:pt x="33024" y="296846"/>
                </a:lnTo>
                <a:lnTo>
                  <a:pt x="35318" y="294534"/>
                </a:lnTo>
                <a:lnTo>
                  <a:pt x="37152" y="291298"/>
                </a:lnTo>
                <a:lnTo>
                  <a:pt x="38987" y="288523"/>
                </a:lnTo>
                <a:lnTo>
                  <a:pt x="40363" y="285287"/>
                </a:lnTo>
                <a:lnTo>
                  <a:pt x="40822" y="281588"/>
                </a:lnTo>
                <a:lnTo>
                  <a:pt x="40822" y="278813"/>
                </a:lnTo>
                <a:lnTo>
                  <a:pt x="40363" y="275114"/>
                </a:lnTo>
                <a:lnTo>
                  <a:pt x="38987" y="271415"/>
                </a:lnTo>
                <a:lnTo>
                  <a:pt x="37152" y="268178"/>
                </a:lnTo>
                <a:lnTo>
                  <a:pt x="35318" y="265404"/>
                </a:lnTo>
                <a:lnTo>
                  <a:pt x="36235" y="261705"/>
                </a:lnTo>
                <a:lnTo>
                  <a:pt x="38070" y="258931"/>
                </a:lnTo>
                <a:lnTo>
                  <a:pt x="40363" y="257081"/>
                </a:lnTo>
                <a:lnTo>
                  <a:pt x="42656" y="255232"/>
                </a:lnTo>
                <a:lnTo>
                  <a:pt x="48161" y="251532"/>
                </a:lnTo>
                <a:lnTo>
                  <a:pt x="54123" y="248296"/>
                </a:lnTo>
                <a:lnTo>
                  <a:pt x="56417" y="251532"/>
                </a:lnTo>
                <a:lnTo>
                  <a:pt x="60086" y="253844"/>
                </a:lnTo>
                <a:lnTo>
                  <a:pt x="63755" y="255694"/>
                </a:lnTo>
                <a:lnTo>
                  <a:pt x="67425" y="257081"/>
                </a:lnTo>
                <a:lnTo>
                  <a:pt x="70636" y="258006"/>
                </a:lnTo>
                <a:lnTo>
                  <a:pt x="74764" y="258006"/>
                </a:lnTo>
                <a:lnTo>
                  <a:pt x="79350" y="258006"/>
                </a:lnTo>
                <a:lnTo>
                  <a:pt x="82561" y="257081"/>
                </a:lnTo>
                <a:lnTo>
                  <a:pt x="86230" y="255694"/>
                </a:lnTo>
                <a:lnTo>
                  <a:pt x="89441" y="253844"/>
                </a:lnTo>
                <a:lnTo>
                  <a:pt x="92193" y="251532"/>
                </a:lnTo>
                <a:lnTo>
                  <a:pt x="94945" y="248296"/>
                </a:lnTo>
                <a:lnTo>
                  <a:pt x="97239" y="245521"/>
                </a:lnTo>
                <a:lnTo>
                  <a:pt x="98156" y="241360"/>
                </a:lnTo>
                <a:lnTo>
                  <a:pt x="99073" y="237198"/>
                </a:lnTo>
                <a:close/>
                <a:moveTo>
                  <a:pt x="427380" y="149215"/>
                </a:moveTo>
                <a:lnTo>
                  <a:pt x="458697" y="149215"/>
                </a:lnTo>
                <a:lnTo>
                  <a:pt x="458697" y="169479"/>
                </a:lnTo>
                <a:lnTo>
                  <a:pt x="427380" y="169479"/>
                </a:lnTo>
                <a:lnTo>
                  <a:pt x="427841" y="164305"/>
                </a:lnTo>
                <a:lnTo>
                  <a:pt x="428762" y="159563"/>
                </a:lnTo>
                <a:lnTo>
                  <a:pt x="427841" y="154389"/>
                </a:lnTo>
                <a:close/>
                <a:moveTo>
                  <a:pt x="149215" y="149215"/>
                </a:moveTo>
                <a:lnTo>
                  <a:pt x="180532" y="149215"/>
                </a:lnTo>
                <a:lnTo>
                  <a:pt x="180064" y="154389"/>
                </a:lnTo>
                <a:lnTo>
                  <a:pt x="179129" y="159563"/>
                </a:lnTo>
                <a:lnTo>
                  <a:pt x="180064" y="164305"/>
                </a:lnTo>
                <a:lnTo>
                  <a:pt x="180532" y="169479"/>
                </a:lnTo>
                <a:lnTo>
                  <a:pt x="149215" y="169479"/>
                </a:lnTo>
                <a:close/>
                <a:moveTo>
                  <a:pt x="303955" y="62633"/>
                </a:moveTo>
                <a:lnTo>
                  <a:pt x="311692" y="63554"/>
                </a:lnTo>
                <a:lnTo>
                  <a:pt x="319429" y="64475"/>
                </a:lnTo>
                <a:lnTo>
                  <a:pt x="327166" y="67239"/>
                </a:lnTo>
                <a:lnTo>
                  <a:pt x="334448" y="69541"/>
                </a:lnTo>
                <a:lnTo>
                  <a:pt x="340820" y="73226"/>
                </a:lnTo>
                <a:lnTo>
                  <a:pt x="347192" y="77370"/>
                </a:lnTo>
                <a:lnTo>
                  <a:pt x="353108" y="81515"/>
                </a:lnTo>
                <a:lnTo>
                  <a:pt x="358570" y="87042"/>
                </a:lnTo>
                <a:lnTo>
                  <a:pt x="363576" y="93029"/>
                </a:lnTo>
                <a:lnTo>
                  <a:pt x="368127" y="99016"/>
                </a:lnTo>
                <a:lnTo>
                  <a:pt x="371768" y="105924"/>
                </a:lnTo>
                <a:lnTo>
                  <a:pt x="375409" y="112832"/>
                </a:lnTo>
                <a:lnTo>
                  <a:pt x="377685" y="120661"/>
                </a:lnTo>
                <a:lnTo>
                  <a:pt x="379505" y="128490"/>
                </a:lnTo>
                <a:lnTo>
                  <a:pt x="380416" y="136320"/>
                </a:lnTo>
                <a:lnTo>
                  <a:pt x="381326" y="144609"/>
                </a:lnTo>
                <a:lnTo>
                  <a:pt x="380416" y="152899"/>
                </a:lnTo>
                <a:lnTo>
                  <a:pt x="379505" y="161649"/>
                </a:lnTo>
                <a:lnTo>
                  <a:pt x="377685" y="169479"/>
                </a:lnTo>
                <a:lnTo>
                  <a:pt x="374499" y="177308"/>
                </a:lnTo>
                <a:lnTo>
                  <a:pt x="371313" y="184216"/>
                </a:lnTo>
                <a:lnTo>
                  <a:pt x="367672" y="191584"/>
                </a:lnTo>
                <a:lnTo>
                  <a:pt x="362211" y="198032"/>
                </a:lnTo>
                <a:lnTo>
                  <a:pt x="356749" y="204019"/>
                </a:lnTo>
                <a:lnTo>
                  <a:pt x="353108" y="211848"/>
                </a:lnTo>
                <a:lnTo>
                  <a:pt x="350378" y="218756"/>
                </a:lnTo>
                <a:lnTo>
                  <a:pt x="346281" y="229349"/>
                </a:lnTo>
                <a:lnTo>
                  <a:pt x="344916" y="236717"/>
                </a:lnTo>
                <a:lnTo>
                  <a:pt x="344461" y="239481"/>
                </a:lnTo>
                <a:lnTo>
                  <a:pt x="344916" y="243165"/>
                </a:lnTo>
                <a:lnTo>
                  <a:pt x="345371" y="246849"/>
                </a:lnTo>
                <a:lnTo>
                  <a:pt x="345371" y="250534"/>
                </a:lnTo>
                <a:lnTo>
                  <a:pt x="344916" y="253297"/>
                </a:lnTo>
                <a:lnTo>
                  <a:pt x="343096" y="258823"/>
                </a:lnTo>
                <a:lnTo>
                  <a:pt x="340820" y="263889"/>
                </a:lnTo>
                <a:lnTo>
                  <a:pt x="338544" y="267574"/>
                </a:lnTo>
                <a:lnTo>
                  <a:pt x="336269" y="269876"/>
                </a:lnTo>
                <a:lnTo>
                  <a:pt x="333538" y="271719"/>
                </a:lnTo>
                <a:lnTo>
                  <a:pt x="333083" y="272179"/>
                </a:lnTo>
                <a:lnTo>
                  <a:pt x="324891" y="274482"/>
                </a:lnTo>
                <a:lnTo>
                  <a:pt x="316244" y="276785"/>
                </a:lnTo>
                <a:lnTo>
                  <a:pt x="308051" y="278166"/>
                </a:lnTo>
                <a:lnTo>
                  <a:pt x="300314" y="278166"/>
                </a:lnTo>
                <a:lnTo>
                  <a:pt x="294398" y="278166"/>
                </a:lnTo>
                <a:lnTo>
                  <a:pt x="288936" y="277706"/>
                </a:lnTo>
                <a:lnTo>
                  <a:pt x="284385" y="276324"/>
                </a:lnTo>
                <a:lnTo>
                  <a:pt x="280744" y="274942"/>
                </a:lnTo>
                <a:lnTo>
                  <a:pt x="275283" y="272640"/>
                </a:lnTo>
                <a:lnTo>
                  <a:pt x="273462" y="271719"/>
                </a:lnTo>
                <a:lnTo>
                  <a:pt x="270731" y="268955"/>
                </a:lnTo>
                <a:lnTo>
                  <a:pt x="268456" y="266192"/>
                </a:lnTo>
                <a:lnTo>
                  <a:pt x="265725" y="262508"/>
                </a:lnTo>
                <a:lnTo>
                  <a:pt x="264360" y="258363"/>
                </a:lnTo>
                <a:lnTo>
                  <a:pt x="262539" y="252836"/>
                </a:lnTo>
                <a:lnTo>
                  <a:pt x="262539" y="246849"/>
                </a:lnTo>
                <a:lnTo>
                  <a:pt x="262539" y="243165"/>
                </a:lnTo>
                <a:lnTo>
                  <a:pt x="262994" y="239481"/>
                </a:lnTo>
                <a:lnTo>
                  <a:pt x="262994" y="236717"/>
                </a:lnTo>
                <a:lnTo>
                  <a:pt x="261174" y="229349"/>
                </a:lnTo>
                <a:lnTo>
                  <a:pt x="257078" y="217835"/>
                </a:lnTo>
                <a:lnTo>
                  <a:pt x="253892" y="211388"/>
                </a:lnTo>
                <a:lnTo>
                  <a:pt x="249796" y="203098"/>
                </a:lnTo>
                <a:lnTo>
                  <a:pt x="244334" y="197111"/>
                </a:lnTo>
                <a:lnTo>
                  <a:pt x="239783" y="190203"/>
                </a:lnTo>
                <a:lnTo>
                  <a:pt x="236142" y="183755"/>
                </a:lnTo>
                <a:lnTo>
                  <a:pt x="232501" y="176387"/>
                </a:lnTo>
                <a:lnTo>
                  <a:pt x="230226" y="168557"/>
                </a:lnTo>
                <a:lnTo>
                  <a:pt x="228405" y="160728"/>
                </a:lnTo>
                <a:lnTo>
                  <a:pt x="227495" y="152899"/>
                </a:lnTo>
                <a:lnTo>
                  <a:pt x="226585" y="144609"/>
                </a:lnTo>
                <a:lnTo>
                  <a:pt x="227495" y="136320"/>
                </a:lnTo>
                <a:lnTo>
                  <a:pt x="228405" y="128490"/>
                </a:lnTo>
                <a:lnTo>
                  <a:pt x="230226" y="120661"/>
                </a:lnTo>
                <a:lnTo>
                  <a:pt x="233412" y="112832"/>
                </a:lnTo>
                <a:lnTo>
                  <a:pt x="236142" y="105924"/>
                </a:lnTo>
                <a:lnTo>
                  <a:pt x="240238" y="99016"/>
                </a:lnTo>
                <a:lnTo>
                  <a:pt x="244334" y="93029"/>
                </a:lnTo>
                <a:lnTo>
                  <a:pt x="249341" y="87042"/>
                </a:lnTo>
                <a:lnTo>
                  <a:pt x="255257" y="81515"/>
                </a:lnTo>
                <a:lnTo>
                  <a:pt x="261174" y="77370"/>
                </a:lnTo>
                <a:lnTo>
                  <a:pt x="267090" y="73226"/>
                </a:lnTo>
                <a:lnTo>
                  <a:pt x="274372" y="69541"/>
                </a:lnTo>
                <a:lnTo>
                  <a:pt x="281199" y="67239"/>
                </a:lnTo>
                <a:lnTo>
                  <a:pt x="288481" y="64475"/>
                </a:lnTo>
                <a:lnTo>
                  <a:pt x="296218" y="63554"/>
                </a:lnTo>
                <a:close/>
                <a:moveTo>
                  <a:pt x="405616" y="42371"/>
                </a:moveTo>
                <a:lnTo>
                  <a:pt x="421854" y="57381"/>
                </a:lnTo>
                <a:lnTo>
                  <a:pt x="398452" y="79214"/>
                </a:lnTo>
                <a:lnTo>
                  <a:pt x="391288" y="71027"/>
                </a:lnTo>
                <a:lnTo>
                  <a:pt x="383169" y="63749"/>
                </a:lnTo>
                <a:close/>
                <a:moveTo>
                  <a:pt x="198295" y="42371"/>
                </a:moveTo>
                <a:lnTo>
                  <a:pt x="222902" y="65582"/>
                </a:lnTo>
                <a:lnTo>
                  <a:pt x="214700" y="72864"/>
                </a:lnTo>
                <a:lnTo>
                  <a:pt x="207463" y="81056"/>
                </a:lnTo>
                <a:lnTo>
                  <a:pt x="182374" y="57390"/>
                </a:lnTo>
                <a:close/>
                <a:moveTo>
                  <a:pt x="300272" y="0"/>
                </a:moveTo>
                <a:lnTo>
                  <a:pt x="322378" y="0"/>
                </a:lnTo>
                <a:lnTo>
                  <a:pt x="322378" y="35001"/>
                </a:lnTo>
                <a:lnTo>
                  <a:pt x="313441" y="33637"/>
                </a:lnTo>
                <a:lnTo>
                  <a:pt x="304034" y="33183"/>
                </a:lnTo>
                <a:lnTo>
                  <a:pt x="300272" y="33183"/>
                </a:lnTo>
                <a:close/>
              </a:path>
            </a:pathLst>
          </a:custGeom>
          <a:solidFill>
            <a:srgbClr val="DA5B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769545" y="253497"/>
            <a:ext cx="25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WPS 演示</Application>
  <PresentationFormat>宽屏</PresentationFormat>
  <Paragraphs>356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幼圆</vt:lpstr>
      <vt:lpstr>Calibri</vt:lpstr>
      <vt:lpstr>Impact</vt:lpstr>
      <vt:lpstr>方正正黑简体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C_WY</dc:creator>
  <cp:lastModifiedBy>沙皮</cp:lastModifiedBy>
  <cp:revision>25</cp:revision>
  <dcterms:created xsi:type="dcterms:W3CDTF">2018-10-20T13:02:00Z</dcterms:created>
  <dcterms:modified xsi:type="dcterms:W3CDTF">2019-11-18T03:00:44Z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